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5"/>
  </p:notesMasterIdLst>
  <p:sldIdLst>
    <p:sldId id="257" r:id="rId2"/>
    <p:sldId id="258" r:id="rId3"/>
    <p:sldId id="416" r:id="rId4"/>
    <p:sldId id="273" r:id="rId5"/>
    <p:sldId id="260" r:id="rId6"/>
    <p:sldId id="302" r:id="rId7"/>
    <p:sldId id="298" r:id="rId8"/>
    <p:sldId id="308" r:id="rId9"/>
    <p:sldId id="294" r:id="rId10"/>
    <p:sldId id="259" r:id="rId11"/>
    <p:sldId id="261" r:id="rId12"/>
    <p:sldId id="272" r:id="rId13"/>
    <p:sldId id="265" r:id="rId14"/>
    <p:sldId id="271" r:id="rId15"/>
    <p:sldId id="267" r:id="rId16"/>
    <p:sldId id="277" r:id="rId17"/>
    <p:sldId id="274" r:id="rId18"/>
    <p:sldId id="270" r:id="rId19"/>
    <p:sldId id="263" r:id="rId20"/>
    <p:sldId id="266" r:id="rId21"/>
    <p:sldId id="262" r:id="rId22"/>
    <p:sldId id="264" r:id="rId23"/>
    <p:sldId id="268" r:id="rId24"/>
    <p:sldId id="275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3" r:id="rId40"/>
    <p:sldId id="295" r:id="rId41"/>
    <p:sldId id="297" r:id="rId42"/>
    <p:sldId id="299" r:id="rId43"/>
    <p:sldId id="300" r:id="rId44"/>
    <p:sldId id="301" r:id="rId45"/>
    <p:sldId id="304" r:id="rId46"/>
    <p:sldId id="305" r:id="rId47"/>
    <p:sldId id="306" r:id="rId48"/>
    <p:sldId id="307" r:id="rId49"/>
    <p:sldId id="311" r:id="rId50"/>
    <p:sldId id="417" r:id="rId51"/>
    <p:sldId id="418" r:id="rId52"/>
    <p:sldId id="419" r:id="rId53"/>
    <p:sldId id="420" r:id="rId54"/>
    <p:sldId id="322" r:id="rId55"/>
    <p:sldId id="321" r:id="rId56"/>
    <p:sldId id="332" r:id="rId57"/>
    <p:sldId id="330" r:id="rId58"/>
    <p:sldId id="345" r:id="rId59"/>
    <p:sldId id="346" r:id="rId60"/>
    <p:sldId id="347" r:id="rId61"/>
    <p:sldId id="312" r:id="rId62"/>
    <p:sldId id="313" r:id="rId63"/>
    <p:sldId id="367" r:id="rId64"/>
    <p:sldId id="315" r:id="rId65"/>
    <p:sldId id="316" r:id="rId66"/>
    <p:sldId id="317" r:id="rId67"/>
    <p:sldId id="318" r:id="rId68"/>
    <p:sldId id="319" r:id="rId69"/>
    <p:sldId id="320" r:id="rId70"/>
    <p:sldId id="323" r:id="rId71"/>
    <p:sldId id="338" r:id="rId72"/>
    <p:sldId id="324" r:id="rId73"/>
    <p:sldId id="328" r:id="rId74"/>
    <p:sldId id="326" r:id="rId75"/>
    <p:sldId id="327" r:id="rId76"/>
    <p:sldId id="329" r:id="rId77"/>
    <p:sldId id="331" r:id="rId78"/>
    <p:sldId id="333" r:id="rId79"/>
    <p:sldId id="335" r:id="rId80"/>
    <p:sldId id="336" r:id="rId81"/>
    <p:sldId id="337" r:id="rId82"/>
    <p:sldId id="339" r:id="rId83"/>
    <p:sldId id="340" r:id="rId84"/>
    <p:sldId id="341" r:id="rId85"/>
    <p:sldId id="342" r:id="rId86"/>
    <p:sldId id="343" r:id="rId87"/>
    <p:sldId id="344" r:id="rId88"/>
    <p:sldId id="348" r:id="rId89"/>
    <p:sldId id="421" r:id="rId90"/>
    <p:sldId id="422" r:id="rId91"/>
    <p:sldId id="423" r:id="rId92"/>
    <p:sldId id="424" r:id="rId93"/>
    <p:sldId id="425" r:id="rId94"/>
    <p:sldId id="356" r:id="rId95"/>
    <p:sldId id="365" r:id="rId96"/>
    <p:sldId id="366" r:id="rId97"/>
    <p:sldId id="368" r:id="rId98"/>
    <p:sldId id="369" r:id="rId99"/>
    <p:sldId id="370" r:id="rId100"/>
    <p:sldId id="388" r:id="rId101"/>
    <p:sldId id="393" r:id="rId102"/>
    <p:sldId id="406" r:id="rId103"/>
    <p:sldId id="404" r:id="rId104"/>
    <p:sldId id="411" r:id="rId105"/>
    <p:sldId id="398" r:id="rId106"/>
    <p:sldId id="407" r:id="rId107"/>
    <p:sldId id="413" r:id="rId108"/>
    <p:sldId id="349" r:id="rId109"/>
    <p:sldId id="350" r:id="rId110"/>
    <p:sldId id="351" r:id="rId111"/>
    <p:sldId id="352" r:id="rId112"/>
    <p:sldId id="353" r:id="rId113"/>
    <p:sldId id="354" r:id="rId114"/>
    <p:sldId id="355" r:id="rId115"/>
    <p:sldId id="357" r:id="rId116"/>
    <p:sldId id="358" r:id="rId117"/>
    <p:sldId id="359" r:id="rId118"/>
    <p:sldId id="360" r:id="rId119"/>
    <p:sldId id="361" r:id="rId120"/>
    <p:sldId id="362" r:id="rId121"/>
    <p:sldId id="363" r:id="rId122"/>
    <p:sldId id="364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80" r:id="rId131"/>
    <p:sldId id="381" r:id="rId132"/>
    <p:sldId id="382" r:id="rId133"/>
    <p:sldId id="383" r:id="rId134"/>
    <p:sldId id="385" r:id="rId135"/>
    <p:sldId id="386" r:id="rId136"/>
    <p:sldId id="387" r:id="rId137"/>
    <p:sldId id="391" r:id="rId138"/>
    <p:sldId id="390" r:id="rId139"/>
    <p:sldId id="392" r:id="rId140"/>
    <p:sldId id="394" r:id="rId141"/>
    <p:sldId id="395" r:id="rId142"/>
    <p:sldId id="396" r:id="rId143"/>
    <p:sldId id="397" r:id="rId144"/>
    <p:sldId id="399" r:id="rId145"/>
    <p:sldId id="400" r:id="rId146"/>
    <p:sldId id="401" r:id="rId147"/>
    <p:sldId id="402" r:id="rId148"/>
    <p:sldId id="405" r:id="rId149"/>
    <p:sldId id="408" r:id="rId150"/>
    <p:sldId id="409" r:id="rId151"/>
    <p:sldId id="412" r:id="rId152"/>
    <p:sldId id="414" r:id="rId153"/>
    <p:sldId id="415" r:id="rId1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2AF6B-F3C5-48DA-82C5-6B510CDA5694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ED174-3354-400B-80A7-001E2545D7E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446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0279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966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073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5937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7665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2169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1311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518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3559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3386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2156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3832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272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7366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0249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297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5298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8266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245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Gardens,.-Lupinos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9237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6816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8749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16410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1839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2732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7582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6698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74710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0867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71353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9160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15768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17464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68073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10327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96875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50796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81099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54038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00006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30377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39378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2238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9912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Betty Ford Alpine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97182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69014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41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47540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7995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92751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3304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02423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88719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91610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83326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03087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213792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30117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367131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55301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707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23908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38062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397995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187135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721984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578447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220931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190048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689294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235777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203871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09886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39351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430732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798461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93915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Cleveland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782373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233332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514020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768809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815178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93840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494154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252370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854151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00974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314945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979462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01802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069102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078531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308602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87595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559815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279383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247930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57133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489078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193441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84122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121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856637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185544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86827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16226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215223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324903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627961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795437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330449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91614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806503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101624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615592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32233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821262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19032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Desert- Botanical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0353926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438063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726586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351933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612373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427672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559639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989772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053272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91603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994175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5556286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364189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Gardens.-Arizona.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2962156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2479764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Desert Botanical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ED174-3354-400B-80A7-001E2545D7E1}" type="slidenum">
              <a:rPr lang="es-ES" smtClean="0"/>
              <a:t>153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069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076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030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2814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297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0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7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9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9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94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801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jp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3168352"/>
          </a:xfrm>
        </p:spPr>
        <p:txBody>
          <a:bodyPr>
            <a:normAutofit/>
          </a:bodyPr>
          <a:lstStyle/>
          <a:p>
            <a:r>
              <a:rPr lang="es-ES" sz="3200" dirty="0"/>
              <a:t>ESTADOS UNIDOS.-LA VUELTA AL MUNDO EN 885 JARDINES.-</a:t>
            </a:r>
            <a:r>
              <a:rPr lang="es-ES" dirty="0"/>
              <a:t>Jardines Botánicos de betty ford alpine garden.-cleveland y desert gardens de Arizona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903440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pt-BR" sz="2800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0566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Betty Ford Alpine Gardens,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Las Betty Ford Alpine Gardens es el Jardin Botánico más alto del mundo , ubicado en 183 Gore Creek Drive, Vial, Colorado , EE.UU. , en unos (2500 m) de altitud en las montañas rocosas </a:t>
            </a:r>
          </a:p>
          <a:p>
            <a:r>
              <a:rPr lang="es-ES" dirty="0"/>
              <a:t>Los jardines están abiertos al público todos los días del Día de los Caídos hasta el Día del Trabajo .</a:t>
            </a:r>
          </a:p>
          <a:p>
            <a:r>
              <a:rPr lang="es-ES" dirty="0"/>
              <a:t>Los jardines fueron fundados por Vial y horticultores Denver en 1985, con la posterior plantación del Alpine Display Garden (1987), Montaña Jardín perenne (1989), Meditación Montaña Jardín (1991), y el jardín de rocas de los Alpes (1999), con su impresionante cascada de 120 pies .</a:t>
            </a:r>
          </a:p>
        </p:txBody>
      </p:sp>
    </p:spTree>
    <p:extLst>
      <p:ext uri="{BB962C8B-B14F-4D97-AF65-F5344CB8AC3E}">
        <p14:creationId xmlns:p14="http://schemas.microsoft.com/office/powerpoint/2010/main" val="171904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Otros jardines incluyen Jardín de los Niños y la Escuela Jardín.</a:t>
            </a:r>
          </a:p>
          <a:p>
            <a:r>
              <a:rPr lang="es-ES" dirty="0"/>
              <a:t> En conjunto, estos jardines contienen alrededor de 2.000 variedades de plantas, incluyendo más de 500 variedades diferentes de flores silvestres y plantas alpinas .</a:t>
            </a:r>
          </a:p>
          <a:p>
            <a:r>
              <a:rPr lang="es-ES" dirty="0"/>
              <a:t>Abre todos los días, la entrada es gratuita.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920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63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4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82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32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62"/>
            <a:ext cx="9144000" cy="681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15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82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1428" r="1617" b="231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21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24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28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54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04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81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86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02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41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02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06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62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r="-735" b="1542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70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96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" y="0"/>
            <a:ext cx="456914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0"/>
            <a:ext cx="457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33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226" y="0"/>
            <a:ext cx="4560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64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33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9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54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4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358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0416"/>
            <a:ext cx="385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40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44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89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14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43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09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" y="0"/>
            <a:ext cx="456914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430" y="0"/>
            <a:ext cx="4560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23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" y="0"/>
            <a:ext cx="4569143" cy="70466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0"/>
            <a:ext cx="456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07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030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49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608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358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940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973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008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96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70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042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565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/>
          <a:lstStyle/>
          <a:p>
            <a:r>
              <a:rPr lang="es-ES" dirty="0"/>
              <a:t>Cleveland Botanical Garden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Botánico de Cleveland, que se encuentra en el círculo de la universidad barrio de Cleveland, Ohio , en el Estados Unidos , fue fundado en 1930 como el Centro Jardín of Garetear Cleveland.</a:t>
            </a:r>
          </a:p>
          <a:p>
            <a:r>
              <a:rPr lang="es-ES" dirty="0"/>
              <a:t> Fue la primera de estas organizaciones en una ciudad estadounidense. </a:t>
            </a:r>
          </a:p>
          <a:p>
            <a:r>
              <a:rPr lang="es-ES" dirty="0"/>
              <a:t>Originalmente ubicado en una reformada casa de botes en el Parque Laguna de Wade, el centro sirvió de horticultura de la biblioteca, que ofrece clases y talleres para los jardineros y encabeza el embellecimiento proyectos en la comunidad..</a:t>
            </a:r>
          </a:p>
        </p:txBody>
      </p:sp>
    </p:spTree>
    <p:extLst>
      <p:ext uri="{BB962C8B-B14F-4D97-AF65-F5344CB8AC3E}">
        <p14:creationId xmlns:p14="http://schemas.microsoft.com/office/powerpoint/2010/main" val="39317855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1966, después de haber superado su hogar original, el Centro Jardín trasladó a su actual ubicación en círculo de la universidad, el lugar de la antigua colección zoológica de Cleveland .</a:t>
            </a:r>
          </a:p>
          <a:p>
            <a:r>
              <a:rPr lang="es-ES" dirty="0"/>
              <a:t>Restos del antiguo foso del oso aún permanecen en la Ohio Woodland Garden. </a:t>
            </a:r>
          </a:p>
          <a:p>
            <a:r>
              <a:rPr lang="es-ES" dirty="0"/>
              <a:t>En 1994, la Junta Directiva de la organización cambió el nombre por el de Cleveland Botanical Garden para reflejar una misión ampliada de manera espectacular y puso en marcha una ambiciosa campaña de capital para desarrollar un centro que apoye la agenda del programa mejorado.</a:t>
            </a:r>
          </a:p>
          <a:p>
            <a:r>
              <a:rPr lang="es-ES" dirty="0"/>
              <a:t> El edificio ampliado y renovado, diseñado por Graham Gun Arquitectos de Cambridge, Massachusetts , se abrió al público en julio de 2003.</a:t>
            </a:r>
          </a:p>
        </p:txBody>
      </p:sp>
    </p:spTree>
    <p:extLst>
      <p:ext uri="{BB962C8B-B14F-4D97-AF65-F5344CB8AC3E}">
        <p14:creationId xmlns:p14="http://schemas.microsoft.com/office/powerpoint/2010/main" val="9119783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7467600" cy="6285312"/>
          </a:xfrm>
        </p:spPr>
        <p:txBody>
          <a:bodyPr>
            <a:normAutofit/>
          </a:bodyPr>
          <a:lstStyle/>
          <a:p>
            <a:r>
              <a:rPr lang="es-ES" dirty="0"/>
              <a:t>La pieza central de la expansión $ 50.000.000 </a:t>
            </a:r>
          </a:p>
          <a:p>
            <a:r>
              <a:rPr lang="es-ES" dirty="0"/>
              <a:t>2003 es The Eleanor Armstrong Smith Glasshouse, un (1.700 m²) conservatorio hogar de vida vegetal y animal a partir de dos diferentes biomas , el desierto espinoso de Madagascar y el bosque nuboso de Costa Rica .</a:t>
            </a:r>
          </a:p>
          <a:p>
            <a:r>
              <a:rPr lang="es-ES" dirty="0"/>
              <a:t> Cuentan con más de 350 especies de plantas y 50 especies de animales, entre ellos cientos de mariposas.</a:t>
            </a:r>
          </a:p>
          <a:p>
            <a:r>
              <a:rPr lang="es-ES" dirty="0"/>
              <a:t>También hay (40.000 m 2) de jardines, incluyendo el galardonado Jardín de Hershey niños (el jardín de los primeros niños en Ohio), el Elizabeth y Nona Evans Restaurativa Garden, el David y Paula Swetland Topiary Garden, la Reserva de la hierba occidental Sociedad del Jardín, el Jardín Japonés, </a:t>
            </a:r>
          </a:p>
        </p:txBody>
      </p:sp>
    </p:spTree>
    <p:extLst>
      <p:ext uri="{BB962C8B-B14F-4D97-AF65-F5344CB8AC3E}">
        <p14:creationId xmlns:p14="http://schemas.microsoft.com/office/powerpoint/2010/main" val="1040187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El Jardín de las Rosas de Sears-Swetland, Ohio Woodland, la CK "Pat" Patrick Perenne Fronteriza, y el público Campsey-Stauffer pasarela Garden</a:t>
            </a:r>
          </a:p>
          <a:p>
            <a:r>
              <a:rPr lang="es-ES" dirty="0"/>
              <a:t>Los jardines fueron presentados en una quinta temporada episodio de Supernatural , titulado "Dark Side of the Moon".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43972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39" cy="12192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3756"/>
            <a:ext cx="5967473" cy="320992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73" y="3805742"/>
            <a:ext cx="3211188" cy="307828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-4319"/>
            <a:ext cx="4304239" cy="6858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2619375" cy="240546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254" y="1219201"/>
            <a:ext cx="2398786" cy="243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50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611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021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52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778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31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642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26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119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427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778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566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277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710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132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967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957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186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017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879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599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27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497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663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316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872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28" b="12057"/>
          <a:stretch/>
        </p:blipFill>
        <p:spPr>
          <a:xfrm>
            <a:off x="0" y="44450"/>
            <a:ext cx="9251504" cy="681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24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16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0880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303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00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023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75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073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Desert Botanical Garden.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del Desierto es un jardín botánico de   (57 ha) ubicado en 1201 N. Galván Parkway en Phoenix, Arizona EE.UU. .</a:t>
            </a:r>
          </a:p>
          <a:p>
            <a:r>
              <a:rPr lang="es-ES" dirty="0"/>
              <a:t> Fundado por el Cactus de Arizona y Sociedad flora nativa en 1937  y se estableció en este lugar en 1939, el jardín cuenta con más de 21.000 plantas , en más de 4.000 taxones, un tercio de los cuales son nativos de la zona, incluyendo 139 especies que son raras, amenazadas o en peligro de extinción . </a:t>
            </a:r>
          </a:p>
          <a:p>
            <a:r>
              <a:rPr lang="es-ES" dirty="0"/>
              <a:t>De especial interés son las ricas colecciones de agave (176 taxones ) y cactus (10.350 plantas en 1350 taxones), especialmente la Opuntia sub-familia. </a:t>
            </a:r>
          </a:p>
        </p:txBody>
      </p:sp>
    </p:spTree>
    <p:extLst>
      <p:ext uri="{BB962C8B-B14F-4D97-AF65-F5344CB8AC3E}">
        <p14:creationId xmlns:p14="http://schemas.microsoft.com/office/powerpoint/2010/main" val="3457946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Las plantas de las condiciones climáticas menos extremas están protegidos bajo cobertizos. </a:t>
            </a:r>
          </a:p>
          <a:p>
            <a:r>
              <a:rPr lang="es-ES" dirty="0"/>
              <a:t>Se centra en las plantas adaptadas a las condiciones del desierto, incluyendo una colección de Australia, una colección de Baja California y una colección de América del Sur. </a:t>
            </a:r>
          </a:p>
          <a:p>
            <a:r>
              <a:rPr lang="es-ES" dirty="0"/>
              <a:t>Varios ecosistemas están representados: un mesquite bosque, semidesierto pastizales y tierras altas chaparral </a:t>
            </a:r>
          </a:p>
          <a:p>
            <a:r>
              <a:rPr lang="es-ES" dirty="0"/>
              <a:t>El Jardín Botánico del Desierto ha sido designada como punto del orgullo de Phoenix .</a:t>
            </a:r>
          </a:p>
          <a:p>
            <a:r>
              <a:rPr lang="es-ES" dirty="0"/>
              <a:t>En la década de 1930, un pequeño grupo de ciudadanos locales se interesó en la conservación del medio ambiente del desierto frágil.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4774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/>
          </a:bodyPr>
          <a:lstStyle/>
          <a:p>
            <a:r>
              <a:rPr lang="es-ES" dirty="0"/>
              <a:t>Uno de ellos fue el botánico sueco Gustaf Starck , quien encontró los residentes afines mediante la publicación de un cartel, "Save the desert", con una flecha apuntando a su casa.</a:t>
            </a:r>
          </a:p>
          <a:p>
            <a:r>
              <a:rPr lang="es-ES" dirty="0"/>
              <a:t>En 1936, formaron el Cactus de Arizona y Native Sociedad Flora Silvestres (ACNFS) para patrocinar a un jardín botánico para fomentar la comprensión, el aprecio y la promoción de la singularidad de los desiertos del mundo, en especial el Desierto de Sonora local.</a:t>
            </a:r>
          </a:p>
          <a:p>
            <a:r>
              <a:rPr lang="es-ES" dirty="0"/>
              <a:t>Eventualmente Gertrude Webster , cuya casa abarcado la totalidad de lo que hoy es el barrio de Arcadia, se unió a la Sociedad. </a:t>
            </a:r>
          </a:p>
        </p:txBody>
      </p:sp>
    </p:spTree>
    <p:extLst>
      <p:ext uri="{BB962C8B-B14F-4D97-AF65-F5344CB8AC3E}">
        <p14:creationId xmlns:p14="http://schemas.microsoft.com/office/powerpoint/2010/main" val="34450590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Este último también desempeñó como Tesorero. Paul G. Olsen fue Secretario. </a:t>
            </a:r>
          </a:p>
          <a:p>
            <a:r>
              <a:rPr lang="es-ES" dirty="0"/>
              <a:t>En 1938, después de mucho trabajo por la ACNFS, el consejo contrató primer director ejecutivo de la Jardín, George Lindsay, quien supervisó la primera plantación en el terreno. </a:t>
            </a:r>
          </a:p>
          <a:p>
            <a:r>
              <a:rPr lang="es-ES" dirty="0"/>
              <a:t>Ella ofreció su estímulo, las conexiones y el apoyo financiero para establecer el jardín botánico en Papago Park.</a:t>
            </a:r>
          </a:p>
          <a:p>
            <a:r>
              <a:rPr lang="es-ES" dirty="0"/>
              <a:t>Desempeñó como presidente de la primera Junta Directiva y Gustaf Starck de la Sociedad, WE Walker, Rell Hasket, LL Kreigbaum, y Samuel Wilson fueron los cinco vicepresidentes.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823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El Jardín Botánico del Desierto abrió sus puertas en 1939 como un museo sin fines de lucro dedicada a la investigación, la educación, la conservación y exhibición de plantas del desierto.</a:t>
            </a:r>
          </a:p>
          <a:p>
            <a:r>
              <a:rPr lang="es-ES" dirty="0"/>
              <a:t>Los voluntarios fueron esenciales en la creación y desarrollo del Jardín, cuando el personal era escaso  y las finanzas apretadas. </a:t>
            </a:r>
          </a:p>
          <a:p>
            <a:r>
              <a:rPr lang="es-ES" dirty="0"/>
              <a:t>Estos primeros partidarios, incluyendo un par de aficionados a la botánica que donaron sus colecciones de plantas, ayudaron a planear y ejecutar la venta de plantas, fotografía y exposiciones de arte, y numerosos eventos públicos.</a:t>
            </a:r>
          </a:p>
        </p:txBody>
      </p:sp>
    </p:spTree>
    <p:extLst>
      <p:ext uri="{BB962C8B-B14F-4D97-AF65-F5344CB8AC3E}">
        <p14:creationId xmlns:p14="http://schemas.microsoft.com/office/powerpoint/2010/main" val="28559847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Los voluntarios siguen siendo un activo Jardín, compartir su tiempo, talentos y experiencia profesional. </a:t>
            </a:r>
          </a:p>
          <a:p>
            <a:r>
              <a:rPr lang="es-ES" dirty="0"/>
              <a:t>Trabajan en estrecha colaboración con el personal para mantener el estado del jardín como una institución de investigación de primera planta y servir como miembros de la Junta de Síndicos, el establecimiento de la política y de gobierno del Jardín.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306603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294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79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8387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t="2745" r="1470" b="254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7652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r="1470" b="461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948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13"/>
            <a:ext cx="9144000" cy="678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1272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" y="0"/>
            <a:ext cx="9063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734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82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1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610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214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08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065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0765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8837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62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0571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901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75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995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788024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-81853"/>
            <a:ext cx="4347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4572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5521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4954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183"/>
            <a:ext cx="4580256" cy="680031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56" y="-29507"/>
            <a:ext cx="4563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2021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771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8929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1871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611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038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403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984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" y="0"/>
            <a:ext cx="93125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1262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5396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6476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438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705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4878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7148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2404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6615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4288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4485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8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6499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" y="0"/>
            <a:ext cx="9063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0218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4356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5554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8026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0041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635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1"/>
            <a:ext cx="525100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90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5997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8657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1904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420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4939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007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718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4658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0297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4586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9015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82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111</TotalTime>
  <Words>1884</Words>
  <Application>Microsoft Office PowerPoint</Application>
  <PresentationFormat>Presentación en pantalla (4:3)</PresentationFormat>
  <Paragraphs>310</Paragraphs>
  <Slides>153</Slides>
  <Notes>134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153</vt:i4>
      </vt:variant>
    </vt:vector>
  </HeadingPairs>
  <TitlesOfParts>
    <vt:vector size="158" baseType="lpstr">
      <vt:lpstr>Calibri</vt:lpstr>
      <vt:lpstr>Century Schoolbook</vt:lpstr>
      <vt:lpstr>Wingdings</vt:lpstr>
      <vt:lpstr>Wingdings 2</vt:lpstr>
      <vt:lpstr>Mirador</vt:lpstr>
      <vt:lpstr>ESTADOS UNIDOS.-LA VUELTA AL MUNDO EN 885 JARDINES.-Jardines Botánicos de betty ford alpine garden.-cleveland y desert gardens de Arizona</vt:lpstr>
      <vt:lpstr>Betty Ford Alpine Gardens,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Cleveland Botanical Garden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Desert Botanical Garden.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.-Jardines Botanicos de</dc:title>
  <dc:creator>Josep</dc:creator>
  <cp:lastModifiedBy>Usuario</cp:lastModifiedBy>
  <cp:revision>13</cp:revision>
  <dcterms:created xsi:type="dcterms:W3CDTF">2014-03-12T07:36:15Z</dcterms:created>
  <dcterms:modified xsi:type="dcterms:W3CDTF">2018-03-05T14:56:52Z</dcterms:modified>
</cp:coreProperties>
</file>