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59"/>
  </p:notesMasterIdLst>
  <p:sldIdLst>
    <p:sldId id="367" r:id="rId3"/>
    <p:sldId id="257" r:id="rId4"/>
    <p:sldId id="418" r:id="rId5"/>
    <p:sldId id="419" r:id="rId6"/>
    <p:sldId id="420" r:id="rId7"/>
    <p:sldId id="421" r:id="rId8"/>
    <p:sldId id="422" r:id="rId9"/>
    <p:sldId id="423" r:id="rId10"/>
    <p:sldId id="259" r:id="rId11"/>
    <p:sldId id="283" r:id="rId12"/>
    <p:sldId id="270" r:id="rId13"/>
    <p:sldId id="258" r:id="rId14"/>
    <p:sldId id="260" r:id="rId15"/>
    <p:sldId id="265" r:id="rId16"/>
    <p:sldId id="264" r:id="rId17"/>
    <p:sldId id="267" r:id="rId18"/>
    <p:sldId id="268" r:id="rId19"/>
    <p:sldId id="269" r:id="rId20"/>
    <p:sldId id="271" r:id="rId21"/>
    <p:sldId id="272" r:id="rId22"/>
    <p:sldId id="262" r:id="rId23"/>
    <p:sldId id="275" r:id="rId24"/>
    <p:sldId id="263" r:id="rId25"/>
    <p:sldId id="273" r:id="rId26"/>
    <p:sldId id="291" r:id="rId27"/>
    <p:sldId id="274" r:id="rId28"/>
    <p:sldId id="276" r:id="rId29"/>
    <p:sldId id="277" r:id="rId30"/>
    <p:sldId id="278" r:id="rId31"/>
    <p:sldId id="279" r:id="rId32"/>
    <p:sldId id="280" r:id="rId33"/>
    <p:sldId id="281" r:id="rId34"/>
    <p:sldId id="282" r:id="rId35"/>
    <p:sldId id="284" r:id="rId36"/>
    <p:sldId id="285" r:id="rId37"/>
    <p:sldId id="286" r:id="rId38"/>
    <p:sldId id="287" r:id="rId39"/>
    <p:sldId id="288" r:id="rId40"/>
    <p:sldId id="289" r:id="rId41"/>
    <p:sldId id="290" r:id="rId42"/>
    <p:sldId id="292" r:id="rId43"/>
    <p:sldId id="293" r:id="rId44"/>
    <p:sldId id="294" r:id="rId45"/>
    <p:sldId id="424" r:id="rId46"/>
    <p:sldId id="425" r:id="rId47"/>
    <p:sldId id="426" r:id="rId48"/>
    <p:sldId id="296" r:id="rId49"/>
    <p:sldId id="299" r:id="rId50"/>
    <p:sldId id="363" r:id="rId51"/>
    <p:sldId id="326" r:id="rId52"/>
    <p:sldId id="330" r:id="rId53"/>
    <p:sldId id="407" r:id="rId54"/>
    <p:sldId id="394" r:id="rId55"/>
    <p:sldId id="327" r:id="rId56"/>
    <p:sldId id="328" r:id="rId57"/>
    <p:sldId id="300" r:id="rId58"/>
    <p:sldId id="295" r:id="rId59"/>
    <p:sldId id="297" r:id="rId60"/>
    <p:sldId id="298" r:id="rId61"/>
    <p:sldId id="301" r:id="rId62"/>
    <p:sldId id="302" r:id="rId63"/>
    <p:sldId id="312" r:id="rId64"/>
    <p:sldId id="307" r:id="rId65"/>
    <p:sldId id="303" r:id="rId66"/>
    <p:sldId id="324" r:id="rId67"/>
    <p:sldId id="331" r:id="rId68"/>
    <p:sldId id="332" r:id="rId69"/>
    <p:sldId id="338" r:id="rId70"/>
    <p:sldId id="340" r:id="rId71"/>
    <p:sldId id="308" r:id="rId72"/>
    <p:sldId id="411" r:id="rId73"/>
    <p:sldId id="412" r:id="rId74"/>
    <p:sldId id="304" r:id="rId75"/>
    <p:sldId id="305" r:id="rId76"/>
    <p:sldId id="309" r:id="rId77"/>
    <p:sldId id="316" r:id="rId78"/>
    <p:sldId id="311" r:id="rId79"/>
    <p:sldId id="313" r:id="rId80"/>
    <p:sldId id="314" r:id="rId81"/>
    <p:sldId id="315" r:id="rId82"/>
    <p:sldId id="317" r:id="rId83"/>
    <p:sldId id="318" r:id="rId84"/>
    <p:sldId id="319" r:id="rId85"/>
    <p:sldId id="323" r:id="rId86"/>
    <p:sldId id="320" r:id="rId87"/>
    <p:sldId id="321" r:id="rId88"/>
    <p:sldId id="414" r:id="rId89"/>
    <p:sldId id="415" r:id="rId90"/>
    <p:sldId id="416" r:id="rId91"/>
    <p:sldId id="404" r:id="rId92"/>
    <p:sldId id="405" r:id="rId93"/>
    <p:sldId id="335" r:id="rId94"/>
    <p:sldId id="337" r:id="rId95"/>
    <p:sldId id="343" r:id="rId96"/>
    <p:sldId id="360" r:id="rId97"/>
    <p:sldId id="372" r:id="rId98"/>
    <p:sldId id="373" r:id="rId99"/>
    <p:sldId id="374" r:id="rId100"/>
    <p:sldId id="322" r:id="rId101"/>
    <p:sldId id="325" r:id="rId102"/>
    <p:sldId id="329" r:id="rId103"/>
    <p:sldId id="336" r:id="rId104"/>
    <p:sldId id="341" r:id="rId105"/>
    <p:sldId id="342" r:id="rId106"/>
    <p:sldId id="344" r:id="rId107"/>
    <p:sldId id="345" r:id="rId108"/>
    <p:sldId id="365" r:id="rId109"/>
    <p:sldId id="346" r:id="rId110"/>
    <p:sldId id="347" r:id="rId111"/>
    <p:sldId id="348" r:id="rId112"/>
    <p:sldId id="349" r:id="rId113"/>
    <p:sldId id="351" r:id="rId114"/>
    <p:sldId id="352" r:id="rId115"/>
    <p:sldId id="353" r:id="rId116"/>
    <p:sldId id="350" r:id="rId117"/>
    <p:sldId id="355" r:id="rId118"/>
    <p:sldId id="356" r:id="rId119"/>
    <p:sldId id="357" r:id="rId120"/>
    <p:sldId id="358" r:id="rId121"/>
    <p:sldId id="359" r:id="rId122"/>
    <p:sldId id="361" r:id="rId123"/>
    <p:sldId id="362" r:id="rId124"/>
    <p:sldId id="364" r:id="rId125"/>
    <p:sldId id="366" r:id="rId126"/>
    <p:sldId id="368" r:id="rId127"/>
    <p:sldId id="369" r:id="rId128"/>
    <p:sldId id="370" r:id="rId129"/>
    <p:sldId id="371" r:id="rId130"/>
    <p:sldId id="375" r:id="rId131"/>
    <p:sldId id="376" r:id="rId132"/>
    <p:sldId id="377" r:id="rId133"/>
    <p:sldId id="378" r:id="rId134"/>
    <p:sldId id="379" r:id="rId135"/>
    <p:sldId id="380" r:id="rId136"/>
    <p:sldId id="382" r:id="rId137"/>
    <p:sldId id="383" r:id="rId138"/>
    <p:sldId id="384" r:id="rId139"/>
    <p:sldId id="385" r:id="rId140"/>
    <p:sldId id="386" r:id="rId141"/>
    <p:sldId id="387" r:id="rId142"/>
    <p:sldId id="388" r:id="rId143"/>
    <p:sldId id="389" r:id="rId144"/>
    <p:sldId id="390" r:id="rId145"/>
    <p:sldId id="392" r:id="rId146"/>
    <p:sldId id="393" r:id="rId147"/>
    <p:sldId id="395" r:id="rId148"/>
    <p:sldId id="396" r:id="rId149"/>
    <p:sldId id="397" r:id="rId150"/>
    <p:sldId id="398" r:id="rId151"/>
    <p:sldId id="399" r:id="rId152"/>
    <p:sldId id="400" r:id="rId153"/>
    <p:sldId id="402" r:id="rId154"/>
    <p:sldId id="406" r:id="rId155"/>
    <p:sldId id="409" r:id="rId156"/>
    <p:sldId id="410" r:id="rId157"/>
    <p:sldId id="417" r:id="rId1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78A483-D856-4EC4-B07A-6A56A5A654DB}"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7446B3-6C37-40C3-B6E2-9507F5F4B58D}" type="slidenum">
              <a:rPr lang="es-ES" smtClean="0"/>
              <a:t>‹Nº›</a:t>
            </a:fld>
            <a:endParaRPr lang="es-ES" dirty="0"/>
          </a:p>
        </p:txBody>
      </p:sp>
    </p:spTree>
    <p:extLst>
      <p:ext uri="{BB962C8B-B14F-4D97-AF65-F5344CB8AC3E}">
        <p14:creationId xmlns:p14="http://schemas.microsoft.com/office/powerpoint/2010/main" val="304178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a:t>
            </a:fld>
            <a:endParaRPr lang="es-ES" dirty="0"/>
          </a:p>
        </p:txBody>
      </p:sp>
    </p:spTree>
    <p:extLst>
      <p:ext uri="{BB962C8B-B14F-4D97-AF65-F5344CB8AC3E}">
        <p14:creationId xmlns:p14="http://schemas.microsoft.com/office/powerpoint/2010/main" val="1712045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a:t>
            </a:fld>
            <a:endParaRPr lang="es-ES" dirty="0"/>
          </a:p>
        </p:txBody>
      </p:sp>
    </p:spTree>
    <p:extLst>
      <p:ext uri="{BB962C8B-B14F-4D97-AF65-F5344CB8AC3E}">
        <p14:creationId xmlns:p14="http://schemas.microsoft.com/office/powerpoint/2010/main" val="3984576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a:t>
            </a:fld>
            <a:endParaRPr lang="es-ES" dirty="0"/>
          </a:p>
        </p:txBody>
      </p:sp>
    </p:spTree>
    <p:extLst>
      <p:ext uri="{BB962C8B-B14F-4D97-AF65-F5344CB8AC3E}">
        <p14:creationId xmlns:p14="http://schemas.microsoft.com/office/powerpoint/2010/main" val="227683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a:t>
            </a:fld>
            <a:endParaRPr lang="es-ES" dirty="0"/>
          </a:p>
        </p:txBody>
      </p:sp>
    </p:spTree>
    <p:extLst>
      <p:ext uri="{BB962C8B-B14F-4D97-AF65-F5344CB8AC3E}">
        <p14:creationId xmlns:p14="http://schemas.microsoft.com/office/powerpoint/2010/main" val="473707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a:t>
            </a:fld>
            <a:endParaRPr lang="es-ES" dirty="0"/>
          </a:p>
        </p:txBody>
      </p:sp>
    </p:spTree>
    <p:extLst>
      <p:ext uri="{BB962C8B-B14F-4D97-AF65-F5344CB8AC3E}">
        <p14:creationId xmlns:p14="http://schemas.microsoft.com/office/powerpoint/2010/main" val="2160683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a:t>
            </a:fld>
            <a:endParaRPr lang="es-ES" dirty="0"/>
          </a:p>
        </p:txBody>
      </p:sp>
    </p:spTree>
    <p:extLst>
      <p:ext uri="{BB962C8B-B14F-4D97-AF65-F5344CB8AC3E}">
        <p14:creationId xmlns:p14="http://schemas.microsoft.com/office/powerpoint/2010/main" val="2948073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a:t>
            </a:fld>
            <a:endParaRPr lang="es-ES" dirty="0"/>
          </a:p>
        </p:txBody>
      </p:sp>
    </p:spTree>
    <p:extLst>
      <p:ext uri="{BB962C8B-B14F-4D97-AF65-F5344CB8AC3E}">
        <p14:creationId xmlns:p14="http://schemas.microsoft.com/office/powerpoint/2010/main" val="306753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16</a:t>
            </a:fld>
            <a:endParaRPr lang="es-ES" dirty="0"/>
          </a:p>
        </p:txBody>
      </p:sp>
    </p:spTree>
    <p:extLst>
      <p:ext uri="{BB962C8B-B14F-4D97-AF65-F5344CB8AC3E}">
        <p14:creationId xmlns:p14="http://schemas.microsoft.com/office/powerpoint/2010/main" val="127635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17</a:t>
            </a:fld>
            <a:endParaRPr lang="es-ES" dirty="0"/>
          </a:p>
        </p:txBody>
      </p:sp>
    </p:spTree>
    <p:extLst>
      <p:ext uri="{BB962C8B-B14F-4D97-AF65-F5344CB8AC3E}">
        <p14:creationId xmlns:p14="http://schemas.microsoft.com/office/powerpoint/2010/main" val="386082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18</a:t>
            </a:fld>
            <a:endParaRPr lang="es-ES" dirty="0"/>
          </a:p>
        </p:txBody>
      </p:sp>
    </p:spTree>
    <p:extLst>
      <p:ext uri="{BB962C8B-B14F-4D97-AF65-F5344CB8AC3E}">
        <p14:creationId xmlns:p14="http://schemas.microsoft.com/office/powerpoint/2010/main" val="2565707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19</a:t>
            </a:fld>
            <a:endParaRPr lang="es-ES" dirty="0"/>
          </a:p>
        </p:txBody>
      </p:sp>
    </p:spTree>
    <p:extLst>
      <p:ext uri="{BB962C8B-B14F-4D97-AF65-F5344CB8AC3E}">
        <p14:creationId xmlns:p14="http://schemas.microsoft.com/office/powerpoint/2010/main" val="3063490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20</a:t>
            </a:fld>
            <a:endParaRPr lang="es-ES" dirty="0"/>
          </a:p>
        </p:txBody>
      </p:sp>
    </p:spTree>
    <p:extLst>
      <p:ext uri="{BB962C8B-B14F-4D97-AF65-F5344CB8AC3E}">
        <p14:creationId xmlns:p14="http://schemas.microsoft.com/office/powerpoint/2010/main" val="3880592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21</a:t>
            </a:fld>
            <a:endParaRPr lang="es-ES" dirty="0"/>
          </a:p>
        </p:txBody>
      </p:sp>
    </p:spTree>
    <p:extLst>
      <p:ext uri="{BB962C8B-B14F-4D97-AF65-F5344CB8AC3E}">
        <p14:creationId xmlns:p14="http://schemas.microsoft.com/office/powerpoint/2010/main" val="219009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22</a:t>
            </a:fld>
            <a:endParaRPr lang="es-ES" dirty="0"/>
          </a:p>
        </p:txBody>
      </p:sp>
    </p:spTree>
    <p:extLst>
      <p:ext uri="{BB962C8B-B14F-4D97-AF65-F5344CB8AC3E}">
        <p14:creationId xmlns:p14="http://schemas.microsoft.com/office/powerpoint/2010/main" val="1249866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23</a:t>
            </a:fld>
            <a:endParaRPr lang="es-ES" dirty="0"/>
          </a:p>
        </p:txBody>
      </p:sp>
    </p:spTree>
    <p:extLst>
      <p:ext uri="{BB962C8B-B14F-4D97-AF65-F5344CB8AC3E}">
        <p14:creationId xmlns:p14="http://schemas.microsoft.com/office/powerpoint/2010/main" val="1742916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24</a:t>
            </a:fld>
            <a:endParaRPr lang="es-ES" dirty="0"/>
          </a:p>
        </p:txBody>
      </p:sp>
    </p:spTree>
    <p:extLst>
      <p:ext uri="{BB962C8B-B14F-4D97-AF65-F5344CB8AC3E}">
        <p14:creationId xmlns:p14="http://schemas.microsoft.com/office/powerpoint/2010/main" val="2967594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25</a:t>
            </a:fld>
            <a:endParaRPr lang="es-ES" dirty="0"/>
          </a:p>
        </p:txBody>
      </p:sp>
    </p:spTree>
    <p:extLst>
      <p:ext uri="{BB962C8B-B14F-4D97-AF65-F5344CB8AC3E}">
        <p14:creationId xmlns:p14="http://schemas.microsoft.com/office/powerpoint/2010/main" val="2790444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26</a:t>
            </a:fld>
            <a:endParaRPr lang="es-ES" dirty="0"/>
          </a:p>
        </p:txBody>
      </p:sp>
    </p:spTree>
    <p:extLst>
      <p:ext uri="{BB962C8B-B14F-4D97-AF65-F5344CB8AC3E}">
        <p14:creationId xmlns:p14="http://schemas.microsoft.com/office/powerpoint/2010/main" val="129415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27</a:t>
            </a:fld>
            <a:endParaRPr lang="es-ES" dirty="0"/>
          </a:p>
        </p:txBody>
      </p:sp>
    </p:spTree>
    <p:extLst>
      <p:ext uri="{BB962C8B-B14F-4D97-AF65-F5344CB8AC3E}">
        <p14:creationId xmlns:p14="http://schemas.microsoft.com/office/powerpoint/2010/main" val="536983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28</a:t>
            </a:fld>
            <a:endParaRPr lang="es-ES" dirty="0"/>
          </a:p>
        </p:txBody>
      </p:sp>
    </p:spTree>
    <p:extLst>
      <p:ext uri="{BB962C8B-B14F-4D97-AF65-F5344CB8AC3E}">
        <p14:creationId xmlns:p14="http://schemas.microsoft.com/office/powerpoint/2010/main" val="1190197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29</a:t>
            </a:fld>
            <a:endParaRPr lang="es-ES" dirty="0"/>
          </a:p>
        </p:txBody>
      </p:sp>
    </p:spTree>
    <p:extLst>
      <p:ext uri="{BB962C8B-B14F-4D97-AF65-F5344CB8AC3E}">
        <p14:creationId xmlns:p14="http://schemas.microsoft.com/office/powerpoint/2010/main" val="3741958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30</a:t>
            </a:fld>
            <a:endParaRPr lang="es-ES" dirty="0"/>
          </a:p>
        </p:txBody>
      </p:sp>
    </p:spTree>
    <p:extLst>
      <p:ext uri="{BB962C8B-B14F-4D97-AF65-F5344CB8AC3E}">
        <p14:creationId xmlns:p14="http://schemas.microsoft.com/office/powerpoint/2010/main" val="1078432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31</a:t>
            </a:fld>
            <a:endParaRPr lang="es-ES" dirty="0"/>
          </a:p>
        </p:txBody>
      </p:sp>
    </p:spTree>
    <p:extLst>
      <p:ext uri="{BB962C8B-B14F-4D97-AF65-F5344CB8AC3E}">
        <p14:creationId xmlns:p14="http://schemas.microsoft.com/office/powerpoint/2010/main" val="99193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32</a:t>
            </a:fld>
            <a:endParaRPr lang="es-ES" dirty="0"/>
          </a:p>
        </p:txBody>
      </p:sp>
    </p:spTree>
    <p:extLst>
      <p:ext uri="{BB962C8B-B14F-4D97-AF65-F5344CB8AC3E}">
        <p14:creationId xmlns:p14="http://schemas.microsoft.com/office/powerpoint/2010/main" val="2633444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33</a:t>
            </a:fld>
            <a:endParaRPr lang="es-ES" dirty="0"/>
          </a:p>
        </p:txBody>
      </p:sp>
    </p:spTree>
    <p:extLst>
      <p:ext uri="{BB962C8B-B14F-4D97-AF65-F5344CB8AC3E}">
        <p14:creationId xmlns:p14="http://schemas.microsoft.com/office/powerpoint/2010/main" val="2181451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34</a:t>
            </a:fld>
            <a:endParaRPr lang="es-ES" dirty="0"/>
          </a:p>
        </p:txBody>
      </p:sp>
    </p:spTree>
    <p:extLst>
      <p:ext uri="{BB962C8B-B14F-4D97-AF65-F5344CB8AC3E}">
        <p14:creationId xmlns:p14="http://schemas.microsoft.com/office/powerpoint/2010/main" val="2121907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35</a:t>
            </a:fld>
            <a:endParaRPr lang="es-ES" dirty="0"/>
          </a:p>
        </p:txBody>
      </p:sp>
    </p:spTree>
    <p:extLst>
      <p:ext uri="{BB962C8B-B14F-4D97-AF65-F5344CB8AC3E}">
        <p14:creationId xmlns:p14="http://schemas.microsoft.com/office/powerpoint/2010/main" val="131702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36</a:t>
            </a:fld>
            <a:endParaRPr lang="es-ES" dirty="0"/>
          </a:p>
        </p:txBody>
      </p:sp>
    </p:spTree>
    <p:extLst>
      <p:ext uri="{BB962C8B-B14F-4D97-AF65-F5344CB8AC3E}">
        <p14:creationId xmlns:p14="http://schemas.microsoft.com/office/powerpoint/2010/main" val="325583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37</a:t>
            </a:fld>
            <a:endParaRPr lang="es-ES" dirty="0"/>
          </a:p>
        </p:txBody>
      </p:sp>
    </p:spTree>
    <p:extLst>
      <p:ext uri="{BB962C8B-B14F-4D97-AF65-F5344CB8AC3E}">
        <p14:creationId xmlns:p14="http://schemas.microsoft.com/office/powerpoint/2010/main" val="2525912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38</a:t>
            </a:fld>
            <a:endParaRPr lang="es-ES" dirty="0"/>
          </a:p>
        </p:txBody>
      </p:sp>
    </p:spTree>
    <p:extLst>
      <p:ext uri="{BB962C8B-B14F-4D97-AF65-F5344CB8AC3E}">
        <p14:creationId xmlns:p14="http://schemas.microsoft.com/office/powerpoint/2010/main" val="1896012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40</a:t>
            </a:fld>
            <a:endParaRPr lang="es-ES" dirty="0"/>
          </a:p>
        </p:txBody>
      </p:sp>
    </p:spTree>
    <p:extLst>
      <p:ext uri="{BB962C8B-B14F-4D97-AF65-F5344CB8AC3E}">
        <p14:creationId xmlns:p14="http://schemas.microsoft.com/office/powerpoint/2010/main" val="1622979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41</a:t>
            </a:fld>
            <a:endParaRPr lang="es-ES" dirty="0"/>
          </a:p>
        </p:txBody>
      </p:sp>
    </p:spTree>
    <p:extLst>
      <p:ext uri="{BB962C8B-B14F-4D97-AF65-F5344CB8AC3E}">
        <p14:creationId xmlns:p14="http://schemas.microsoft.com/office/powerpoint/2010/main" val="3693521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42</a:t>
            </a:fld>
            <a:endParaRPr lang="es-ES" dirty="0"/>
          </a:p>
        </p:txBody>
      </p:sp>
    </p:spTree>
    <p:extLst>
      <p:ext uri="{BB962C8B-B14F-4D97-AF65-F5344CB8AC3E}">
        <p14:creationId xmlns:p14="http://schemas.microsoft.com/office/powerpoint/2010/main" val="1288376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47</a:t>
            </a:fld>
            <a:endParaRPr lang="es-ES" dirty="0"/>
          </a:p>
        </p:txBody>
      </p:sp>
    </p:spTree>
    <p:extLst>
      <p:ext uri="{BB962C8B-B14F-4D97-AF65-F5344CB8AC3E}">
        <p14:creationId xmlns:p14="http://schemas.microsoft.com/office/powerpoint/2010/main" val="3566824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48</a:t>
            </a:fld>
            <a:endParaRPr lang="es-ES" dirty="0"/>
          </a:p>
        </p:txBody>
      </p:sp>
    </p:spTree>
    <p:extLst>
      <p:ext uri="{BB962C8B-B14F-4D97-AF65-F5344CB8AC3E}">
        <p14:creationId xmlns:p14="http://schemas.microsoft.com/office/powerpoint/2010/main" val="4292495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49</a:t>
            </a:fld>
            <a:endParaRPr lang="es-ES" dirty="0"/>
          </a:p>
        </p:txBody>
      </p:sp>
    </p:spTree>
    <p:extLst>
      <p:ext uri="{BB962C8B-B14F-4D97-AF65-F5344CB8AC3E}">
        <p14:creationId xmlns:p14="http://schemas.microsoft.com/office/powerpoint/2010/main" val="4259177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50</a:t>
            </a:fld>
            <a:endParaRPr lang="es-ES" dirty="0"/>
          </a:p>
        </p:txBody>
      </p:sp>
    </p:spTree>
    <p:extLst>
      <p:ext uri="{BB962C8B-B14F-4D97-AF65-F5344CB8AC3E}">
        <p14:creationId xmlns:p14="http://schemas.microsoft.com/office/powerpoint/2010/main" val="25999820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51</a:t>
            </a:fld>
            <a:endParaRPr lang="es-ES" dirty="0"/>
          </a:p>
        </p:txBody>
      </p:sp>
    </p:spTree>
    <p:extLst>
      <p:ext uri="{BB962C8B-B14F-4D97-AF65-F5344CB8AC3E}">
        <p14:creationId xmlns:p14="http://schemas.microsoft.com/office/powerpoint/2010/main" val="23710735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52</a:t>
            </a:fld>
            <a:endParaRPr lang="es-ES" dirty="0"/>
          </a:p>
        </p:txBody>
      </p:sp>
    </p:spTree>
    <p:extLst>
      <p:ext uri="{BB962C8B-B14F-4D97-AF65-F5344CB8AC3E}">
        <p14:creationId xmlns:p14="http://schemas.microsoft.com/office/powerpoint/2010/main" val="32369538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53</a:t>
            </a:fld>
            <a:endParaRPr lang="es-ES" dirty="0"/>
          </a:p>
        </p:txBody>
      </p:sp>
    </p:spTree>
    <p:extLst>
      <p:ext uri="{BB962C8B-B14F-4D97-AF65-F5344CB8AC3E}">
        <p14:creationId xmlns:p14="http://schemas.microsoft.com/office/powerpoint/2010/main" val="27839226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54</a:t>
            </a:fld>
            <a:endParaRPr lang="es-ES" dirty="0"/>
          </a:p>
        </p:txBody>
      </p:sp>
    </p:spTree>
    <p:extLst>
      <p:ext uri="{BB962C8B-B14F-4D97-AF65-F5344CB8AC3E}">
        <p14:creationId xmlns:p14="http://schemas.microsoft.com/office/powerpoint/2010/main" val="3790467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55</a:t>
            </a:fld>
            <a:endParaRPr lang="es-ES" dirty="0"/>
          </a:p>
        </p:txBody>
      </p:sp>
    </p:spTree>
    <p:extLst>
      <p:ext uri="{BB962C8B-B14F-4D97-AF65-F5344CB8AC3E}">
        <p14:creationId xmlns:p14="http://schemas.microsoft.com/office/powerpoint/2010/main" val="487525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56</a:t>
            </a:fld>
            <a:endParaRPr lang="es-ES" dirty="0"/>
          </a:p>
        </p:txBody>
      </p:sp>
    </p:spTree>
    <p:extLst>
      <p:ext uri="{BB962C8B-B14F-4D97-AF65-F5344CB8AC3E}">
        <p14:creationId xmlns:p14="http://schemas.microsoft.com/office/powerpoint/2010/main" val="801762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57</a:t>
            </a:fld>
            <a:endParaRPr lang="es-ES" dirty="0"/>
          </a:p>
        </p:txBody>
      </p:sp>
    </p:spTree>
    <p:extLst>
      <p:ext uri="{BB962C8B-B14F-4D97-AF65-F5344CB8AC3E}">
        <p14:creationId xmlns:p14="http://schemas.microsoft.com/office/powerpoint/2010/main" val="179192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58</a:t>
            </a:fld>
            <a:endParaRPr lang="es-ES" dirty="0"/>
          </a:p>
        </p:txBody>
      </p:sp>
    </p:spTree>
    <p:extLst>
      <p:ext uri="{BB962C8B-B14F-4D97-AF65-F5344CB8AC3E}">
        <p14:creationId xmlns:p14="http://schemas.microsoft.com/office/powerpoint/2010/main" val="26648182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59</a:t>
            </a:fld>
            <a:endParaRPr lang="es-ES" dirty="0"/>
          </a:p>
        </p:txBody>
      </p:sp>
    </p:spTree>
    <p:extLst>
      <p:ext uri="{BB962C8B-B14F-4D97-AF65-F5344CB8AC3E}">
        <p14:creationId xmlns:p14="http://schemas.microsoft.com/office/powerpoint/2010/main" val="16895176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60</a:t>
            </a:fld>
            <a:endParaRPr lang="es-ES" dirty="0"/>
          </a:p>
        </p:txBody>
      </p:sp>
    </p:spTree>
    <p:extLst>
      <p:ext uri="{BB962C8B-B14F-4D97-AF65-F5344CB8AC3E}">
        <p14:creationId xmlns:p14="http://schemas.microsoft.com/office/powerpoint/2010/main" val="39646967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61</a:t>
            </a:fld>
            <a:endParaRPr lang="es-ES" dirty="0"/>
          </a:p>
        </p:txBody>
      </p:sp>
    </p:spTree>
    <p:extLst>
      <p:ext uri="{BB962C8B-B14F-4D97-AF65-F5344CB8AC3E}">
        <p14:creationId xmlns:p14="http://schemas.microsoft.com/office/powerpoint/2010/main" val="40611898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63</a:t>
            </a:fld>
            <a:endParaRPr lang="es-ES" dirty="0"/>
          </a:p>
        </p:txBody>
      </p:sp>
    </p:spTree>
    <p:extLst>
      <p:ext uri="{BB962C8B-B14F-4D97-AF65-F5344CB8AC3E}">
        <p14:creationId xmlns:p14="http://schemas.microsoft.com/office/powerpoint/2010/main" val="1900748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64</a:t>
            </a:fld>
            <a:endParaRPr lang="es-ES" dirty="0"/>
          </a:p>
        </p:txBody>
      </p:sp>
    </p:spTree>
    <p:extLst>
      <p:ext uri="{BB962C8B-B14F-4D97-AF65-F5344CB8AC3E}">
        <p14:creationId xmlns:p14="http://schemas.microsoft.com/office/powerpoint/2010/main" val="50457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65</a:t>
            </a:fld>
            <a:endParaRPr lang="es-ES" dirty="0"/>
          </a:p>
        </p:txBody>
      </p:sp>
    </p:spTree>
    <p:extLst>
      <p:ext uri="{BB962C8B-B14F-4D97-AF65-F5344CB8AC3E}">
        <p14:creationId xmlns:p14="http://schemas.microsoft.com/office/powerpoint/2010/main" val="3143856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66</a:t>
            </a:fld>
            <a:endParaRPr lang="es-ES" dirty="0"/>
          </a:p>
        </p:txBody>
      </p:sp>
    </p:spTree>
    <p:extLst>
      <p:ext uri="{BB962C8B-B14F-4D97-AF65-F5344CB8AC3E}">
        <p14:creationId xmlns:p14="http://schemas.microsoft.com/office/powerpoint/2010/main" val="2924356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67</a:t>
            </a:fld>
            <a:endParaRPr lang="es-ES" dirty="0"/>
          </a:p>
        </p:txBody>
      </p:sp>
    </p:spTree>
    <p:extLst>
      <p:ext uri="{BB962C8B-B14F-4D97-AF65-F5344CB8AC3E}">
        <p14:creationId xmlns:p14="http://schemas.microsoft.com/office/powerpoint/2010/main" val="14454685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68</a:t>
            </a:fld>
            <a:endParaRPr lang="es-ES" dirty="0"/>
          </a:p>
        </p:txBody>
      </p:sp>
    </p:spTree>
    <p:extLst>
      <p:ext uri="{BB962C8B-B14F-4D97-AF65-F5344CB8AC3E}">
        <p14:creationId xmlns:p14="http://schemas.microsoft.com/office/powerpoint/2010/main" val="34806891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69</a:t>
            </a:fld>
            <a:endParaRPr lang="es-ES" dirty="0"/>
          </a:p>
        </p:txBody>
      </p:sp>
    </p:spTree>
    <p:extLst>
      <p:ext uri="{BB962C8B-B14F-4D97-AF65-F5344CB8AC3E}">
        <p14:creationId xmlns:p14="http://schemas.microsoft.com/office/powerpoint/2010/main" val="1864124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70</a:t>
            </a:fld>
            <a:endParaRPr lang="es-ES" dirty="0"/>
          </a:p>
        </p:txBody>
      </p:sp>
    </p:spTree>
    <p:extLst>
      <p:ext uri="{BB962C8B-B14F-4D97-AF65-F5344CB8AC3E}">
        <p14:creationId xmlns:p14="http://schemas.microsoft.com/office/powerpoint/2010/main" val="30154507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71</a:t>
            </a:fld>
            <a:endParaRPr lang="es-ES" dirty="0"/>
          </a:p>
        </p:txBody>
      </p:sp>
    </p:spTree>
    <p:extLst>
      <p:ext uri="{BB962C8B-B14F-4D97-AF65-F5344CB8AC3E}">
        <p14:creationId xmlns:p14="http://schemas.microsoft.com/office/powerpoint/2010/main" val="23852905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72</a:t>
            </a:fld>
            <a:endParaRPr lang="es-ES" dirty="0"/>
          </a:p>
        </p:txBody>
      </p:sp>
    </p:spTree>
    <p:extLst>
      <p:ext uri="{BB962C8B-B14F-4D97-AF65-F5344CB8AC3E}">
        <p14:creationId xmlns:p14="http://schemas.microsoft.com/office/powerpoint/2010/main" val="22971695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73</a:t>
            </a:fld>
            <a:endParaRPr lang="es-ES" dirty="0"/>
          </a:p>
        </p:txBody>
      </p:sp>
    </p:spTree>
    <p:extLst>
      <p:ext uri="{BB962C8B-B14F-4D97-AF65-F5344CB8AC3E}">
        <p14:creationId xmlns:p14="http://schemas.microsoft.com/office/powerpoint/2010/main" val="254095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74</a:t>
            </a:fld>
            <a:endParaRPr lang="es-ES" dirty="0"/>
          </a:p>
        </p:txBody>
      </p:sp>
    </p:spTree>
    <p:extLst>
      <p:ext uri="{BB962C8B-B14F-4D97-AF65-F5344CB8AC3E}">
        <p14:creationId xmlns:p14="http://schemas.microsoft.com/office/powerpoint/2010/main" val="38038054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75</a:t>
            </a:fld>
            <a:endParaRPr lang="es-ES" dirty="0"/>
          </a:p>
        </p:txBody>
      </p:sp>
    </p:spTree>
    <p:extLst>
      <p:ext uri="{BB962C8B-B14F-4D97-AF65-F5344CB8AC3E}">
        <p14:creationId xmlns:p14="http://schemas.microsoft.com/office/powerpoint/2010/main" val="29474484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76</a:t>
            </a:fld>
            <a:endParaRPr lang="es-ES" dirty="0"/>
          </a:p>
        </p:txBody>
      </p:sp>
    </p:spTree>
    <p:extLst>
      <p:ext uri="{BB962C8B-B14F-4D97-AF65-F5344CB8AC3E}">
        <p14:creationId xmlns:p14="http://schemas.microsoft.com/office/powerpoint/2010/main" val="6117500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77</a:t>
            </a:fld>
            <a:endParaRPr lang="es-ES" dirty="0"/>
          </a:p>
        </p:txBody>
      </p:sp>
    </p:spTree>
    <p:extLst>
      <p:ext uri="{BB962C8B-B14F-4D97-AF65-F5344CB8AC3E}">
        <p14:creationId xmlns:p14="http://schemas.microsoft.com/office/powerpoint/2010/main" val="4186045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78</a:t>
            </a:fld>
            <a:endParaRPr lang="es-ES" dirty="0"/>
          </a:p>
        </p:txBody>
      </p:sp>
    </p:spTree>
    <p:extLst>
      <p:ext uri="{BB962C8B-B14F-4D97-AF65-F5344CB8AC3E}">
        <p14:creationId xmlns:p14="http://schemas.microsoft.com/office/powerpoint/2010/main" val="30557603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79</a:t>
            </a:fld>
            <a:endParaRPr lang="es-ES" dirty="0"/>
          </a:p>
        </p:txBody>
      </p:sp>
    </p:spTree>
    <p:extLst>
      <p:ext uri="{BB962C8B-B14F-4D97-AF65-F5344CB8AC3E}">
        <p14:creationId xmlns:p14="http://schemas.microsoft.com/office/powerpoint/2010/main" val="27200718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80</a:t>
            </a:fld>
            <a:endParaRPr lang="es-ES" dirty="0"/>
          </a:p>
        </p:txBody>
      </p:sp>
    </p:spTree>
    <p:extLst>
      <p:ext uri="{BB962C8B-B14F-4D97-AF65-F5344CB8AC3E}">
        <p14:creationId xmlns:p14="http://schemas.microsoft.com/office/powerpoint/2010/main" val="27110635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81</a:t>
            </a:fld>
            <a:endParaRPr lang="es-ES" dirty="0"/>
          </a:p>
        </p:txBody>
      </p:sp>
    </p:spTree>
    <p:extLst>
      <p:ext uri="{BB962C8B-B14F-4D97-AF65-F5344CB8AC3E}">
        <p14:creationId xmlns:p14="http://schemas.microsoft.com/office/powerpoint/2010/main" val="41402720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82</a:t>
            </a:fld>
            <a:endParaRPr lang="es-ES" dirty="0"/>
          </a:p>
        </p:txBody>
      </p:sp>
    </p:spTree>
    <p:extLst>
      <p:ext uri="{BB962C8B-B14F-4D97-AF65-F5344CB8AC3E}">
        <p14:creationId xmlns:p14="http://schemas.microsoft.com/office/powerpoint/2010/main" val="15421397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83</a:t>
            </a:fld>
            <a:endParaRPr lang="es-ES" dirty="0"/>
          </a:p>
        </p:txBody>
      </p:sp>
    </p:spTree>
    <p:extLst>
      <p:ext uri="{BB962C8B-B14F-4D97-AF65-F5344CB8AC3E}">
        <p14:creationId xmlns:p14="http://schemas.microsoft.com/office/powerpoint/2010/main" val="31800038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84</a:t>
            </a:fld>
            <a:endParaRPr lang="es-ES" dirty="0"/>
          </a:p>
        </p:txBody>
      </p:sp>
    </p:spTree>
    <p:extLst>
      <p:ext uri="{BB962C8B-B14F-4D97-AF65-F5344CB8AC3E}">
        <p14:creationId xmlns:p14="http://schemas.microsoft.com/office/powerpoint/2010/main" val="31961009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85</a:t>
            </a:fld>
            <a:endParaRPr lang="es-ES" dirty="0"/>
          </a:p>
        </p:txBody>
      </p:sp>
    </p:spTree>
    <p:extLst>
      <p:ext uri="{BB962C8B-B14F-4D97-AF65-F5344CB8AC3E}">
        <p14:creationId xmlns:p14="http://schemas.microsoft.com/office/powerpoint/2010/main" val="17340308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86</a:t>
            </a:fld>
            <a:endParaRPr lang="es-ES" dirty="0"/>
          </a:p>
        </p:txBody>
      </p:sp>
    </p:spTree>
    <p:extLst>
      <p:ext uri="{BB962C8B-B14F-4D97-AF65-F5344CB8AC3E}">
        <p14:creationId xmlns:p14="http://schemas.microsoft.com/office/powerpoint/2010/main" val="34663331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87</a:t>
            </a:fld>
            <a:endParaRPr lang="es-ES" dirty="0"/>
          </a:p>
        </p:txBody>
      </p:sp>
    </p:spTree>
    <p:extLst>
      <p:ext uri="{BB962C8B-B14F-4D97-AF65-F5344CB8AC3E}">
        <p14:creationId xmlns:p14="http://schemas.microsoft.com/office/powerpoint/2010/main" val="19174177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88</a:t>
            </a:fld>
            <a:endParaRPr lang="es-ES" dirty="0"/>
          </a:p>
        </p:txBody>
      </p:sp>
    </p:spTree>
    <p:extLst>
      <p:ext uri="{BB962C8B-B14F-4D97-AF65-F5344CB8AC3E}">
        <p14:creationId xmlns:p14="http://schemas.microsoft.com/office/powerpoint/2010/main" val="6334481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89</a:t>
            </a:fld>
            <a:endParaRPr lang="es-ES" dirty="0"/>
          </a:p>
        </p:txBody>
      </p:sp>
    </p:spTree>
    <p:extLst>
      <p:ext uri="{BB962C8B-B14F-4D97-AF65-F5344CB8AC3E}">
        <p14:creationId xmlns:p14="http://schemas.microsoft.com/office/powerpoint/2010/main" val="35282736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90</a:t>
            </a:fld>
            <a:endParaRPr lang="es-ES" dirty="0"/>
          </a:p>
        </p:txBody>
      </p:sp>
    </p:spTree>
    <p:extLst>
      <p:ext uri="{BB962C8B-B14F-4D97-AF65-F5344CB8AC3E}">
        <p14:creationId xmlns:p14="http://schemas.microsoft.com/office/powerpoint/2010/main" val="38098300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91</a:t>
            </a:fld>
            <a:endParaRPr lang="es-ES" dirty="0"/>
          </a:p>
        </p:txBody>
      </p:sp>
    </p:spTree>
    <p:extLst>
      <p:ext uri="{BB962C8B-B14F-4D97-AF65-F5344CB8AC3E}">
        <p14:creationId xmlns:p14="http://schemas.microsoft.com/office/powerpoint/2010/main" val="19803434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92</a:t>
            </a:fld>
            <a:endParaRPr lang="es-ES" dirty="0"/>
          </a:p>
        </p:txBody>
      </p:sp>
    </p:spTree>
    <p:extLst>
      <p:ext uri="{BB962C8B-B14F-4D97-AF65-F5344CB8AC3E}">
        <p14:creationId xmlns:p14="http://schemas.microsoft.com/office/powerpoint/2010/main" val="23070859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93</a:t>
            </a:fld>
            <a:endParaRPr lang="es-ES" dirty="0"/>
          </a:p>
        </p:txBody>
      </p:sp>
    </p:spTree>
    <p:extLst>
      <p:ext uri="{BB962C8B-B14F-4D97-AF65-F5344CB8AC3E}">
        <p14:creationId xmlns:p14="http://schemas.microsoft.com/office/powerpoint/2010/main" val="2660077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94</a:t>
            </a:fld>
            <a:endParaRPr lang="es-ES" dirty="0"/>
          </a:p>
        </p:txBody>
      </p:sp>
    </p:spTree>
    <p:extLst>
      <p:ext uri="{BB962C8B-B14F-4D97-AF65-F5344CB8AC3E}">
        <p14:creationId xmlns:p14="http://schemas.microsoft.com/office/powerpoint/2010/main" val="40190992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95</a:t>
            </a:fld>
            <a:endParaRPr lang="es-ES" dirty="0"/>
          </a:p>
        </p:txBody>
      </p:sp>
    </p:spTree>
    <p:extLst>
      <p:ext uri="{BB962C8B-B14F-4D97-AF65-F5344CB8AC3E}">
        <p14:creationId xmlns:p14="http://schemas.microsoft.com/office/powerpoint/2010/main" val="38256426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96</a:t>
            </a:fld>
            <a:endParaRPr lang="es-ES" dirty="0"/>
          </a:p>
        </p:txBody>
      </p:sp>
    </p:spTree>
    <p:extLst>
      <p:ext uri="{BB962C8B-B14F-4D97-AF65-F5344CB8AC3E}">
        <p14:creationId xmlns:p14="http://schemas.microsoft.com/office/powerpoint/2010/main" val="5388357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97</a:t>
            </a:fld>
            <a:endParaRPr lang="es-ES" dirty="0"/>
          </a:p>
        </p:txBody>
      </p:sp>
    </p:spTree>
    <p:extLst>
      <p:ext uri="{BB962C8B-B14F-4D97-AF65-F5344CB8AC3E}">
        <p14:creationId xmlns:p14="http://schemas.microsoft.com/office/powerpoint/2010/main" val="20365954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98</a:t>
            </a:fld>
            <a:endParaRPr lang="es-ES" dirty="0"/>
          </a:p>
        </p:txBody>
      </p:sp>
    </p:spTree>
    <p:extLst>
      <p:ext uri="{BB962C8B-B14F-4D97-AF65-F5344CB8AC3E}">
        <p14:creationId xmlns:p14="http://schemas.microsoft.com/office/powerpoint/2010/main" val="708717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99</a:t>
            </a:fld>
            <a:endParaRPr lang="es-ES" dirty="0"/>
          </a:p>
        </p:txBody>
      </p:sp>
    </p:spTree>
    <p:extLst>
      <p:ext uri="{BB962C8B-B14F-4D97-AF65-F5344CB8AC3E}">
        <p14:creationId xmlns:p14="http://schemas.microsoft.com/office/powerpoint/2010/main" val="40025956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100</a:t>
            </a:fld>
            <a:endParaRPr lang="es-ES" dirty="0"/>
          </a:p>
        </p:txBody>
      </p:sp>
    </p:spTree>
    <p:extLst>
      <p:ext uri="{BB962C8B-B14F-4D97-AF65-F5344CB8AC3E}">
        <p14:creationId xmlns:p14="http://schemas.microsoft.com/office/powerpoint/2010/main" val="23246349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101</a:t>
            </a:fld>
            <a:endParaRPr lang="es-ES" dirty="0"/>
          </a:p>
        </p:txBody>
      </p:sp>
    </p:spTree>
    <p:extLst>
      <p:ext uri="{BB962C8B-B14F-4D97-AF65-F5344CB8AC3E}">
        <p14:creationId xmlns:p14="http://schemas.microsoft.com/office/powerpoint/2010/main" val="13713102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102</a:t>
            </a:fld>
            <a:endParaRPr lang="es-ES" dirty="0"/>
          </a:p>
        </p:txBody>
      </p:sp>
    </p:spTree>
    <p:extLst>
      <p:ext uri="{BB962C8B-B14F-4D97-AF65-F5344CB8AC3E}">
        <p14:creationId xmlns:p14="http://schemas.microsoft.com/office/powerpoint/2010/main" val="11638306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103</a:t>
            </a:fld>
            <a:endParaRPr lang="es-ES" dirty="0"/>
          </a:p>
        </p:txBody>
      </p:sp>
    </p:spTree>
    <p:extLst>
      <p:ext uri="{BB962C8B-B14F-4D97-AF65-F5344CB8AC3E}">
        <p14:creationId xmlns:p14="http://schemas.microsoft.com/office/powerpoint/2010/main" val="16284490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104</a:t>
            </a:fld>
            <a:endParaRPr lang="es-ES" dirty="0"/>
          </a:p>
        </p:txBody>
      </p:sp>
    </p:spTree>
    <p:extLst>
      <p:ext uri="{BB962C8B-B14F-4D97-AF65-F5344CB8AC3E}">
        <p14:creationId xmlns:p14="http://schemas.microsoft.com/office/powerpoint/2010/main" val="6631292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105</a:t>
            </a:fld>
            <a:endParaRPr lang="es-ES" dirty="0"/>
          </a:p>
        </p:txBody>
      </p:sp>
    </p:spTree>
    <p:extLst>
      <p:ext uri="{BB962C8B-B14F-4D97-AF65-F5344CB8AC3E}">
        <p14:creationId xmlns:p14="http://schemas.microsoft.com/office/powerpoint/2010/main" val="18485441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106</a:t>
            </a:fld>
            <a:endParaRPr lang="es-ES" dirty="0"/>
          </a:p>
        </p:txBody>
      </p:sp>
    </p:spTree>
    <p:extLst>
      <p:ext uri="{BB962C8B-B14F-4D97-AF65-F5344CB8AC3E}">
        <p14:creationId xmlns:p14="http://schemas.microsoft.com/office/powerpoint/2010/main" val="28637990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107</a:t>
            </a:fld>
            <a:endParaRPr lang="es-ES" dirty="0"/>
          </a:p>
        </p:txBody>
      </p:sp>
    </p:spTree>
    <p:extLst>
      <p:ext uri="{BB962C8B-B14F-4D97-AF65-F5344CB8AC3E}">
        <p14:creationId xmlns:p14="http://schemas.microsoft.com/office/powerpoint/2010/main" val="29164666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108</a:t>
            </a:fld>
            <a:endParaRPr lang="es-ES" dirty="0"/>
          </a:p>
        </p:txBody>
      </p:sp>
    </p:spTree>
    <p:extLst>
      <p:ext uri="{BB962C8B-B14F-4D97-AF65-F5344CB8AC3E}">
        <p14:creationId xmlns:p14="http://schemas.microsoft.com/office/powerpoint/2010/main" val="34935294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109</a:t>
            </a:fld>
            <a:endParaRPr lang="es-ES" dirty="0"/>
          </a:p>
        </p:txBody>
      </p:sp>
    </p:spTree>
    <p:extLst>
      <p:ext uri="{BB962C8B-B14F-4D97-AF65-F5344CB8AC3E}">
        <p14:creationId xmlns:p14="http://schemas.microsoft.com/office/powerpoint/2010/main" val="38479525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110</a:t>
            </a:fld>
            <a:endParaRPr lang="es-ES" dirty="0"/>
          </a:p>
        </p:txBody>
      </p:sp>
    </p:spTree>
    <p:extLst>
      <p:ext uri="{BB962C8B-B14F-4D97-AF65-F5344CB8AC3E}">
        <p14:creationId xmlns:p14="http://schemas.microsoft.com/office/powerpoint/2010/main" val="21427977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111</a:t>
            </a:fld>
            <a:endParaRPr lang="es-ES" dirty="0"/>
          </a:p>
        </p:txBody>
      </p:sp>
    </p:spTree>
    <p:extLst>
      <p:ext uri="{BB962C8B-B14F-4D97-AF65-F5344CB8AC3E}">
        <p14:creationId xmlns:p14="http://schemas.microsoft.com/office/powerpoint/2010/main" val="6473016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112</a:t>
            </a:fld>
            <a:endParaRPr lang="es-ES" dirty="0"/>
          </a:p>
        </p:txBody>
      </p:sp>
    </p:spTree>
    <p:extLst>
      <p:ext uri="{BB962C8B-B14F-4D97-AF65-F5344CB8AC3E}">
        <p14:creationId xmlns:p14="http://schemas.microsoft.com/office/powerpoint/2010/main" val="15739670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113</a:t>
            </a:fld>
            <a:endParaRPr lang="es-ES" dirty="0"/>
          </a:p>
        </p:txBody>
      </p:sp>
    </p:spTree>
    <p:extLst>
      <p:ext uri="{BB962C8B-B14F-4D97-AF65-F5344CB8AC3E}">
        <p14:creationId xmlns:p14="http://schemas.microsoft.com/office/powerpoint/2010/main" val="35165680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114</a:t>
            </a:fld>
            <a:endParaRPr lang="es-ES" dirty="0"/>
          </a:p>
        </p:txBody>
      </p:sp>
    </p:spTree>
    <p:extLst>
      <p:ext uri="{BB962C8B-B14F-4D97-AF65-F5344CB8AC3E}">
        <p14:creationId xmlns:p14="http://schemas.microsoft.com/office/powerpoint/2010/main" val="25606300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115</a:t>
            </a:fld>
            <a:endParaRPr lang="es-ES" dirty="0"/>
          </a:p>
        </p:txBody>
      </p:sp>
    </p:spTree>
    <p:extLst>
      <p:ext uri="{BB962C8B-B14F-4D97-AF65-F5344CB8AC3E}">
        <p14:creationId xmlns:p14="http://schemas.microsoft.com/office/powerpoint/2010/main" val="13248707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116</a:t>
            </a:fld>
            <a:endParaRPr lang="es-ES" dirty="0"/>
          </a:p>
        </p:txBody>
      </p:sp>
    </p:spTree>
    <p:extLst>
      <p:ext uri="{BB962C8B-B14F-4D97-AF65-F5344CB8AC3E}">
        <p14:creationId xmlns:p14="http://schemas.microsoft.com/office/powerpoint/2010/main" val="21501896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117</a:t>
            </a:fld>
            <a:endParaRPr lang="es-ES" dirty="0"/>
          </a:p>
        </p:txBody>
      </p:sp>
    </p:spTree>
    <p:extLst>
      <p:ext uri="{BB962C8B-B14F-4D97-AF65-F5344CB8AC3E}">
        <p14:creationId xmlns:p14="http://schemas.microsoft.com/office/powerpoint/2010/main" val="13540662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118</a:t>
            </a:fld>
            <a:endParaRPr lang="es-ES" dirty="0"/>
          </a:p>
        </p:txBody>
      </p:sp>
    </p:spTree>
    <p:extLst>
      <p:ext uri="{BB962C8B-B14F-4D97-AF65-F5344CB8AC3E}">
        <p14:creationId xmlns:p14="http://schemas.microsoft.com/office/powerpoint/2010/main" val="17827955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119</a:t>
            </a:fld>
            <a:endParaRPr lang="es-ES" dirty="0"/>
          </a:p>
        </p:txBody>
      </p:sp>
    </p:spTree>
    <p:extLst>
      <p:ext uri="{BB962C8B-B14F-4D97-AF65-F5344CB8AC3E}">
        <p14:creationId xmlns:p14="http://schemas.microsoft.com/office/powerpoint/2010/main" val="13799207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120</a:t>
            </a:fld>
            <a:endParaRPr lang="es-ES" dirty="0"/>
          </a:p>
        </p:txBody>
      </p:sp>
    </p:spTree>
    <p:extLst>
      <p:ext uri="{BB962C8B-B14F-4D97-AF65-F5344CB8AC3E}">
        <p14:creationId xmlns:p14="http://schemas.microsoft.com/office/powerpoint/2010/main" val="23198352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121</a:t>
            </a:fld>
            <a:endParaRPr lang="es-ES" dirty="0"/>
          </a:p>
        </p:txBody>
      </p:sp>
    </p:spTree>
    <p:extLst>
      <p:ext uri="{BB962C8B-B14F-4D97-AF65-F5344CB8AC3E}">
        <p14:creationId xmlns:p14="http://schemas.microsoft.com/office/powerpoint/2010/main" val="38068880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122</a:t>
            </a:fld>
            <a:endParaRPr lang="es-ES" dirty="0"/>
          </a:p>
        </p:txBody>
      </p:sp>
    </p:spTree>
    <p:extLst>
      <p:ext uri="{BB962C8B-B14F-4D97-AF65-F5344CB8AC3E}">
        <p14:creationId xmlns:p14="http://schemas.microsoft.com/office/powerpoint/2010/main" val="279878380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123</a:t>
            </a:fld>
            <a:endParaRPr lang="es-ES" dirty="0"/>
          </a:p>
        </p:txBody>
      </p:sp>
    </p:spTree>
    <p:extLst>
      <p:ext uri="{BB962C8B-B14F-4D97-AF65-F5344CB8AC3E}">
        <p14:creationId xmlns:p14="http://schemas.microsoft.com/office/powerpoint/2010/main" val="3183197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124</a:t>
            </a:fld>
            <a:endParaRPr lang="es-ES" dirty="0"/>
          </a:p>
        </p:txBody>
      </p:sp>
    </p:spTree>
    <p:extLst>
      <p:ext uri="{BB962C8B-B14F-4D97-AF65-F5344CB8AC3E}">
        <p14:creationId xmlns:p14="http://schemas.microsoft.com/office/powerpoint/2010/main" val="1034971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125</a:t>
            </a:fld>
            <a:endParaRPr lang="es-ES" dirty="0"/>
          </a:p>
        </p:txBody>
      </p:sp>
    </p:spTree>
    <p:extLst>
      <p:ext uri="{BB962C8B-B14F-4D97-AF65-F5344CB8AC3E}">
        <p14:creationId xmlns:p14="http://schemas.microsoft.com/office/powerpoint/2010/main" val="193554613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126</a:t>
            </a:fld>
            <a:endParaRPr lang="es-ES" dirty="0"/>
          </a:p>
        </p:txBody>
      </p:sp>
    </p:spTree>
    <p:extLst>
      <p:ext uri="{BB962C8B-B14F-4D97-AF65-F5344CB8AC3E}">
        <p14:creationId xmlns:p14="http://schemas.microsoft.com/office/powerpoint/2010/main" val="177028446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127</a:t>
            </a:fld>
            <a:endParaRPr lang="es-ES" dirty="0"/>
          </a:p>
        </p:txBody>
      </p:sp>
    </p:spTree>
    <p:extLst>
      <p:ext uri="{BB962C8B-B14F-4D97-AF65-F5344CB8AC3E}">
        <p14:creationId xmlns:p14="http://schemas.microsoft.com/office/powerpoint/2010/main" val="21407223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128</a:t>
            </a:fld>
            <a:endParaRPr lang="es-ES" dirty="0"/>
          </a:p>
        </p:txBody>
      </p:sp>
    </p:spTree>
    <p:extLst>
      <p:ext uri="{BB962C8B-B14F-4D97-AF65-F5344CB8AC3E}">
        <p14:creationId xmlns:p14="http://schemas.microsoft.com/office/powerpoint/2010/main" val="37193281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129</a:t>
            </a:fld>
            <a:endParaRPr lang="es-ES" dirty="0"/>
          </a:p>
        </p:txBody>
      </p:sp>
    </p:spTree>
    <p:extLst>
      <p:ext uri="{BB962C8B-B14F-4D97-AF65-F5344CB8AC3E}">
        <p14:creationId xmlns:p14="http://schemas.microsoft.com/office/powerpoint/2010/main" val="22492759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130</a:t>
            </a:fld>
            <a:endParaRPr lang="es-ES" dirty="0"/>
          </a:p>
        </p:txBody>
      </p:sp>
    </p:spTree>
    <p:extLst>
      <p:ext uri="{BB962C8B-B14F-4D97-AF65-F5344CB8AC3E}">
        <p14:creationId xmlns:p14="http://schemas.microsoft.com/office/powerpoint/2010/main" val="19741556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131</a:t>
            </a:fld>
            <a:endParaRPr lang="es-ES" dirty="0"/>
          </a:p>
        </p:txBody>
      </p:sp>
    </p:spTree>
    <p:extLst>
      <p:ext uri="{BB962C8B-B14F-4D97-AF65-F5344CB8AC3E}">
        <p14:creationId xmlns:p14="http://schemas.microsoft.com/office/powerpoint/2010/main" val="408731815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132</a:t>
            </a:fld>
            <a:endParaRPr lang="es-ES" dirty="0"/>
          </a:p>
        </p:txBody>
      </p:sp>
    </p:spTree>
    <p:extLst>
      <p:ext uri="{BB962C8B-B14F-4D97-AF65-F5344CB8AC3E}">
        <p14:creationId xmlns:p14="http://schemas.microsoft.com/office/powerpoint/2010/main" val="8897217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133</a:t>
            </a:fld>
            <a:endParaRPr lang="es-ES" dirty="0"/>
          </a:p>
        </p:txBody>
      </p:sp>
    </p:spTree>
    <p:extLst>
      <p:ext uri="{BB962C8B-B14F-4D97-AF65-F5344CB8AC3E}">
        <p14:creationId xmlns:p14="http://schemas.microsoft.com/office/powerpoint/2010/main" val="6837408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134</a:t>
            </a:fld>
            <a:endParaRPr lang="es-ES" dirty="0"/>
          </a:p>
        </p:txBody>
      </p:sp>
    </p:spTree>
    <p:extLst>
      <p:ext uri="{BB962C8B-B14F-4D97-AF65-F5344CB8AC3E}">
        <p14:creationId xmlns:p14="http://schemas.microsoft.com/office/powerpoint/2010/main" val="40763795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135</a:t>
            </a:fld>
            <a:endParaRPr lang="es-ES" dirty="0"/>
          </a:p>
        </p:txBody>
      </p:sp>
    </p:spTree>
    <p:extLst>
      <p:ext uri="{BB962C8B-B14F-4D97-AF65-F5344CB8AC3E}">
        <p14:creationId xmlns:p14="http://schemas.microsoft.com/office/powerpoint/2010/main" val="116575509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136</a:t>
            </a:fld>
            <a:endParaRPr lang="es-ES" dirty="0"/>
          </a:p>
        </p:txBody>
      </p:sp>
    </p:spTree>
    <p:extLst>
      <p:ext uri="{BB962C8B-B14F-4D97-AF65-F5344CB8AC3E}">
        <p14:creationId xmlns:p14="http://schemas.microsoft.com/office/powerpoint/2010/main" val="222322736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137</a:t>
            </a:fld>
            <a:endParaRPr lang="es-ES" dirty="0"/>
          </a:p>
        </p:txBody>
      </p:sp>
    </p:spTree>
    <p:extLst>
      <p:ext uri="{BB962C8B-B14F-4D97-AF65-F5344CB8AC3E}">
        <p14:creationId xmlns:p14="http://schemas.microsoft.com/office/powerpoint/2010/main" val="487224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138</a:t>
            </a:fld>
            <a:endParaRPr lang="es-ES" dirty="0"/>
          </a:p>
        </p:txBody>
      </p:sp>
    </p:spTree>
    <p:extLst>
      <p:ext uri="{BB962C8B-B14F-4D97-AF65-F5344CB8AC3E}">
        <p14:creationId xmlns:p14="http://schemas.microsoft.com/office/powerpoint/2010/main" val="120894481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139</a:t>
            </a:fld>
            <a:endParaRPr lang="es-ES" dirty="0"/>
          </a:p>
        </p:txBody>
      </p:sp>
    </p:spTree>
    <p:extLst>
      <p:ext uri="{BB962C8B-B14F-4D97-AF65-F5344CB8AC3E}">
        <p14:creationId xmlns:p14="http://schemas.microsoft.com/office/powerpoint/2010/main" val="10392534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140</a:t>
            </a:fld>
            <a:endParaRPr lang="es-ES" dirty="0"/>
          </a:p>
        </p:txBody>
      </p:sp>
    </p:spTree>
    <p:extLst>
      <p:ext uri="{BB962C8B-B14F-4D97-AF65-F5344CB8AC3E}">
        <p14:creationId xmlns:p14="http://schemas.microsoft.com/office/powerpoint/2010/main" val="37021297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141</a:t>
            </a:fld>
            <a:endParaRPr lang="es-ES" dirty="0"/>
          </a:p>
        </p:txBody>
      </p:sp>
    </p:spTree>
    <p:extLst>
      <p:ext uri="{BB962C8B-B14F-4D97-AF65-F5344CB8AC3E}">
        <p14:creationId xmlns:p14="http://schemas.microsoft.com/office/powerpoint/2010/main" val="161638580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142</a:t>
            </a:fld>
            <a:endParaRPr lang="es-ES" dirty="0"/>
          </a:p>
        </p:txBody>
      </p:sp>
    </p:spTree>
    <p:extLst>
      <p:ext uri="{BB962C8B-B14F-4D97-AF65-F5344CB8AC3E}">
        <p14:creationId xmlns:p14="http://schemas.microsoft.com/office/powerpoint/2010/main" val="79522585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143</a:t>
            </a:fld>
            <a:endParaRPr lang="es-ES" dirty="0"/>
          </a:p>
        </p:txBody>
      </p:sp>
    </p:spTree>
    <p:extLst>
      <p:ext uri="{BB962C8B-B14F-4D97-AF65-F5344CB8AC3E}">
        <p14:creationId xmlns:p14="http://schemas.microsoft.com/office/powerpoint/2010/main" val="34323323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144</a:t>
            </a:fld>
            <a:endParaRPr lang="es-ES" dirty="0"/>
          </a:p>
        </p:txBody>
      </p:sp>
    </p:spTree>
    <p:extLst>
      <p:ext uri="{BB962C8B-B14F-4D97-AF65-F5344CB8AC3E}">
        <p14:creationId xmlns:p14="http://schemas.microsoft.com/office/powerpoint/2010/main" val="408072161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145</a:t>
            </a:fld>
            <a:endParaRPr lang="es-ES" dirty="0"/>
          </a:p>
        </p:txBody>
      </p:sp>
    </p:spTree>
    <p:extLst>
      <p:ext uri="{BB962C8B-B14F-4D97-AF65-F5344CB8AC3E}">
        <p14:creationId xmlns:p14="http://schemas.microsoft.com/office/powerpoint/2010/main" val="267634464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146</a:t>
            </a:fld>
            <a:endParaRPr lang="es-ES" dirty="0"/>
          </a:p>
        </p:txBody>
      </p:sp>
    </p:spTree>
    <p:extLst>
      <p:ext uri="{BB962C8B-B14F-4D97-AF65-F5344CB8AC3E}">
        <p14:creationId xmlns:p14="http://schemas.microsoft.com/office/powerpoint/2010/main" val="31415994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147</a:t>
            </a:fld>
            <a:endParaRPr lang="es-ES" dirty="0"/>
          </a:p>
        </p:txBody>
      </p:sp>
    </p:spTree>
    <p:extLst>
      <p:ext uri="{BB962C8B-B14F-4D97-AF65-F5344CB8AC3E}">
        <p14:creationId xmlns:p14="http://schemas.microsoft.com/office/powerpoint/2010/main" val="180847992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148</a:t>
            </a:fld>
            <a:endParaRPr lang="es-ES" dirty="0"/>
          </a:p>
        </p:txBody>
      </p:sp>
    </p:spTree>
    <p:extLst>
      <p:ext uri="{BB962C8B-B14F-4D97-AF65-F5344CB8AC3E}">
        <p14:creationId xmlns:p14="http://schemas.microsoft.com/office/powerpoint/2010/main" val="116412808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149</a:t>
            </a:fld>
            <a:endParaRPr lang="es-ES" dirty="0"/>
          </a:p>
        </p:txBody>
      </p:sp>
    </p:spTree>
    <p:extLst>
      <p:ext uri="{BB962C8B-B14F-4D97-AF65-F5344CB8AC3E}">
        <p14:creationId xmlns:p14="http://schemas.microsoft.com/office/powerpoint/2010/main" val="178907893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Botanical Gardens</a:t>
            </a:r>
          </a:p>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151</a:t>
            </a:fld>
            <a:endParaRPr lang="es-ES" dirty="0"/>
          </a:p>
        </p:txBody>
      </p:sp>
    </p:spTree>
    <p:extLst>
      <p:ext uri="{BB962C8B-B14F-4D97-AF65-F5344CB8AC3E}">
        <p14:creationId xmlns:p14="http://schemas.microsoft.com/office/powerpoint/2010/main" val="41361436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152</a:t>
            </a:fld>
            <a:endParaRPr lang="es-ES" dirty="0"/>
          </a:p>
        </p:txBody>
      </p:sp>
    </p:spTree>
    <p:extLst>
      <p:ext uri="{BB962C8B-B14F-4D97-AF65-F5344CB8AC3E}">
        <p14:creationId xmlns:p14="http://schemas.microsoft.com/office/powerpoint/2010/main" val="290088967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153</a:t>
            </a:fld>
            <a:endParaRPr lang="es-ES" dirty="0"/>
          </a:p>
        </p:txBody>
      </p:sp>
    </p:spTree>
    <p:extLst>
      <p:ext uri="{BB962C8B-B14F-4D97-AF65-F5344CB8AC3E}">
        <p14:creationId xmlns:p14="http://schemas.microsoft.com/office/powerpoint/2010/main" val="209047992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154</a:t>
            </a:fld>
            <a:endParaRPr lang="es-ES" dirty="0"/>
          </a:p>
        </p:txBody>
      </p:sp>
    </p:spTree>
    <p:extLst>
      <p:ext uri="{BB962C8B-B14F-4D97-AF65-F5344CB8AC3E}">
        <p14:creationId xmlns:p14="http://schemas.microsoft.com/office/powerpoint/2010/main" val="359232392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156</a:t>
            </a:fld>
            <a:endParaRPr lang="es-ES" dirty="0"/>
          </a:p>
        </p:txBody>
      </p:sp>
    </p:spTree>
    <p:extLst>
      <p:ext uri="{BB962C8B-B14F-4D97-AF65-F5344CB8AC3E}">
        <p14:creationId xmlns:p14="http://schemas.microsoft.com/office/powerpoint/2010/main" val="684685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83940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8394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5463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43002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293916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51205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8727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4068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64539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0452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0373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89954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19.jpg"/></Relationships>
</file>

<file path=ppt/slides/_rels/slide13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126.jpg"/></Relationships>
</file>

<file path=ppt/slides/_rels/slide13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14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5.xml"/><Relationship Id="rId1" Type="http://schemas.openxmlformats.org/officeDocument/2006/relationships/slideLayout" Target="../slideLayouts/slideLayout7.xml"/><Relationship Id="rId4" Type="http://schemas.openxmlformats.org/officeDocument/2006/relationships/image" Target="../media/image139.jpg"/></Relationships>
</file>

<file path=ppt/slides/_rels/slide150.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sz="3200" dirty="0"/>
              <a:t>ESTADOS UNIDOS.-LA VUELTA AL MUNDO EN 885 JARDINES </a:t>
            </a:r>
            <a:r>
              <a:rPr lang="es-ES" dirty="0"/>
              <a:t>.-Jardines Botánicos de Coastal Georgia y denver </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 </a:t>
            </a:r>
          </a:p>
          <a:p>
            <a:endParaRPr lang="es-ES" dirty="0"/>
          </a:p>
        </p:txBody>
      </p:sp>
    </p:spTree>
    <p:extLst>
      <p:ext uri="{BB962C8B-B14F-4D97-AF65-F5344CB8AC3E}">
        <p14:creationId xmlns:p14="http://schemas.microsoft.com/office/powerpoint/2010/main" val="3555051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Coastal Georgia Botanical Gardens.</a:t>
            </a:r>
          </a:p>
        </p:txBody>
      </p:sp>
      <p:sp>
        <p:nvSpPr>
          <p:cNvPr id="3" name="2 Marcador de contenido"/>
          <p:cNvSpPr>
            <a:spLocks noGrp="1"/>
          </p:cNvSpPr>
          <p:nvPr>
            <p:ph sz="quarter" idx="1"/>
          </p:nvPr>
        </p:nvSpPr>
        <p:spPr>
          <a:xfrm>
            <a:off x="457200" y="1844824"/>
            <a:ext cx="7467600" cy="4629128"/>
          </a:xfrm>
        </p:spPr>
        <p:txBody>
          <a:bodyPr/>
          <a:lstStyle/>
          <a:p>
            <a:r>
              <a:rPr lang="es-ES" dirty="0"/>
              <a:t>Coastal Georgia Botanical Gardens es una histórica estación de introducción de plantas del USDA que se ha vuelto un regional jardín botánico situado en 2 Cañaveral Road, Savannah, Georgia . Los locales comenzaron a llamar el sitio histórico "The Bamboo Farm" en la década de 1940, y es un apodo algunos Savannahians locales siguen utilizando hoy en día.</a:t>
            </a:r>
          </a:p>
          <a:p>
            <a:r>
              <a:rPr lang="es-ES" dirty="0"/>
              <a:t> Los jardines están abiertos todos los días, excepto los días feriados, sin costo alguno.</a:t>
            </a:r>
          </a:p>
        </p:txBody>
      </p:sp>
    </p:spTree>
    <p:extLst>
      <p:ext uri="{BB962C8B-B14F-4D97-AF65-F5344CB8AC3E}">
        <p14:creationId xmlns:p14="http://schemas.microsoft.com/office/powerpoint/2010/main" val="340204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colección del jardín comenzó a finales de 1880 cuando el dueño de la propiedad la Sra. HB Miller plantó tres gigantes de madera japonesa de bambú (Phyllostachys bambusoides) plantas.</a:t>
            </a:r>
          </a:p>
          <a:p>
            <a:r>
              <a:rPr lang="es-ES" dirty="0"/>
              <a:t> En 1915 un impresionante bosque de bambú desarrollado, lo que llamó la atención del señalado el botánico y explorador de plantas David Fairchild . En 1919 Barbour Lathrop , un amigo de Fairchild, compró el sitio de la Sra. Miller por $ 5,000 y lo arrendó al Departamento de Agricultura de Estados Unidos (USDA) por $ 1. </a:t>
            </a:r>
          </a:p>
          <a:p>
            <a:r>
              <a:rPr lang="es-ES" dirty="0"/>
              <a:t>Tomó nota de los exploradores de plantas Frank Meyer, David Bisset y Alfonso McClure eran jugadores vitales en el desarrollo de la instalación como estación de la introducción de plantas a lo largo del siglo de mid-20th. </a:t>
            </a:r>
          </a:p>
        </p:txBody>
      </p:sp>
    </p:spTree>
    <p:extLst>
      <p:ext uri="{BB962C8B-B14F-4D97-AF65-F5344CB8AC3E}">
        <p14:creationId xmlns:p14="http://schemas.microsoft.com/office/powerpoint/2010/main" val="183000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1979, el USDA cerró el sitio. </a:t>
            </a:r>
          </a:p>
          <a:p>
            <a:r>
              <a:rPr lang="es-ES" dirty="0"/>
              <a:t>Fue traspasado a la Universidad de Georgia en 1983 y sigue siendo parte de la Facultad de Ciencias Agrícolas y Ambientales .</a:t>
            </a:r>
          </a:p>
          <a:p>
            <a:r>
              <a:rPr lang="es-ES" dirty="0"/>
              <a:t>Hoy en día, las colecciones botánicas del jardín de Coastal Georgia contienen alrededor de 60 taxones de bambú, que se dice ser la más grande colección de bambú americana abierta al este pública de California. </a:t>
            </a:r>
          </a:p>
          <a:p>
            <a:r>
              <a:rPr lang="es-ES" dirty="0"/>
              <a:t>La mayoría de los especímenes (géneros Phyllostachys y Bambusa ) se plantaron en los años 1920 y '30. También muestra 40 resistentes al frío palma especies, incluyendo numerosas variedades de palmito enano (Sabal minor). </a:t>
            </a:r>
          </a:p>
          <a:p>
            <a:endParaRPr lang="es-ES" dirty="0"/>
          </a:p>
        </p:txBody>
      </p:sp>
    </p:spTree>
    <p:extLst>
      <p:ext uri="{BB962C8B-B14F-4D97-AF65-F5344CB8AC3E}">
        <p14:creationId xmlns:p14="http://schemas.microsoft.com/office/powerpoint/2010/main" val="699670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Con al menos 36 especies diferentes, sino que también es el hogar de una de las mayores colecciones de camelias especie fuera de China, en el juez Arthur Salomón Camellia Trail. </a:t>
            </a:r>
          </a:p>
          <a:p>
            <a:r>
              <a:rPr lang="es-ES" dirty="0"/>
              <a:t>Especies de árboles impresionantes también arrojan sombra en toda la propiedad, incluyendo a China abeto ( Cunninghamia lanceolata  ), magnolia meridional ( Magnolia grandiflora ), encina japonés ( Castanopsis delavayi ), del señor de acebo ( Ilex rotunda ), Oliver arce ( Acer oliverianum ), pistacho chino ( Pistacia chinensis ) y roble ( Quercus virginiana ).</a:t>
            </a:r>
          </a:p>
        </p:txBody>
      </p:sp>
    </p:spTree>
    <p:extLst>
      <p:ext uri="{BB962C8B-B14F-4D97-AF65-F5344CB8AC3E}">
        <p14:creationId xmlns:p14="http://schemas.microsoft.com/office/powerpoint/2010/main" val="550140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También hay camas mostrando rosas paisaje, las plantas nativas de Georgia, azucenas, lirios barbudos y anuales de temporada. </a:t>
            </a:r>
          </a:p>
          <a:p>
            <a:r>
              <a:rPr lang="es-ES" dirty="0"/>
              <a:t>Un jardín de agua de 50.000 litros se completó en las orillas de uno de los lagos del sitio a finales de otoño de 2012. </a:t>
            </a:r>
          </a:p>
          <a:p>
            <a:r>
              <a:rPr lang="es-ES" dirty="0"/>
              <a:t>A mediados de 2013, un jardín de estilo mediterráneo se completó en la zona por el Cottage and Conference Center nupcial, históricamente la entrada original a la propiedad cuando se trataba de una estación de introducción de plantas del USDA.</a:t>
            </a:r>
          </a:p>
          <a:p>
            <a:r>
              <a:rPr lang="es-ES" dirty="0"/>
              <a:t> Un jardín de sombra, jardín formal, jardín infantil, laberinto de bambú (la más grande del hemisferio occidental), y una réplica de uno de los primeros del siglo XVIII Georgia Colonial Síndicos Jardín están en marcha.  </a:t>
            </a:r>
          </a:p>
        </p:txBody>
      </p:sp>
    </p:spTree>
    <p:extLst>
      <p:ext uri="{BB962C8B-B14F-4D97-AF65-F5344CB8AC3E}">
        <p14:creationId xmlns:p14="http://schemas.microsoft.com/office/powerpoint/2010/main" val="2692562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La entrada principal mejorada de la carretera de Cañaveral es anticipados en 2014, al igual que la realización del nuevo edificio Andrews Visitantes y Centro de Educación.</a:t>
            </a:r>
          </a:p>
          <a:p>
            <a:r>
              <a:rPr lang="es-ES" dirty="0"/>
              <a:t>El jardín se vende una serie de plantas de bambú y contenedores de jardín y tiene varios eventos especiales y clases de jardinería a lo largo del año. Entre los eventos especiales son: Wild Game Cena (febrero), The Garden Party (abril / mayo), planta en primavera (abril), el Festival de Otoño de jardín (septiembre) y diciembre Noches y Luces de Navidad (noviembre / diciembre, que cuenta con 250.000 luces por las tardes). </a:t>
            </a:r>
          </a:p>
        </p:txBody>
      </p:sp>
    </p:spTree>
    <p:extLst>
      <p:ext uri="{BB962C8B-B14F-4D97-AF65-F5344CB8AC3E}">
        <p14:creationId xmlns:p14="http://schemas.microsoft.com/office/powerpoint/2010/main" val="357979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También hay pick-your-own campos incluyendo fresas (finales de marzo hasta principios de mayo), moras (mediados de mayo a principios de julio), y los arándanos (mediados de junio a finales de julio). Tiempos de cosecha de frutas precisas varían cada año en función de las condiciones meteorológicas.</a:t>
            </a:r>
          </a:p>
          <a:p>
            <a:r>
              <a:rPr lang="es-ES" dirty="0"/>
              <a:t>Los jardines botánicos de la costa de Georgia en la histórica Bamboo Granja es parte de la Universidad de Servicio de Extensión de Georgia. </a:t>
            </a:r>
          </a:p>
          <a:p>
            <a:r>
              <a:rPr lang="es-ES" dirty="0"/>
              <a:t>También se beneficia de apoyo del gobierno del Condado de Chatham y las sin fines de lucro Amigos de la organización jardines costeros.</a:t>
            </a:r>
          </a:p>
          <a:p>
            <a:endParaRPr lang="es-ES" dirty="0"/>
          </a:p>
        </p:txBody>
      </p:sp>
    </p:spTree>
    <p:extLst>
      <p:ext uri="{BB962C8B-B14F-4D97-AF65-F5344CB8AC3E}">
        <p14:creationId xmlns:p14="http://schemas.microsoft.com/office/powerpoint/2010/main" val="1390754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527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12941"/>
          <a:stretch/>
        </p:blipFill>
        <p:spPr>
          <a:xfrm>
            <a:off x="0" y="0"/>
            <a:ext cx="9318812" cy="6858000"/>
          </a:xfrm>
          <a:prstGeom prst="rect">
            <a:avLst/>
          </a:prstGeom>
        </p:spPr>
      </p:pic>
    </p:spTree>
    <p:extLst>
      <p:ext uri="{BB962C8B-B14F-4D97-AF65-F5344CB8AC3E}">
        <p14:creationId xmlns:p14="http://schemas.microsoft.com/office/powerpoint/2010/main" val="349069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8875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43585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868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17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131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865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610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09677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190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053897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12280"/>
          </a:xfrm>
          <a:prstGeom prst="rect">
            <a:avLst/>
          </a:prstGeom>
        </p:spPr>
      </p:pic>
    </p:spTree>
    <p:extLst>
      <p:ext uri="{BB962C8B-B14F-4D97-AF65-F5344CB8AC3E}">
        <p14:creationId xmlns:p14="http://schemas.microsoft.com/office/powerpoint/2010/main" val="1445902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571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730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895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02597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44692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43714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199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03038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23631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363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58292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6555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1312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392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438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0576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6408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788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19866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784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225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Denver Botanic Gardens.</a:t>
            </a:r>
          </a:p>
        </p:txBody>
      </p:sp>
      <p:sp>
        <p:nvSpPr>
          <p:cNvPr id="3" name="2 Marcador de contenido"/>
          <p:cNvSpPr>
            <a:spLocks noGrp="1"/>
          </p:cNvSpPr>
          <p:nvPr>
            <p:ph sz="quarter" idx="1"/>
          </p:nvPr>
        </p:nvSpPr>
        <p:spPr/>
        <p:txBody>
          <a:bodyPr/>
          <a:lstStyle/>
          <a:p>
            <a:r>
              <a:rPr lang="es-ES" dirty="0"/>
              <a:t>Los Jardines Botánicos de Denver es un público jardín botánico situado en el Parque Cheesman barrio de Denver , Colorado . </a:t>
            </a:r>
          </a:p>
          <a:p>
            <a:r>
              <a:rPr lang="es-ES" dirty="0"/>
              <a:t>Con (93.000 m 2) parque contiene un conservatorio, una variedad de jardines temáticos y una hundida anfiteatro , donde se celebran diversos conciertos en el verano.</a:t>
            </a:r>
          </a:p>
          <a:p>
            <a:r>
              <a:rPr lang="es-ES" dirty="0"/>
              <a:t> Los jardines aparecen en escenas de la película Sleeper de Woody Allen en 1973. </a:t>
            </a:r>
          </a:p>
        </p:txBody>
      </p:sp>
    </p:spTree>
    <p:extLst>
      <p:ext uri="{BB962C8B-B14F-4D97-AF65-F5344CB8AC3E}">
        <p14:creationId xmlns:p14="http://schemas.microsoft.com/office/powerpoint/2010/main" val="2710724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Hay tres diversos lugares que forman parte de los Jardines Botánicos de Denver en su totalidad.</a:t>
            </a:r>
          </a:p>
          <a:p>
            <a:r>
              <a:rPr lang="es-ES" dirty="0"/>
              <a:t> La ubicación principal, y el jardín formal, es la ubicación de York Street, en el centro-este de Denver. Denver Botanic Gardens at Chatfield (cerca de Parque Estatal Chatfield ) cuenta con pradera natural y las áreas ribereñas, así como una granja histórica y familiar. Monte. Goliat, en la ruta hacia el Monte Evans , es un jardín de flores silvestres alpinos (lo largo de senderos). </a:t>
            </a:r>
          </a:p>
          <a:p>
            <a:r>
              <a:rPr lang="es-ES" dirty="0"/>
              <a:t>Los Jardines Botánicos de Denver, junto con la cercana Parque Cheesman y Congress Park , están en la cima de lo que solía ser Mount Prospect cementerio. </a:t>
            </a:r>
          </a:p>
        </p:txBody>
      </p:sp>
    </p:spTree>
    <p:extLst>
      <p:ext uri="{BB962C8B-B14F-4D97-AF65-F5344CB8AC3E}">
        <p14:creationId xmlns:p14="http://schemas.microsoft.com/office/powerpoint/2010/main" val="793052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Aunque la mayoría de los cuerpos fueron retirados en 1893, los enterrados continuó siendo eliminado en fecha tan tardía como la década de 1950. </a:t>
            </a:r>
          </a:p>
          <a:p>
            <a:r>
              <a:rPr lang="es-ES" dirty="0"/>
              <a:t>Tan recientemente como en 2010, las tumbas fueron descubiertas durante la renovación de los sistemas de riego y aspersores del parque.</a:t>
            </a:r>
          </a:p>
          <a:p>
            <a:r>
              <a:rPr lang="es-ES" dirty="0"/>
              <a:t>Denver Botanic Gardens cuenta con la colección más grande de América del Norte de las plantas de climas templados fríos en todo el mundo, así como 7 diversos jardines que incluyen sobre todo las plantas de Colorado y los estados vecinos. </a:t>
            </a:r>
          </a:p>
          <a:p>
            <a:r>
              <a:rPr lang="es-ES" dirty="0"/>
              <a:t>Primera demostración Xeriscape Garden del mundo fue creado en los jardines en 1986, y 2 años más tarde su nombre fue cambiado a Dryland Mesa. </a:t>
            </a:r>
          </a:p>
        </p:txBody>
      </p:sp>
    </p:spTree>
    <p:extLst>
      <p:ext uri="{BB962C8B-B14F-4D97-AF65-F5344CB8AC3E}">
        <p14:creationId xmlns:p14="http://schemas.microsoft.com/office/powerpoint/2010/main" val="979044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Se basaba en los "7 Principios" de xerojardinería , e incluye las plantas tolerantes a la sequía del árido oeste y mediterráneos áreas. </a:t>
            </a:r>
          </a:p>
          <a:p>
            <a:r>
              <a:rPr lang="es-ES" dirty="0"/>
              <a:t>El Jardín Japonés se llama Shofu-en-el Jardín de viento y los pinos. </a:t>
            </a:r>
          </a:p>
          <a:p>
            <a:r>
              <a:rPr lang="es-ES" dirty="0"/>
              <a:t> Fue diseñado por Koichi Kawana, en colaboración con Kai Kwahara. </a:t>
            </a:r>
          </a:p>
          <a:p>
            <a:r>
              <a:rPr lang="es-ES" dirty="0"/>
              <a:t>La ubicación York Calle de los Jardines Botánicos abrió el primer techo verde de acceso público de Denver. </a:t>
            </a:r>
          </a:p>
          <a:p>
            <a:endParaRPr lang="es-ES" dirty="0"/>
          </a:p>
          <a:p>
            <a:endParaRPr lang="es-ES" dirty="0"/>
          </a:p>
        </p:txBody>
      </p:sp>
    </p:spTree>
    <p:extLst>
      <p:ext uri="{BB962C8B-B14F-4D97-AF65-F5344CB8AC3E}">
        <p14:creationId xmlns:p14="http://schemas.microsoft.com/office/powerpoint/2010/main" val="2251047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6887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324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029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09913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480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5524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5831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760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047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589204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778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294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9925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2418"/>
            <a:ext cx="9144000" cy="6910418"/>
          </a:xfrm>
          <a:prstGeom prst="rect">
            <a:avLst/>
          </a:prstGeom>
        </p:spPr>
      </p:pic>
    </p:spTree>
    <p:extLst>
      <p:ext uri="{BB962C8B-B14F-4D97-AF65-F5344CB8AC3E}">
        <p14:creationId xmlns:p14="http://schemas.microsoft.com/office/powerpoint/2010/main" val="1641465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208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5137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077195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38335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5080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868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28391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86464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1039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9" y="11705"/>
            <a:ext cx="498150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1705"/>
            <a:ext cx="4439272" cy="6858000"/>
          </a:xfrm>
          <a:prstGeom prst="rect">
            <a:avLst/>
          </a:prstGeom>
        </p:spPr>
      </p:pic>
    </p:spTree>
    <p:extLst>
      <p:ext uri="{BB962C8B-B14F-4D97-AF65-F5344CB8AC3E}">
        <p14:creationId xmlns:p14="http://schemas.microsoft.com/office/powerpoint/2010/main" val="3085439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17353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932007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95145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34864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4691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4404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51186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95085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4777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8702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11155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95133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4457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42904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6502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39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8404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4969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77521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56958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49850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8527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4996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9099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1380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372801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101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6042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8998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7212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4541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94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9436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2098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21219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361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6360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1849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54074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1133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47700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5087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18840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5949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66914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61249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7258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4955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2371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283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98462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54787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9307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3497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0235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3161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9763"/>
          </a:xfrm>
          <a:prstGeom prst="rect">
            <a:avLst/>
          </a:prstGeom>
        </p:spPr>
      </p:pic>
    </p:spTree>
    <p:extLst>
      <p:ext uri="{BB962C8B-B14F-4D97-AF65-F5344CB8AC3E}">
        <p14:creationId xmlns:p14="http://schemas.microsoft.com/office/powerpoint/2010/main" val="12460504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9377890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4109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647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6477"/>
            <a:ext cx="4499992" cy="6858000"/>
          </a:xfrm>
          <a:prstGeom prst="rect">
            <a:avLst/>
          </a:prstGeom>
        </p:spPr>
      </p:pic>
    </p:spTree>
    <p:extLst>
      <p:ext uri="{BB962C8B-B14F-4D97-AF65-F5344CB8AC3E}">
        <p14:creationId xmlns:p14="http://schemas.microsoft.com/office/powerpoint/2010/main" val="28446020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2351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7252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29673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76385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32512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56620" cy="6858000"/>
          </a:xfrm>
          <a:prstGeom prst="rect">
            <a:avLst/>
          </a:prstGeom>
        </p:spPr>
      </p:pic>
    </p:spTree>
    <p:extLst>
      <p:ext uri="{BB962C8B-B14F-4D97-AF65-F5344CB8AC3E}">
        <p14:creationId xmlns:p14="http://schemas.microsoft.com/office/powerpoint/2010/main" val="34413663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2138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83251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37380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176" b="3036"/>
          <a:stretch/>
        </p:blipFill>
        <p:spPr>
          <a:xfrm>
            <a:off x="0" y="0"/>
            <a:ext cx="9144000" cy="6858000"/>
          </a:xfrm>
          <a:prstGeom prst="rect">
            <a:avLst/>
          </a:prstGeom>
        </p:spPr>
      </p:pic>
    </p:spTree>
    <p:extLst>
      <p:ext uri="{BB962C8B-B14F-4D97-AF65-F5344CB8AC3E}">
        <p14:creationId xmlns:p14="http://schemas.microsoft.com/office/powerpoint/2010/main" val="12307326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2395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97165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28164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833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578"/>
            <a:ext cx="9144000" cy="6750844"/>
          </a:xfrm>
          <a:prstGeom prst="rect">
            <a:avLst/>
          </a:prstGeom>
        </p:spPr>
      </p:pic>
    </p:spTree>
    <p:extLst>
      <p:ext uri="{BB962C8B-B14F-4D97-AF65-F5344CB8AC3E}">
        <p14:creationId xmlns:p14="http://schemas.microsoft.com/office/powerpoint/2010/main" val="15590934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45574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03411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4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567436" cy="6858000"/>
          </a:xfrm>
          <a:prstGeom prst="rect">
            <a:avLst/>
          </a:prstGeom>
        </p:spPr>
      </p:pic>
    </p:spTree>
    <p:extLst>
      <p:ext uri="{BB962C8B-B14F-4D97-AF65-F5344CB8AC3E}">
        <p14:creationId xmlns:p14="http://schemas.microsoft.com/office/powerpoint/2010/main" val="289535450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 y="-2731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317794" cy="6858000"/>
          </a:xfrm>
          <a:prstGeom prst="rect">
            <a:avLst/>
          </a:prstGeom>
        </p:spPr>
      </p:pic>
    </p:spTree>
    <p:extLst>
      <p:ext uri="{BB962C8B-B14F-4D97-AF65-F5344CB8AC3E}">
        <p14:creationId xmlns:p14="http://schemas.microsoft.com/office/powerpoint/2010/main" val="28427834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6443516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74092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786566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82556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6732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87304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472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90</TotalTime>
  <Words>1822</Words>
  <Application>Microsoft Office PowerPoint</Application>
  <PresentationFormat>Presentación en pantalla (4:3)</PresentationFormat>
  <Paragraphs>316</Paragraphs>
  <Slides>156</Slides>
  <Notes>140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156</vt:i4>
      </vt:variant>
    </vt:vector>
  </HeadingPairs>
  <TitlesOfParts>
    <vt:vector size="162" baseType="lpstr">
      <vt:lpstr>Calibri</vt:lpstr>
      <vt:lpstr>Century Schoolbook</vt:lpstr>
      <vt:lpstr>Wingdings</vt:lpstr>
      <vt:lpstr>Wingdings 2</vt:lpstr>
      <vt:lpstr>Default Theme</vt:lpstr>
      <vt:lpstr>Mirador</vt:lpstr>
      <vt:lpstr>ESTADOS UNIDOS.-LA VUELTA AL MUNDO EN 885 JARDINES .-Jardines Botánicos de Coastal Georgia y denver </vt:lpstr>
      <vt:lpstr>Coastal Georgia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Denver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12</cp:revision>
  <dcterms:created xsi:type="dcterms:W3CDTF">2014-03-12T10:17:36Z</dcterms:created>
  <dcterms:modified xsi:type="dcterms:W3CDTF">2018-03-05T07:12:46Z</dcterms:modified>
</cp:coreProperties>
</file>