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24"/>
  </p:notesMasterIdLst>
  <p:sldIdLst>
    <p:sldId id="367" r:id="rId3"/>
    <p:sldId id="257" r:id="rId4"/>
    <p:sldId id="381" r:id="rId5"/>
    <p:sldId id="280" r:id="rId6"/>
    <p:sldId id="266" r:id="rId7"/>
    <p:sldId id="259" r:id="rId8"/>
    <p:sldId id="258" r:id="rId9"/>
    <p:sldId id="368" r:id="rId10"/>
    <p:sldId id="278" r:id="rId11"/>
    <p:sldId id="267" r:id="rId12"/>
    <p:sldId id="273" r:id="rId13"/>
    <p:sldId id="260" r:id="rId14"/>
    <p:sldId id="269" r:id="rId15"/>
    <p:sldId id="274" r:id="rId16"/>
    <p:sldId id="265" r:id="rId17"/>
    <p:sldId id="261" r:id="rId18"/>
    <p:sldId id="263" r:id="rId19"/>
    <p:sldId id="264" r:id="rId20"/>
    <p:sldId id="268" r:id="rId21"/>
    <p:sldId id="270" r:id="rId22"/>
    <p:sldId id="271" r:id="rId23"/>
    <p:sldId id="272" r:id="rId24"/>
    <p:sldId id="275" r:id="rId25"/>
    <p:sldId id="276" r:id="rId26"/>
    <p:sldId id="277" r:id="rId27"/>
    <p:sldId id="279" r:id="rId28"/>
    <p:sldId id="281" r:id="rId29"/>
    <p:sldId id="282" r:id="rId30"/>
    <p:sldId id="283" r:id="rId31"/>
    <p:sldId id="284" r:id="rId32"/>
    <p:sldId id="285" r:id="rId33"/>
    <p:sldId id="287" r:id="rId34"/>
    <p:sldId id="289" r:id="rId35"/>
    <p:sldId id="369" r:id="rId36"/>
    <p:sldId id="382" r:id="rId37"/>
    <p:sldId id="383" r:id="rId38"/>
    <p:sldId id="384" r:id="rId39"/>
    <p:sldId id="385" r:id="rId40"/>
    <p:sldId id="300" r:id="rId41"/>
    <p:sldId id="304" r:id="rId42"/>
    <p:sldId id="298" r:id="rId43"/>
    <p:sldId id="302" r:id="rId44"/>
    <p:sldId id="293" r:id="rId45"/>
    <p:sldId id="290" r:id="rId46"/>
    <p:sldId id="291" r:id="rId47"/>
    <p:sldId id="292" r:id="rId48"/>
    <p:sldId id="294" r:id="rId49"/>
    <p:sldId id="295" r:id="rId50"/>
    <p:sldId id="296" r:id="rId51"/>
    <p:sldId id="297" r:id="rId52"/>
    <p:sldId id="299" r:id="rId53"/>
    <p:sldId id="301" r:id="rId54"/>
    <p:sldId id="303" r:id="rId55"/>
    <p:sldId id="306" r:id="rId56"/>
    <p:sldId id="386" r:id="rId57"/>
    <p:sldId id="387" r:id="rId58"/>
    <p:sldId id="319" r:id="rId59"/>
    <p:sldId id="314" r:id="rId60"/>
    <p:sldId id="311" r:id="rId61"/>
    <p:sldId id="308" r:id="rId62"/>
    <p:sldId id="316" r:id="rId63"/>
    <p:sldId id="307" r:id="rId64"/>
    <p:sldId id="309" r:id="rId65"/>
    <p:sldId id="310" r:id="rId66"/>
    <p:sldId id="313" r:id="rId67"/>
    <p:sldId id="315" r:id="rId68"/>
    <p:sldId id="317" r:id="rId69"/>
    <p:sldId id="318" r:id="rId70"/>
    <p:sldId id="320" r:id="rId71"/>
    <p:sldId id="321" r:id="rId72"/>
    <p:sldId id="322" r:id="rId73"/>
    <p:sldId id="388" r:id="rId74"/>
    <p:sldId id="389" r:id="rId75"/>
    <p:sldId id="353" r:id="rId76"/>
    <p:sldId id="376" r:id="rId77"/>
    <p:sldId id="349" r:id="rId78"/>
    <p:sldId id="338" r:id="rId79"/>
    <p:sldId id="380" r:id="rId80"/>
    <p:sldId id="374" r:id="rId81"/>
    <p:sldId id="375" r:id="rId82"/>
    <p:sldId id="346" r:id="rId83"/>
    <p:sldId id="327" r:id="rId84"/>
    <p:sldId id="341" r:id="rId85"/>
    <p:sldId id="342" r:id="rId86"/>
    <p:sldId id="331" r:id="rId87"/>
    <p:sldId id="348" r:id="rId88"/>
    <p:sldId id="332" r:id="rId89"/>
    <p:sldId id="328" r:id="rId90"/>
    <p:sldId id="323" r:id="rId91"/>
    <p:sldId id="324" r:id="rId92"/>
    <p:sldId id="329" r:id="rId93"/>
    <p:sldId id="325" r:id="rId94"/>
    <p:sldId id="326" r:id="rId95"/>
    <p:sldId id="330" r:id="rId96"/>
    <p:sldId id="334" r:id="rId97"/>
    <p:sldId id="335" r:id="rId98"/>
    <p:sldId id="336" r:id="rId99"/>
    <p:sldId id="337" r:id="rId100"/>
    <p:sldId id="339" r:id="rId101"/>
    <p:sldId id="340" r:id="rId102"/>
    <p:sldId id="343" r:id="rId103"/>
    <p:sldId id="344" r:id="rId104"/>
    <p:sldId id="347" r:id="rId105"/>
    <p:sldId id="350" r:id="rId106"/>
    <p:sldId id="351" r:id="rId107"/>
    <p:sldId id="352" r:id="rId108"/>
    <p:sldId id="370" r:id="rId109"/>
    <p:sldId id="354" r:id="rId110"/>
    <p:sldId id="355" r:id="rId111"/>
    <p:sldId id="365" r:id="rId112"/>
    <p:sldId id="357" r:id="rId113"/>
    <p:sldId id="358" r:id="rId114"/>
    <p:sldId id="359" r:id="rId115"/>
    <p:sldId id="361" r:id="rId116"/>
    <p:sldId id="362" r:id="rId117"/>
    <p:sldId id="363" r:id="rId118"/>
    <p:sldId id="366" r:id="rId119"/>
    <p:sldId id="371" r:id="rId120"/>
    <p:sldId id="372" r:id="rId121"/>
    <p:sldId id="379" r:id="rId122"/>
    <p:sldId id="378" r:id="rId1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tableStyles" Target="tableStyle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87FB1-AAA4-423B-94C1-4C89517BFE3D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CCC54-4920-4C86-8CA9-6E212E2B270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443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Dubuque Arboretum and Botanical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913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9238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8118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1003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144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6630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2519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8371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402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8738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1438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2180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1622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0361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0177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372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7753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243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44362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54074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86010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Dubuque Arboretum and Botanical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61156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Dubuque Arboretum and Botanical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37358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Dubuque Arboretum and Botanical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51245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Dubuque Arboretum and Botanical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67824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Dubuque Arboretum and Botanical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95090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Dubuque Arboretum and Botanical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35401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Dubuque Arboretum and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91608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12171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58539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5491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41770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77818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63819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12978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61652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84197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16449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20117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57309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11320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26179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Huntsville Botanical Garden.Alabama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41046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80860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59547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78113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83574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88309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64869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444332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304607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65228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722455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19436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1754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42514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98990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Gardens.-Farfugium japonicum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612539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40999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536043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728725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81187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91932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87963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280433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822713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16238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212483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280995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Kanapaha Botanical Gardens.-Gainesville-Florida.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617486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5488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62815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116181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Gardens.-Farfugium japonicum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754258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Gardens.-Aspidistra elatior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103983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Gardens.-Gainesville-Florida.-Kaempheria gigertii.-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090821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Gardens.-Pile cadieri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702118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Gardens.-Hamelia patens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193032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Kanapaha Botanical </a:t>
            </a:r>
            <a:r>
              <a:rPr lang="pt-BR" dirty="0" err="1"/>
              <a:t>Gardens.-Gainesville-Florida.-Lobelia</a:t>
            </a:r>
            <a:r>
              <a:rPr lang="pt-BR" dirty="0"/>
              <a:t> </a:t>
            </a:r>
            <a:r>
              <a:rPr lang="pt-BR" dirty="0" err="1"/>
              <a:t>cardinalis</a:t>
            </a:r>
            <a:r>
              <a:rPr lang="pt-BR" dirty="0"/>
              <a:t>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556435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97440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173093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941433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461035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600290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 Botanical Gardens.-Gainesville-Florida.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408324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272310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691145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681624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Gardens.-Cycas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92070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388456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752259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717687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253111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235469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052964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309063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913358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739627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475285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177701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920578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Kanapaha_botanical_gardens.-Muhelembergia plumosa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669282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490531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Kanahapa Botanic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CCC54-4920-4C86-8CA9-6E212E2B2704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927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99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94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348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02630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01522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909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4123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5036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47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33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428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69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39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g"/><Relationship Id="rId4" Type="http://schemas.openxmlformats.org/officeDocument/2006/relationships/image" Target="../media/image57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jpg"/><Relationship Id="rId4" Type="http://schemas.openxmlformats.org/officeDocument/2006/relationships/image" Target="../media/image100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172200" cy="3168352"/>
          </a:xfrm>
        </p:spPr>
        <p:txBody>
          <a:bodyPr>
            <a:normAutofit/>
          </a:bodyPr>
          <a:lstStyle/>
          <a:p>
            <a:r>
              <a:rPr lang="es-ES" sz="3200" dirty="0"/>
              <a:t>ESTADOS UNIDOS.-LA VUELTA AL MUNDO EN 885 JARDINES </a:t>
            </a:r>
            <a:r>
              <a:rPr lang="es-ES" dirty="0"/>
              <a:t>.-Jardines Botánicos de Dubuque Arboretum.- Huntsville .-idaho y Kanahapa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4941168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n-US" sz="2800" dirty="0"/>
              <a:t> </a:t>
            </a:r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7448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Dubuque Arboretum and Botanic Garden.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Los Dubuque Arboretum y Jardín Botánico de (210.000 m 2) son un arboreto y un  jardín botánico creados en 1980  y situados a 3800 Arboretum Drive, Dubuque, Iowa . </a:t>
            </a:r>
          </a:p>
          <a:p>
            <a:r>
              <a:rPr lang="es-ES" dirty="0"/>
              <a:t>Está abierto, sin cargo, todos los días (desde el amanecer hasta el anochecer) durante todo el año.</a:t>
            </a:r>
          </a:p>
          <a:p>
            <a:r>
              <a:rPr lang="es-ES" dirty="0"/>
              <a:t> El arboretum es el más grande de los Estados Unidos con personal enteramente  voluntarios. (Alrededor de 300 voluntarios de la comunidad ayudan a mantener los jardines.) </a:t>
            </a:r>
          </a:p>
        </p:txBody>
      </p:sp>
    </p:spTree>
    <p:extLst>
      <p:ext uri="{BB962C8B-B14F-4D97-AF65-F5344CB8AC3E}">
        <p14:creationId xmlns:p14="http://schemas.microsoft.com/office/powerpoint/2010/main" val="228459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r>
              <a:rPr lang="es-ES" dirty="0"/>
              <a:t>El Arboretum es un lugar muy popular en la comunidad para al aire libre bodas y es también un lugar para el entretenimiento musical durante los meses de verano (Música en los Jardines, 6:30 p domingos por la noche).</a:t>
            </a:r>
          </a:p>
          <a:p>
            <a:r>
              <a:rPr lang="es-ES" dirty="0"/>
              <a:t>Los jardines incluyen lo que se afirma que es la colección de Hostas más grande en los Estados Unidos (13.000 plantas que representan a más de 700 variedades), así como anuales y perennes Gardens, los jardines de varios de los niños, un Inglés jardín Knot y Formal Jardín Inglés, Hierba Jardín, Cactus Garden, Iowa Estado y All American prueba Gardens, jardín japonés diseñado por Hoichi Kurisu y Rose Gardens.</a:t>
            </a:r>
          </a:p>
          <a:p>
            <a:r>
              <a:rPr lang="es-ES" dirty="0"/>
              <a:t> También son notables las colecciones de inusuales coníferas y coníferas enanas.</a:t>
            </a:r>
          </a:p>
        </p:txBody>
      </p:sp>
    </p:spTree>
    <p:extLst>
      <p:ext uri="{BB962C8B-B14F-4D97-AF65-F5344CB8AC3E}">
        <p14:creationId xmlns:p14="http://schemas.microsoft.com/office/powerpoint/2010/main" val="4040440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21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11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32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897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437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94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54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46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8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00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34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95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71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68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5762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" y="3857625"/>
            <a:ext cx="9144000" cy="301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37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20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26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25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54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62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533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16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18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77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21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00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1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73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89"/>
            <a:ext cx="5143500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9545"/>
            <a:ext cx="4559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29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Huntsville Botanical Garden. Alabama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botánico de Huntsville, en inglés: Huntsville Botanical Garden, es un jardín botánico de (453,000 m²) de extensión, que se encuentra en Huntsville, Alabama.</a:t>
            </a:r>
          </a:p>
          <a:p>
            <a:r>
              <a:rPr lang="es-ES" dirty="0"/>
              <a:t>Su código de reconocimiento internacional como institución botánica (en el Botanical Gardens Conservation International BGCI), así como las siglas de su herbario es HUNTS.</a:t>
            </a:r>
          </a:p>
          <a:p>
            <a:r>
              <a:rPr lang="es-ES" dirty="0"/>
              <a:t>La fundación "Huntsville Botanical Garden Foundation" fue creada en 1997. Está categorizada como asociación sin ánimo de lucro 501c exenta de impuestos que solicite, reciba, invierta, mantenga y distribuya dones para el beneficio y crecimiento del Jardín.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3669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277200"/>
          </a:xfrm>
        </p:spPr>
        <p:txBody>
          <a:bodyPr>
            <a:normAutofit/>
          </a:bodyPr>
          <a:lstStyle/>
          <a:p>
            <a:r>
              <a:rPr lang="es-ES" dirty="0"/>
              <a:t>El objetivo de la Fundación es fortalecer la colaboración entre la comunidad y el jardín mediante el desarrollo de un fondo de dotación fuerte.</a:t>
            </a:r>
          </a:p>
          <a:p>
            <a:r>
              <a:rPr lang="es-ES" dirty="0"/>
              <a:t> La parte más importante del fondo de dotación se invierte para generar un flujo de ingresos estable y confiable para ayudar a compensar los gastos operativos y de capital para el jardín, mientras que la mayor parte del capital se mantiene intacto para proporcionar soporte para las generaciones futuras.</a:t>
            </a:r>
          </a:p>
          <a:p>
            <a:r>
              <a:rPr lang="es-ES" dirty="0"/>
              <a:t>Actualmente el jardín botánico de Huntsville alberga 2754 accesiones de plantas en cultivo.</a:t>
            </a:r>
          </a:p>
        </p:txBody>
      </p:sp>
    </p:spTree>
    <p:extLst>
      <p:ext uri="{BB962C8B-B14F-4D97-AF65-F5344CB8AC3E}">
        <p14:creationId xmlns:p14="http://schemas.microsoft.com/office/powerpoint/2010/main" val="11792542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es-ES" dirty="0"/>
              <a:t>En los jardines hay una casa de mariposas estacional, así como jardines acuáticos, de plantas anuales, lirios de un solo día, hierbas helechos, plantas perennes, rosas y jardines de flores silvestres, así como una ruta de naturaleza y una colección de árboles de cornus de flor.</a:t>
            </a:r>
          </a:p>
          <a:p>
            <a:r>
              <a:rPr lang="es-ES" dirty="0"/>
              <a:t>Entre las secciones más significativas del jardín destacan:</a:t>
            </a:r>
          </a:p>
          <a:p>
            <a:r>
              <a:rPr lang="es-ES" dirty="0"/>
              <a:t>Jardín Bíblico, donde se cultivan plantas que se mencionan en la Biblia</a:t>
            </a:r>
          </a:p>
          <a:p>
            <a:r>
              <a:rPr lang="es-ES" dirty="0"/>
              <a:t>Corredor Central - con jardín perenne, jardín acuático, de bulbos y el jardín de plantas anuales.</a:t>
            </a:r>
          </a:p>
          <a:p>
            <a:r>
              <a:rPr lang="es-ES" dirty="0"/>
              <a:t>Jardín de lirios de un día - con más de 675 cultivares de Hemerocallis.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4047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Sendero de los cornejos - numerosos cornejos de flor (Cornus florida), incluyendo un centenar de viejos cornejos trasplantados al lugar y situados en un sendero.</a:t>
            </a:r>
          </a:p>
          <a:p>
            <a:r>
              <a:rPr lang="es-ES" dirty="0"/>
              <a:t>Valle de los helechos - con unas 170 especies de helechos, incluyendo "Christmas Fern" (Polystichum acrostichoides), "Northern Maidenhair Fern" (Adiantum pedatum), "Southern Maidenhair Fern" (Adiantum capillus-veneris), "Sensitive Fern" (Onoclea sensibilis), "Royal Fern" (Osmunda spectabilis), y "Cinnamon Fern" (Osmundastrum cinnamomeum).</a:t>
            </a:r>
          </a:p>
          <a:p>
            <a:r>
              <a:rPr lang="es-ES" dirty="0"/>
              <a:t>Jardín de Hierbas - 14 jardines temáticos y casa de campo.</a:t>
            </a:r>
          </a:p>
        </p:txBody>
      </p:sp>
    </p:spTree>
    <p:extLst>
      <p:ext uri="{BB962C8B-B14F-4D97-AF65-F5344CB8AC3E}">
        <p14:creationId xmlns:p14="http://schemas.microsoft.com/office/powerpoint/2010/main" val="1741894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Sendero de Naturaleza - caminos a través de un bosque indígena de tierras bajas del sudeste, con árboles como el "Black Tupelo" (Nyssa sylvatica), "Red Maple" (Acer rubrum), "Sycamore" (Platanus occidentalis), y "Sweetgum" (Liquidambar styraciflua), y plantas tapizantes bajo el dosel forestal como "Sweet William" (Phlox divaricata), "Wild Columbine" (Aquilegia canadensis), "Foamflower" (Tiarella cordifolia), "Scarlet Sage" (Salvia coccinea), "Bellflower" (Campanula americana), y "Black-eyed Susan" (Rudbeckia hirta).</a:t>
            </a:r>
          </a:p>
          <a:p>
            <a:r>
              <a:rPr lang="es-ES" dirty="0"/>
              <a:t>Jardín de verduras - con cuatro modelos de jardín para los jardineros aficionados.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2874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743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57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7" b="1470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0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12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774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550" y="2562225"/>
            <a:ext cx="2628900" cy="17335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4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068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249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49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55976" cy="350100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9"/>
            <a:ext cx="4788024" cy="335699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01008"/>
            <a:ext cx="4355976" cy="33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148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136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934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719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370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853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173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Idaho Botanical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Botánico de Idaho (IBG) es una organización no lucrativa jardín botánico situado en (200.000 m 2) en el 2355 Old North Penitenciario Road, Boise, Idaho , EE.UU.. </a:t>
            </a:r>
          </a:p>
          <a:p>
            <a:r>
              <a:rPr lang="es-ES" dirty="0"/>
              <a:t>Hasta 1973, el sitio sirvió como Idaho State Penitentiary Antiguo granja y vivero 's. </a:t>
            </a:r>
          </a:p>
          <a:p>
            <a:r>
              <a:rPr lang="es-ES" dirty="0"/>
              <a:t>Después de la penitenciaría fue cerrada, la tierra estuvo inactiva durante más de una década, y en 1984 se crearon por primera vez los jardines. </a:t>
            </a:r>
          </a:p>
          <a:p>
            <a:r>
              <a:rPr lang="es-ES" dirty="0"/>
              <a:t>La planta es operada por una organización privada, sin fines de lucro 501 (c)  corporación. Para ayudar a financiar el jardín, una cuota de admisión se cobra por entrada.</a:t>
            </a:r>
          </a:p>
        </p:txBody>
      </p:sp>
    </p:spTree>
    <p:extLst>
      <p:ext uri="{BB962C8B-B14F-4D97-AF65-F5344CB8AC3E}">
        <p14:creationId xmlns:p14="http://schemas.microsoft.com/office/powerpoint/2010/main" val="26368535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Alpine Garden - Jardín de roca con una variada colección de plantas alpinas.</a:t>
            </a:r>
          </a:p>
          <a:p>
            <a:r>
              <a:rPr lang="es-ES" dirty="0"/>
              <a:t>Jardín de Cactus - cactus y suculentas adecuados para suroeste de Idaho .</a:t>
            </a:r>
          </a:p>
          <a:p>
            <a:r>
              <a:rPr lang="es-ES" dirty="0"/>
              <a:t>Inglés Jardín - plantas típicas de los jardines ingleses , seleccionados para llevar a cabo en el clima local. Diseñado por el arquitecto paisajista John Brookes.</a:t>
            </a:r>
          </a:p>
          <a:p>
            <a:r>
              <a:rPr lang="es-ES" dirty="0"/>
              <a:t>Jardín de hierbas - hierbas utilizados para medicamentos, cosméticos, decoración y cocción.</a:t>
            </a:r>
          </a:p>
          <a:p>
            <a:r>
              <a:rPr lang="es-ES" dirty="0"/>
              <a:t>Idaho Native Garden Plant (terminado 1994) - plantas representativas de Idaho desérticas y bosques entornos, incluyendo la artemisa , syringa , nativa de cornejo , y Idaho festuca .</a:t>
            </a:r>
          </a:p>
          <a:p>
            <a:r>
              <a:rPr lang="es-ES" dirty="0"/>
              <a:t>Iris Garden - Medalla Diques iris variedades.</a:t>
            </a:r>
          </a:p>
        </p:txBody>
      </p:sp>
    </p:spTree>
    <p:extLst>
      <p:ext uri="{BB962C8B-B14F-4D97-AF65-F5344CB8AC3E}">
        <p14:creationId xmlns:p14="http://schemas.microsoft.com/office/powerpoint/2010/main" val="22319497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Jardín de la Meditación - árboles plantados en los años 1930 y 1940 por los mínimos de seguridad de los presos en la antigua Penitenciaría.</a:t>
            </a:r>
          </a:p>
          <a:p>
            <a:r>
              <a:rPr lang="es-ES" dirty="0"/>
              <a:t>Peony Garden (plantado 1.992) - 21 variedades de híbridos peonías .</a:t>
            </a:r>
          </a:p>
          <a:p>
            <a:r>
              <a:rPr lang="es-ES" dirty="0"/>
              <a:t>Rose Garden - Herencia y otras de estilo antiguo rosas .</a:t>
            </a:r>
          </a:p>
          <a:p>
            <a:r>
              <a:rPr lang="es-ES" dirty="0"/>
              <a:t>Jardín de agua - nenúfares , iris , koi , ranas , insectos acuáticos  y ocasionalmente aves acuáticas .</a:t>
            </a:r>
          </a:p>
        </p:txBody>
      </p:sp>
    </p:spTree>
    <p:extLst>
      <p:ext uri="{BB962C8B-B14F-4D97-AF65-F5344CB8AC3E}">
        <p14:creationId xmlns:p14="http://schemas.microsoft.com/office/powerpoint/2010/main" val="1057052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461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773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661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8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195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512" y="2505075"/>
            <a:ext cx="2466975" cy="18478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9908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248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08343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3"/>
            <a:ext cx="4208343" cy="323771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343" y="24735"/>
            <a:ext cx="4914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339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41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41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575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846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061644" cy="342812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1"/>
            <a:ext cx="9144000" cy="339865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644" y="1"/>
            <a:ext cx="4071068" cy="342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325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357301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357301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4716016" cy="328498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416" y="3573016"/>
            <a:ext cx="4561584" cy="330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8094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Kanapaha Botanical Gardens.-Gainesville-Florida.-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Los Jardines Botánicos Kanapaha ( 25 hectáreas) es un jardín botánico en Gainesville , Florida , operado por la Sociedad Botánica North Florida. </a:t>
            </a:r>
          </a:p>
          <a:p>
            <a:r>
              <a:rPr lang="es-ES" dirty="0"/>
              <a:t>Su nombre proviene del cercano lago Kanapaha. Los jardines fueron establecidos en 1978, cuando la sociedad arrendó (13.4 hectáreas) de un jardín público botánico.</a:t>
            </a:r>
          </a:p>
          <a:p>
            <a:r>
              <a:rPr lang="es-ES" dirty="0"/>
              <a:t> Otros (11.7 hectáreas) se añadieron en 1982.</a:t>
            </a:r>
          </a:p>
          <a:p>
            <a:r>
              <a:rPr lang="es-ES" dirty="0"/>
              <a:t> Los jardines se abrieron al público en 1986.</a:t>
            </a:r>
          </a:p>
          <a:p>
            <a:r>
              <a:rPr lang="es-ES" dirty="0"/>
              <a:t>A partir de 2005, los Jardines Botánicos Kanapaha contienen la  mayor colección pública de bambúes de la Florida y el mayor jardín de hierbas en el sudeste .</a:t>
            </a:r>
          </a:p>
        </p:txBody>
      </p:sp>
    </p:spTree>
    <p:extLst>
      <p:ext uri="{BB962C8B-B14F-4D97-AF65-F5344CB8AC3E}">
        <p14:creationId xmlns:p14="http://schemas.microsoft.com/office/powerpoint/2010/main" val="20039805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Los jardines incluyen las siguientes colecciones principales:</a:t>
            </a:r>
          </a:p>
          <a:p>
            <a:r>
              <a:rPr lang="es-ES" dirty="0"/>
              <a:t>Arboretum</a:t>
            </a:r>
          </a:p>
          <a:p>
            <a:r>
              <a:rPr lang="es-ES" dirty="0"/>
              <a:t>Azalea / jardín de la camelia</a:t>
            </a:r>
          </a:p>
          <a:p>
            <a:r>
              <a:rPr lang="es-ES" dirty="0"/>
              <a:t>Jardín de bambú</a:t>
            </a:r>
          </a:p>
          <a:p>
            <a:r>
              <a:rPr lang="es-ES" dirty="0"/>
              <a:t>Jardín de la mariposa</a:t>
            </a:r>
          </a:p>
          <a:p>
            <a:r>
              <a:rPr lang="es-ES" dirty="0"/>
              <a:t>Jardín Crinum</a:t>
            </a:r>
          </a:p>
          <a:p>
            <a:r>
              <a:rPr lang="es-ES" dirty="0"/>
              <a:t>Jardín Cycad</a:t>
            </a:r>
          </a:p>
          <a:p>
            <a:r>
              <a:rPr lang="es-ES" dirty="0"/>
              <a:t>Adoquín Helecho</a:t>
            </a:r>
          </a:p>
          <a:p>
            <a:r>
              <a:rPr lang="es-ES" dirty="0"/>
              <a:t>Jardín de hierbas</a:t>
            </a:r>
          </a:p>
          <a:p>
            <a:r>
              <a:rPr lang="es-ES" dirty="0"/>
              <a:t>Jardín del colibrí</a:t>
            </a:r>
          </a:p>
        </p:txBody>
      </p:sp>
    </p:spTree>
    <p:extLst>
      <p:ext uri="{BB962C8B-B14F-4D97-AF65-F5344CB8AC3E}">
        <p14:creationId xmlns:p14="http://schemas.microsoft.com/office/powerpoint/2010/main" val="2589011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836712"/>
            <a:ext cx="7467600" cy="6141296"/>
          </a:xfrm>
        </p:spPr>
        <p:txBody>
          <a:bodyPr/>
          <a:lstStyle/>
          <a:p>
            <a:r>
              <a:rPr lang="pt-BR" dirty="0"/>
              <a:t>Palma hamaca</a:t>
            </a:r>
          </a:p>
          <a:p>
            <a:r>
              <a:rPr lang="pt-BR" dirty="0"/>
              <a:t>Rock Garden</a:t>
            </a:r>
          </a:p>
          <a:p>
            <a:r>
              <a:rPr lang="pt-BR" dirty="0"/>
              <a:t>Jardín de rosas</a:t>
            </a:r>
          </a:p>
          <a:p>
            <a:r>
              <a:rPr lang="pt-BR" dirty="0"/>
              <a:t>Jardín de flores de primavera</a:t>
            </a:r>
          </a:p>
          <a:p>
            <a:r>
              <a:rPr lang="pt-BR" dirty="0"/>
              <a:t>Invernadero</a:t>
            </a:r>
          </a:p>
          <a:p>
            <a:r>
              <a:rPr lang="pt-BR" dirty="0"/>
              <a:t>Woodland jardín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72172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545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686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17182" y="0"/>
            <a:ext cx="93073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941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4" r="10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2944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297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957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78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0"/>
            <a:ext cx="507605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463" y="0"/>
            <a:ext cx="4545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922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792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9470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486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487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450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42" y="-7803"/>
            <a:ext cx="91557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870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001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" y="0"/>
            <a:ext cx="9139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5175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140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7476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622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318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329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904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678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0461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298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0036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" y="-1288"/>
            <a:ext cx="9144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" y="3427712"/>
            <a:ext cx="4785446" cy="343028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427712"/>
            <a:ext cx="4355976" cy="343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132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254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237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7476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1654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260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2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307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532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25674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8697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6167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2105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460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603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892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542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9398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0274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4" y="3501008"/>
            <a:ext cx="4539916" cy="335699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238945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3330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569" r="688" b="86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51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101</TotalTime>
  <Words>1825</Words>
  <Application>Microsoft Office PowerPoint</Application>
  <PresentationFormat>Presentación en pantalla (4:3)</PresentationFormat>
  <Paragraphs>268</Paragraphs>
  <Slides>121</Slides>
  <Notes>104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121</vt:i4>
      </vt:variant>
    </vt:vector>
  </HeadingPairs>
  <TitlesOfParts>
    <vt:vector size="127" baseType="lpstr">
      <vt:lpstr>Calibri</vt:lpstr>
      <vt:lpstr>Century Schoolbook</vt:lpstr>
      <vt:lpstr>Wingdings</vt:lpstr>
      <vt:lpstr>Wingdings 2</vt:lpstr>
      <vt:lpstr>Default Theme</vt:lpstr>
      <vt:lpstr>Mirador</vt:lpstr>
      <vt:lpstr>ESTADOS UNIDOS.-LA VUELTA AL MUNDO EN 885 JARDINES .-Jardines Botánicos de Dubuque Arboretum.- Huntsville .-idaho y Kanahapa </vt:lpstr>
      <vt:lpstr>Dubuque Arboretum and Botanic Garden.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Huntsville Botanical Garden. Alabama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Idaho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Kanapaha Botanical Gardens.-Gainesville-Florida.-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.-Jardines Botanicos de</dc:title>
  <dc:creator>Josep</dc:creator>
  <cp:lastModifiedBy>Usuario</cp:lastModifiedBy>
  <cp:revision>13</cp:revision>
  <dcterms:created xsi:type="dcterms:W3CDTF">2014-03-12T16:14:24Z</dcterms:created>
  <dcterms:modified xsi:type="dcterms:W3CDTF">2018-03-05T07:20:19Z</dcterms:modified>
</cp:coreProperties>
</file>