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9"/>
  </p:notesMasterIdLst>
  <p:sldIdLst>
    <p:sldId id="257" r:id="rId2"/>
    <p:sldId id="258" r:id="rId3"/>
    <p:sldId id="383" r:id="rId4"/>
    <p:sldId id="384" r:id="rId5"/>
    <p:sldId id="385" r:id="rId6"/>
    <p:sldId id="386" r:id="rId7"/>
    <p:sldId id="387" r:id="rId8"/>
    <p:sldId id="388" r:id="rId9"/>
    <p:sldId id="391" r:id="rId10"/>
    <p:sldId id="269" r:id="rId11"/>
    <p:sldId id="260" r:id="rId12"/>
    <p:sldId id="273" r:id="rId13"/>
    <p:sldId id="274" r:id="rId14"/>
    <p:sldId id="389" r:id="rId15"/>
    <p:sldId id="390" r:id="rId16"/>
    <p:sldId id="291" r:id="rId17"/>
    <p:sldId id="259" r:id="rId18"/>
    <p:sldId id="261" r:id="rId19"/>
    <p:sldId id="263" r:id="rId20"/>
    <p:sldId id="264" r:id="rId21"/>
    <p:sldId id="272" r:id="rId22"/>
    <p:sldId id="286" r:id="rId23"/>
    <p:sldId id="331" r:id="rId24"/>
    <p:sldId id="300" r:id="rId25"/>
    <p:sldId id="285" r:id="rId26"/>
    <p:sldId id="267" r:id="rId27"/>
    <p:sldId id="268" r:id="rId28"/>
    <p:sldId id="276" r:id="rId29"/>
    <p:sldId id="277" r:id="rId30"/>
    <p:sldId id="278" r:id="rId31"/>
    <p:sldId id="279" r:id="rId32"/>
    <p:sldId id="282" r:id="rId33"/>
    <p:sldId id="265" r:id="rId34"/>
    <p:sldId id="296" r:id="rId35"/>
    <p:sldId id="283" r:id="rId36"/>
    <p:sldId id="287" r:id="rId37"/>
    <p:sldId id="288" r:id="rId38"/>
    <p:sldId id="292" r:id="rId39"/>
    <p:sldId id="290" r:id="rId40"/>
    <p:sldId id="302" r:id="rId41"/>
    <p:sldId id="297" r:id="rId42"/>
    <p:sldId id="280" r:id="rId43"/>
    <p:sldId id="281" r:id="rId44"/>
    <p:sldId id="284" r:id="rId45"/>
    <p:sldId id="293" r:id="rId46"/>
    <p:sldId id="294" r:id="rId47"/>
    <p:sldId id="299" r:id="rId48"/>
    <p:sldId id="301"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8" r:id="rId64"/>
    <p:sldId id="319" r:id="rId65"/>
    <p:sldId id="321" r:id="rId66"/>
    <p:sldId id="322" r:id="rId67"/>
    <p:sldId id="323" r:id="rId68"/>
    <p:sldId id="325" r:id="rId69"/>
    <p:sldId id="326" r:id="rId70"/>
    <p:sldId id="327" r:id="rId71"/>
    <p:sldId id="328" r:id="rId72"/>
    <p:sldId id="352"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6" r:id="rId86"/>
    <p:sldId id="349" r:id="rId87"/>
    <p:sldId id="350" r:id="rId88"/>
    <p:sldId id="351" r:id="rId89"/>
    <p:sldId id="366" r:id="rId90"/>
    <p:sldId id="380" r:id="rId91"/>
    <p:sldId id="381" r:id="rId92"/>
    <p:sldId id="382" r:id="rId93"/>
    <p:sldId id="353" r:id="rId94"/>
    <p:sldId id="354" r:id="rId95"/>
    <p:sldId id="355" r:id="rId96"/>
    <p:sldId id="356" r:id="rId97"/>
    <p:sldId id="357" r:id="rId98"/>
    <p:sldId id="358" r:id="rId99"/>
    <p:sldId id="359" r:id="rId100"/>
    <p:sldId id="360" r:id="rId101"/>
    <p:sldId id="361" r:id="rId102"/>
    <p:sldId id="362" r:id="rId103"/>
    <p:sldId id="363" r:id="rId104"/>
    <p:sldId id="364" r:id="rId105"/>
    <p:sldId id="365" r:id="rId106"/>
    <p:sldId id="367" r:id="rId107"/>
    <p:sldId id="368" r:id="rId108"/>
    <p:sldId id="369" r:id="rId109"/>
    <p:sldId id="370" r:id="rId110"/>
    <p:sldId id="371" r:id="rId111"/>
    <p:sldId id="372" r:id="rId112"/>
    <p:sldId id="373" r:id="rId113"/>
    <p:sldId id="374" r:id="rId114"/>
    <p:sldId id="376" r:id="rId115"/>
    <p:sldId id="377" r:id="rId116"/>
    <p:sldId id="378" r:id="rId117"/>
    <p:sldId id="379"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240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0DEC77-C24E-426D-B04A-75407DD9862D}"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D98143-9A6C-4D8D-82BC-4AB8266644D7}" type="slidenum">
              <a:rPr lang="es-ES" smtClean="0"/>
              <a:t>‹Nº›</a:t>
            </a:fld>
            <a:endParaRPr lang="es-ES" dirty="0"/>
          </a:p>
        </p:txBody>
      </p:sp>
    </p:spTree>
    <p:extLst>
      <p:ext uri="{BB962C8B-B14F-4D97-AF65-F5344CB8AC3E}">
        <p14:creationId xmlns:p14="http://schemas.microsoft.com/office/powerpoint/2010/main" val="3452754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a:p>
            <a:r>
              <a:rPr lang="es-ES" dirty="0"/>
              <a:t>.-Entrada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8</a:t>
            </a:fld>
            <a:endParaRPr lang="es-ES" dirty="0"/>
          </a:p>
        </p:txBody>
      </p:sp>
    </p:spTree>
    <p:extLst>
      <p:ext uri="{BB962C8B-B14F-4D97-AF65-F5344CB8AC3E}">
        <p14:creationId xmlns:p14="http://schemas.microsoft.com/office/powerpoint/2010/main" val="12021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a:p>
            <a:endParaRPr lang="es-ES" dirty="0"/>
          </a:p>
        </p:txBody>
      </p:sp>
      <p:sp>
        <p:nvSpPr>
          <p:cNvPr id="4" name="3 Marcador de número de diapositiva"/>
          <p:cNvSpPr>
            <a:spLocks noGrp="1"/>
          </p:cNvSpPr>
          <p:nvPr>
            <p:ph type="sldNum" sz="quarter" idx="10"/>
          </p:nvPr>
        </p:nvSpPr>
        <p:spPr/>
        <p:txBody>
          <a:bodyPr/>
          <a:lstStyle/>
          <a:p>
            <a:fld id="{2ED98143-9A6C-4D8D-82BC-4AB8266644D7}" type="slidenum">
              <a:rPr lang="es-ES" smtClean="0"/>
              <a:t>9</a:t>
            </a:fld>
            <a:endParaRPr lang="es-ES" dirty="0"/>
          </a:p>
        </p:txBody>
      </p:sp>
    </p:spTree>
    <p:extLst>
      <p:ext uri="{BB962C8B-B14F-4D97-AF65-F5344CB8AC3E}">
        <p14:creationId xmlns:p14="http://schemas.microsoft.com/office/powerpoint/2010/main" val="860126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a:t>
            </a:fld>
            <a:endParaRPr lang="es-ES" dirty="0"/>
          </a:p>
        </p:txBody>
      </p:sp>
    </p:spTree>
    <p:extLst>
      <p:ext uri="{BB962C8B-B14F-4D97-AF65-F5344CB8AC3E}">
        <p14:creationId xmlns:p14="http://schemas.microsoft.com/office/powerpoint/2010/main" val="2090955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12</a:t>
            </a:fld>
            <a:endParaRPr lang="es-ES" dirty="0"/>
          </a:p>
        </p:txBody>
      </p:sp>
    </p:spTree>
    <p:extLst>
      <p:ext uri="{BB962C8B-B14F-4D97-AF65-F5344CB8AC3E}">
        <p14:creationId xmlns:p14="http://schemas.microsoft.com/office/powerpoint/2010/main" val="513150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13</a:t>
            </a:fld>
            <a:endParaRPr lang="es-ES" dirty="0"/>
          </a:p>
        </p:txBody>
      </p:sp>
    </p:spTree>
    <p:extLst>
      <p:ext uri="{BB962C8B-B14F-4D97-AF65-F5344CB8AC3E}">
        <p14:creationId xmlns:p14="http://schemas.microsoft.com/office/powerpoint/2010/main" val="3263328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a:p>
            <a:endParaRPr lang="es-ES" dirty="0"/>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14</a:t>
            </a:fld>
            <a:endParaRPr lang="es-ES" dirty="0"/>
          </a:p>
        </p:txBody>
      </p:sp>
    </p:spTree>
    <p:extLst>
      <p:ext uri="{BB962C8B-B14F-4D97-AF65-F5344CB8AC3E}">
        <p14:creationId xmlns:p14="http://schemas.microsoft.com/office/powerpoint/2010/main" val="1738250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a:p>
            <a:endParaRPr lang="es-ES" dirty="0"/>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15</a:t>
            </a:fld>
            <a:endParaRPr lang="es-ES" dirty="0"/>
          </a:p>
        </p:txBody>
      </p:sp>
    </p:spTree>
    <p:extLst>
      <p:ext uri="{BB962C8B-B14F-4D97-AF65-F5344CB8AC3E}">
        <p14:creationId xmlns:p14="http://schemas.microsoft.com/office/powerpoint/2010/main" val="1640295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16</a:t>
            </a:fld>
            <a:endParaRPr lang="es-ES" dirty="0"/>
          </a:p>
        </p:txBody>
      </p:sp>
    </p:spTree>
    <p:extLst>
      <p:ext uri="{BB962C8B-B14F-4D97-AF65-F5344CB8AC3E}">
        <p14:creationId xmlns:p14="http://schemas.microsoft.com/office/powerpoint/2010/main" val="158229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17</a:t>
            </a:fld>
            <a:endParaRPr lang="es-ES" dirty="0"/>
          </a:p>
        </p:txBody>
      </p:sp>
    </p:spTree>
    <p:extLst>
      <p:ext uri="{BB962C8B-B14F-4D97-AF65-F5344CB8AC3E}">
        <p14:creationId xmlns:p14="http://schemas.microsoft.com/office/powerpoint/2010/main" val="199137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18</a:t>
            </a:fld>
            <a:endParaRPr lang="es-ES" dirty="0"/>
          </a:p>
        </p:txBody>
      </p:sp>
    </p:spTree>
    <p:extLst>
      <p:ext uri="{BB962C8B-B14F-4D97-AF65-F5344CB8AC3E}">
        <p14:creationId xmlns:p14="http://schemas.microsoft.com/office/powerpoint/2010/main" val="366623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19</a:t>
            </a:fld>
            <a:endParaRPr lang="es-ES" dirty="0"/>
          </a:p>
        </p:txBody>
      </p:sp>
    </p:spTree>
    <p:extLst>
      <p:ext uri="{BB962C8B-B14F-4D97-AF65-F5344CB8AC3E}">
        <p14:creationId xmlns:p14="http://schemas.microsoft.com/office/powerpoint/2010/main" val="3864519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20</a:t>
            </a:fld>
            <a:endParaRPr lang="es-ES" dirty="0"/>
          </a:p>
        </p:txBody>
      </p:sp>
    </p:spTree>
    <p:extLst>
      <p:ext uri="{BB962C8B-B14F-4D97-AF65-F5344CB8AC3E}">
        <p14:creationId xmlns:p14="http://schemas.microsoft.com/office/powerpoint/2010/main" val="1719123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ED98143-9A6C-4D8D-82BC-4AB8266644D7}" type="slidenum">
              <a:rPr lang="es-ES" smtClean="0"/>
              <a:t>21</a:t>
            </a:fld>
            <a:endParaRPr lang="es-ES" dirty="0"/>
          </a:p>
        </p:txBody>
      </p:sp>
    </p:spTree>
    <p:extLst>
      <p:ext uri="{BB962C8B-B14F-4D97-AF65-F5344CB8AC3E}">
        <p14:creationId xmlns:p14="http://schemas.microsoft.com/office/powerpoint/2010/main" val="2250578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22</a:t>
            </a:fld>
            <a:endParaRPr lang="es-ES" dirty="0"/>
          </a:p>
        </p:txBody>
      </p:sp>
    </p:spTree>
    <p:extLst>
      <p:ext uri="{BB962C8B-B14F-4D97-AF65-F5344CB8AC3E}">
        <p14:creationId xmlns:p14="http://schemas.microsoft.com/office/powerpoint/2010/main" val="1602227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23</a:t>
            </a:fld>
            <a:endParaRPr lang="es-ES" dirty="0"/>
          </a:p>
        </p:txBody>
      </p:sp>
    </p:spTree>
    <p:extLst>
      <p:ext uri="{BB962C8B-B14F-4D97-AF65-F5344CB8AC3E}">
        <p14:creationId xmlns:p14="http://schemas.microsoft.com/office/powerpoint/2010/main" val="226563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24</a:t>
            </a:fld>
            <a:endParaRPr lang="es-ES" dirty="0"/>
          </a:p>
        </p:txBody>
      </p:sp>
    </p:spTree>
    <p:extLst>
      <p:ext uri="{BB962C8B-B14F-4D97-AF65-F5344CB8AC3E}">
        <p14:creationId xmlns:p14="http://schemas.microsoft.com/office/powerpoint/2010/main" val="148743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25</a:t>
            </a:fld>
            <a:endParaRPr lang="es-ES" dirty="0"/>
          </a:p>
        </p:txBody>
      </p:sp>
    </p:spTree>
    <p:extLst>
      <p:ext uri="{BB962C8B-B14F-4D97-AF65-F5344CB8AC3E}">
        <p14:creationId xmlns:p14="http://schemas.microsoft.com/office/powerpoint/2010/main" val="3048333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26</a:t>
            </a:fld>
            <a:endParaRPr lang="es-ES" dirty="0"/>
          </a:p>
        </p:txBody>
      </p:sp>
    </p:spTree>
    <p:extLst>
      <p:ext uri="{BB962C8B-B14F-4D97-AF65-F5344CB8AC3E}">
        <p14:creationId xmlns:p14="http://schemas.microsoft.com/office/powerpoint/2010/main" val="2337279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27</a:t>
            </a:fld>
            <a:endParaRPr lang="es-ES" dirty="0"/>
          </a:p>
        </p:txBody>
      </p:sp>
    </p:spTree>
    <p:extLst>
      <p:ext uri="{BB962C8B-B14F-4D97-AF65-F5344CB8AC3E}">
        <p14:creationId xmlns:p14="http://schemas.microsoft.com/office/powerpoint/2010/main" val="2557679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28</a:t>
            </a:fld>
            <a:endParaRPr lang="es-ES" dirty="0"/>
          </a:p>
        </p:txBody>
      </p:sp>
    </p:spTree>
    <p:extLst>
      <p:ext uri="{BB962C8B-B14F-4D97-AF65-F5344CB8AC3E}">
        <p14:creationId xmlns:p14="http://schemas.microsoft.com/office/powerpoint/2010/main" val="3433188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29</a:t>
            </a:fld>
            <a:endParaRPr lang="es-ES" dirty="0"/>
          </a:p>
        </p:txBody>
      </p:sp>
    </p:spTree>
    <p:extLst>
      <p:ext uri="{BB962C8B-B14F-4D97-AF65-F5344CB8AC3E}">
        <p14:creationId xmlns:p14="http://schemas.microsoft.com/office/powerpoint/2010/main" val="32126720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30</a:t>
            </a:fld>
            <a:endParaRPr lang="es-ES" dirty="0"/>
          </a:p>
        </p:txBody>
      </p:sp>
    </p:spTree>
    <p:extLst>
      <p:ext uri="{BB962C8B-B14F-4D97-AF65-F5344CB8AC3E}">
        <p14:creationId xmlns:p14="http://schemas.microsoft.com/office/powerpoint/2010/main" val="2546497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31</a:t>
            </a:fld>
            <a:endParaRPr lang="es-ES" dirty="0"/>
          </a:p>
        </p:txBody>
      </p:sp>
    </p:spTree>
    <p:extLst>
      <p:ext uri="{BB962C8B-B14F-4D97-AF65-F5344CB8AC3E}">
        <p14:creationId xmlns:p14="http://schemas.microsoft.com/office/powerpoint/2010/main" val="34396930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ED98143-9A6C-4D8D-82BC-4AB8266644D7}" type="slidenum">
              <a:rPr lang="es-ES" smtClean="0"/>
              <a:t>32</a:t>
            </a:fld>
            <a:endParaRPr lang="es-ES" dirty="0"/>
          </a:p>
        </p:txBody>
      </p:sp>
    </p:spTree>
    <p:extLst>
      <p:ext uri="{BB962C8B-B14F-4D97-AF65-F5344CB8AC3E}">
        <p14:creationId xmlns:p14="http://schemas.microsoft.com/office/powerpoint/2010/main" val="28382980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Botanical.-Nepenthes</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33</a:t>
            </a:fld>
            <a:endParaRPr lang="es-ES" dirty="0"/>
          </a:p>
        </p:txBody>
      </p:sp>
    </p:spTree>
    <p:extLst>
      <p:ext uri="{BB962C8B-B14F-4D97-AF65-F5344CB8AC3E}">
        <p14:creationId xmlns:p14="http://schemas.microsoft.com/office/powerpoint/2010/main" val="1690398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34</a:t>
            </a:fld>
            <a:endParaRPr lang="es-ES" dirty="0"/>
          </a:p>
        </p:txBody>
      </p:sp>
    </p:spTree>
    <p:extLst>
      <p:ext uri="{BB962C8B-B14F-4D97-AF65-F5344CB8AC3E}">
        <p14:creationId xmlns:p14="http://schemas.microsoft.com/office/powerpoint/2010/main" val="555581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35</a:t>
            </a:fld>
            <a:endParaRPr lang="es-ES" dirty="0"/>
          </a:p>
        </p:txBody>
      </p:sp>
    </p:spTree>
    <p:extLst>
      <p:ext uri="{BB962C8B-B14F-4D97-AF65-F5344CB8AC3E}">
        <p14:creationId xmlns:p14="http://schemas.microsoft.com/office/powerpoint/2010/main" val="24467921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36</a:t>
            </a:fld>
            <a:endParaRPr lang="es-ES" dirty="0"/>
          </a:p>
        </p:txBody>
      </p:sp>
    </p:spTree>
    <p:extLst>
      <p:ext uri="{BB962C8B-B14F-4D97-AF65-F5344CB8AC3E}">
        <p14:creationId xmlns:p14="http://schemas.microsoft.com/office/powerpoint/2010/main" val="4147983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37</a:t>
            </a:fld>
            <a:endParaRPr lang="es-ES" dirty="0"/>
          </a:p>
        </p:txBody>
      </p:sp>
    </p:spTree>
    <p:extLst>
      <p:ext uri="{BB962C8B-B14F-4D97-AF65-F5344CB8AC3E}">
        <p14:creationId xmlns:p14="http://schemas.microsoft.com/office/powerpoint/2010/main" val="15104906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38</a:t>
            </a:fld>
            <a:endParaRPr lang="es-ES" dirty="0"/>
          </a:p>
        </p:txBody>
      </p:sp>
    </p:spTree>
    <p:extLst>
      <p:ext uri="{BB962C8B-B14F-4D97-AF65-F5344CB8AC3E}">
        <p14:creationId xmlns:p14="http://schemas.microsoft.com/office/powerpoint/2010/main" val="38333248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39</a:t>
            </a:fld>
            <a:endParaRPr lang="es-ES" dirty="0"/>
          </a:p>
        </p:txBody>
      </p:sp>
    </p:spTree>
    <p:extLst>
      <p:ext uri="{BB962C8B-B14F-4D97-AF65-F5344CB8AC3E}">
        <p14:creationId xmlns:p14="http://schemas.microsoft.com/office/powerpoint/2010/main" val="26663651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40</a:t>
            </a:fld>
            <a:endParaRPr lang="es-ES" dirty="0"/>
          </a:p>
        </p:txBody>
      </p:sp>
    </p:spTree>
    <p:extLst>
      <p:ext uri="{BB962C8B-B14F-4D97-AF65-F5344CB8AC3E}">
        <p14:creationId xmlns:p14="http://schemas.microsoft.com/office/powerpoint/2010/main" val="11884055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41</a:t>
            </a:fld>
            <a:endParaRPr lang="es-ES" dirty="0"/>
          </a:p>
        </p:txBody>
      </p:sp>
    </p:spTree>
    <p:extLst>
      <p:ext uri="{BB962C8B-B14F-4D97-AF65-F5344CB8AC3E}">
        <p14:creationId xmlns:p14="http://schemas.microsoft.com/office/powerpoint/2010/main" val="24598761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42</a:t>
            </a:fld>
            <a:endParaRPr lang="es-ES" dirty="0"/>
          </a:p>
        </p:txBody>
      </p:sp>
    </p:spTree>
    <p:extLst>
      <p:ext uri="{BB962C8B-B14F-4D97-AF65-F5344CB8AC3E}">
        <p14:creationId xmlns:p14="http://schemas.microsoft.com/office/powerpoint/2010/main" val="21908641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43</a:t>
            </a:fld>
            <a:endParaRPr lang="es-ES" dirty="0"/>
          </a:p>
        </p:txBody>
      </p:sp>
    </p:spTree>
    <p:extLst>
      <p:ext uri="{BB962C8B-B14F-4D97-AF65-F5344CB8AC3E}">
        <p14:creationId xmlns:p14="http://schemas.microsoft.com/office/powerpoint/2010/main" val="31896775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44</a:t>
            </a:fld>
            <a:endParaRPr lang="es-ES" dirty="0"/>
          </a:p>
        </p:txBody>
      </p:sp>
    </p:spTree>
    <p:extLst>
      <p:ext uri="{BB962C8B-B14F-4D97-AF65-F5344CB8AC3E}">
        <p14:creationId xmlns:p14="http://schemas.microsoft.com/office/powerpoint/2010/main" val="2428103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45</a:t>
            </a:fld>
            <a:endParaRPr lang="es-ES" dirty="0"/>
          </a:p>
        </p:txBody>
      </p:sp>
    </p:spTree>
    <p:extLst>
      <p:ext uri="{BB962C8B-B14F-4D97-AF65-F5344CB8AC3E}">
        <p14:creationId xmlns:p14="http://schemas.microsoft.com/office/powerpoint/2010/main" val="36477524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46</a:t>
            </a:fld>
            <a:endParaRPr lang="es-ES" dirty="0"/>
          </a:p>
        </p:txBody>
      </p:sp>
    </p:spTree>
    <p:extLst>
      <p:ext uri="{BB962C8B-B14F-4D97-AF65-F5344CB8AC3E}">
        <p14:creationId xmlns:p14="http://schemas.microsoft.com/office/powerpoint/2010/main" val="3427863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47</a:t>
            </a:fld>
            <a:endParaRPr lang="es-ES" dirty="0"/>
          </a:p>
        </p:txBody>
      </p:sp>
    </p:spTree>
    <p:extLst>
      <p:ext uri="{BB962C8B-B14F-4D97-AF65-F5344CB8AC3E}">
        <p14:creationId xmlns:p14="http://schemas.microsoft.com/office/powerpoint/2010/main" val="29021709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48</a:t>
            </a:fld>
            <a:endParaRPr lang="es-ES" dirty="0"/>
          </a:p>
        </p:txBody>
      </p:sp>
    </p:spTree>
    <p:extLst>
      <p:ext uri="{BB962C8B-B14F-4D97-AF65-F5344CB8AC3E}">
        <p14:creationId xmlns:p14="http://schemas.microsoft.com/office/powerpoint/2010/main" val="3458976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49</a:t>
            </a:fld>
            <a:endParaRPr lang="es-ES" dirty="0"/>
          </a:p>
        </p:txBody>
      </p:sp>
    </p:spTree>
    <p:extLst>
      <p:ext uri="{BB962C8B-B14F-4D97-AF65-F5344CB8AC3E}">
        <p14:creationId xmlns:p14="http://schemas.microsoft.com/office/powerpoint/2010/main" val="22378175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50</a:t>
            </a:fld>
            <a:endParaRPr lang="es-ES" dirty="0"/>
          </a:p>
        </p:txBody>
      </p:sp>
    </p:spTree>
    <p:extLst>
      <p:ext uri="{BB962C8B-B14F-4D97-AF65-F5344CB8AC3E}">
        <p14:creationId xmlns:p14="http://schemas.microsoft.com/office/powerpoint/2010/main" val="21884032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51</a:t>
            </a:fld>
            <a:endParaRPr lang="es-ES" dirty="0"/>
          </a:p>
        </p:txBody>
      </p:sp>
    </p:spTree>
    <p:extLst>
      <p:ext uri="{BB962C8B-B14F-4D97-AF65-F5344CB8AC3E}">
        <p14:creationId xmlns:p14="http://schemas.microsoft.com/office/powerpoint/2010/main" val="6546594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Gardens.-Sarasota.-Caladiums</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52</a:t>
            </a:fld>
            <a:endParaRPr lang="es-ES" dirty="0"/>
          </a:p>
        </p:txBody>
      </p:sp>
    </p:spTree>
    <p:extLst>
      <p:ext uri="{BB962C8B-B14F-4D97-AF65-F5344CB8AC3E}">
        <p14:creationId xmlns:p14="http://schemas.microsoft.com/office/powerpoint/2010/main" val="32932467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53</a:t>
            </a:fld>
            <a:endParaRPr lang="es-ES" dirty="0"/>
          </a:p>
        </p:txBody>
      </p:sp>
    </p:spTree>
    <p:extLst>
      <p:ext uri="{BB962C8B-B14F-4D97-AF65-F5344CB8AC3E}">
        <p14:creationId xmlns:p14="http://schemas.microsoft.com/office/powerpoint/2010/main" val="33604381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54</a:t>
            </a:fld>
            <a:endParaRPr lang="es-ES" dirty="0"/>
          </a:p>
        </p:txBody>
      </p:sp>
    </p:spTree>
    <p:extLst>
      <p:ext uri="{BB962C8B-B14F-4D97-AF65-F5344CB8AC3E}">
        <p14:creationId xmlns:p14="http://schemas.microsoft.com/office/powerpoint/2010/main" val="15605273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55</a:t>
            </a:fld>
            <a:endParaRPr lang="es-ES" dirty="0"/>
          </a:p>
        </p:txBody>
      </p:sp>
    </p:spTree>
    <p:extLst>
      <p:ext uri="{BB962C8B-B14F-4D97-AF65-F5344CB8AC3E}">
        <p14:creationId xmlns:p14="http://schemas.microsoft.com/office/powerpoint/2010/main" val="15064762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56</a:t>
            </a:fld>
            <a:endParaRPr lang="es-ES" dirty="0"/>
          </a:p>
        </p:txBody>
      </p:sp>
    </p:spTree>
    <p:extLst>
      <p:ext uri="{BB962C8B-B14F-4D97-AF65-F5344CB8AC3E}">
        <p14:creationId xmlns:p14="http://schemas.microsoft.com/office/powerpoint/2010/main" val="12757483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57</a:t>
            </a:fld>
            <a:endParaRPr lang="es-ES" dirty="0"/>
          </a:p>
        </p:txBody>
      </p:sp>
    </p:spTree>
    <p:extLst>
      <p:ext uri="{BB962C8B-B14F-4D97-AF65-F5344CB8AC3E}">
        <p14:creationId xmlns:p14="http://schemas.microsoft.com/office/powerpoint/2010/main" val="32100194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58</a:t>
            </a:fld>
            <a:endParaRPr lang="es-ES" dirty="0"/>
          </a:p>
        </p:txBody>
      </p:sp>
    </p:spTree>
    <p:extLst>
      <p:ext uri="{BB962C8B-B14F-4D97-AF65-F5344CB8AC3E}">
        <p14:creationId xmlns:p14="http://schemas.microsoft.com/office/powerpoint/2010/main" val="10986635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Gardens.-Sarasota.-.-Caladium</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59</a:t>
            </a:fld>
            <a:endParaRPr lang="es-ES" dirty="0"/>
          </a:p>
        </p:txBody>
      </p:sp>
    </p:spTree>
    <p:extLst>
      <p:ext uri="{BB962C8B-B14F-4D97-AF65-F5344CB8AC3E}">
        <p14:creationId xmlns:p14="http://schemas.microsoft.com/office/powerpoint/2010/main" val="27304308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Gardens.-Sarasota.-Principes</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60</a:t>
            </a:fld>
            <a:endParaRPr lang="es-ES" dirty="0"/>
          </a:p>
        </p:txBody>
      </p:sp>
    </p:spTree>
    <p:extLst>
      <p:ext uri="{BB962C8B-B14F-4D97-AF65-F5344CB8AC3E}">
        <p14:creationId xmlns:p14="http://schemas.microsoft.com/office/powerpoint/2010/main" val="25236743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61</a:t>
            </a:fld>
            <a:endParaRPr lang="es-ES" dirty="0"/>
          </a:p>
        </p:txBody>
      </p:sp>
    </p:spTree>
    <p:extLst>
      <p:ext uri="{BB962C8B-B14F-4D97-AF65-F5344CB8AC3E}">
        <p14:creationId xmlns:p14="http://schemas.microsoft.com/office/powerpoint/2010/main" val="14173955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Gardens.-Sarasota.-.-Amaryllis</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62</a:t>
            </a:fld>
            <a:endParaRPr lang="es-ES" dirty="0"/>
          </a:p>
        </p:txBody>
      </p:sp>
    </p:spTree>
    <p:extLst>
      <p:ext uri="{BB962C8B-B14F-4D97-AF65-F5344CB8AC3E}">
        <p14:creationId xmlns:p14="http://schemas.microsoft.com/office/powerpoint/2010/main" val="38197662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63</a:t>
            </a:fld>
            <a:endParaRPr lang="es-ES" dirty="0"/>
          </a:p>
        </p:txBody>
      </p:sp>
    </p:spTree>
    <p:extLst>
      <p:ext uri="{BB962C8B-B14F-4D97-AF65-F5344CB8AC3E}">
        <p14:creationId xmlns:p14="http://schemas.microsoft.com/office/powerpoint/2010/main" val="40139662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Gardens.-Sarasota.-Begonias</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64</a:t>
            </a:fld>
            <a:endParaRPr lang="es-ES" dirty="0"/>
          </a:p>
        </p:txBody>
      </p:sp>
    </p:spTree>
    <p:extLst>
      <p:ext uri="{BB962C8B-B14F-4D97-AF65-F5344CB8AC3E}">
        <p14:creationId xmlns:p14="http://schemas.microsoft.com/office/powerpoint/2010/main" val="16830641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65</a:t>
            </a:fld>
            <a:endParaRPr lang="es-ES" dirty="0"/>
          </a:p>
        </p:txBody>
      </p:sp>
    </p:spTree>
    <p:extLst>
      <p:ext uri="{BB962C8B-B14F-4D97-AF65-F5344CB8AC3E}">
        <p14:creationId xmlns:p14="http://schemas.microsoft.com/office/powerpoint/2010/main" val="3690116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66</a:t>
            </a:fld>
            <a:endParaRPr lang="es-ES" dirty="0"/>
          </a:p>
        </p:txBody>
      </p:sp>
    </p:spTree>
    <p:extLst>
      <p:ext uri="{BB962C8B-B14F-4D97-AF65-F5344CB8AC3E}">
        <p14:creationId xmlns:p14="http://schemas.microsoft.com/office/powerpoint/2010/main" val="127155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67</a:t>
            </a:fld>
            <a:endParaRPr lang="es-ES" dirty="0"/>
          </a:p>
        </p:txBody>
      </p:sp>
    </p:spTree>
    <p:extLst>
      <p:ext uri="{BB962C8B-B14F-4D97-AF65-F5344CB8AC3E}">
        <p14:creationId xmlns:p14="http://schemas.microsoft.com/office/powerpoint/2010/main" val="3980880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68</a:t>
            </a:fld>
            <a:endParaRPr lang="es-ES" dirty="0"/>
          </a:p>
        </p:txBody>
      </p:sp>
    </p:spTree>
    <p:extLst>
      <p:ext uri="{BB962C8B-B14F-4D97-AF65-F5344CB8AC3E}">
        <p14:creationId xmlns:p14="http://schemas.microsoft.com/office/powerpoint/2010/main" val="23060074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69</a:t>
            </a:fld>
            <a:endParaRPr lang="es-ES" dirty="0"/>
          </a:p>
        </p:txBody>
      </p:sp>
    </p:spTree>
    <p:extLst>
      <p:ext uri="{BB962C8B-B14F-4D97-AF65-F5344CB8AC3E}">
        <p14:creationId xmlns:p14="http://schemas.microsoft.com/office/powerpoint/2010/main" val="28189743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70</a:t>
            </a:fld>
            <a:endParaRPr lang="es-ES" dirty="0"/>
          </a:p>
        </p:txBody>
      </p:sp>
    </p:spTree>
    <p:extLst>
      <p:ext uri="{BB962C8B-B14F-4D97-AF65-F5344CB8AC3E}">
        <p14:creationId xmlns:p14="http://schemas.microsoft.com/office/powerpoint/2010/main" val="29810750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71</a:t>
            </a:fld>
            <a:endParaRPr lang="es-ES" dirty="0"/>
          </a:p>
        </p:txBody>
      </p:sp>
    </p:spTree>
    <p:extLst>
      <p:ext uri="{BB962C8B-B14F-4D97-AF65-F5344CB8AC3E}">
        <p14:creationId xmlns:p14="http://schemas.microsoft.com/office/powerpoint/2010/main" val="4672174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Gardens.-Florida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72</a:t>
            </a:fld>
            <a:endParaRPr lang="es-ES" dirty="0"/>
          </a:p>
        </p:txBody>
      </p:sp>
    </p:spTree>
    <p:extLst>
      <p:ext uri="{BB962C8B-B14F-4D97-AF65-F5344CB8AC3E}">
        <p14:creationId xmlns:p14="http://schemas.microsoft.com/office/powerpoint/2010/main" val="36642328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73</a:t>
            </a:fld>
            <a:endParaRPr lang="es-ES" dirty="0"/>
          </a:p>
        </p:txBody>
      </p:sp>
    </p:spTree>
    <p:extLst>
      <p:ext uri="{BB962C8B-B14F-4D97-AF65-F5344CB8AC3E}">
        <p14:creationId xmlns:p14="http://schemas.microsoft.com/office/powerpoint/2010/main" val="21274557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74</a:t>
            </a:fld>
            <a:endParaRPr lang="es-ES" dirty="0"/>
          </a:p>
        </p:txBody>
      </p:sp>
    </p:spTree>
    <p:extLst>
      <p:ext uri="{BB962C8B-B14F-4D97-AF65-F5344CB8AC3E}">
        <p14:creationId xmlns:p14="http://schemas.microsoft.com/office/powerpoint/2010/main" val="15846434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75</a:t>
            </a:fld>
            <a:endParaRPr lang="es-ES" dirty="0"/>
          </a:p>
        </p:txBody>
      </p:sp>
    </p:spTree>
    <p:extLst>
      <p:ext uri="{BB962C8B-B14F-4D97-AF65-F5344CB8AC3E}">
        <p14:creationId xmlns:p14="http://schemas.microsoft.com/office/powerpoint/2010/main" val="31029515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76</a:t>
            </a:fld>
            <a:endParaRPr lang="es-ES" dirty="0"/>
          </a:p>
        </p:txBody>
      </p:sp>
    </p:spTree>
    <p:extLst>
      <p:ext uri="{BB962C8B-B14F-4D97-AF65-F5344CB8AC3E}">
        <p14:creationId xmlns:p14="http://schemas.microsoft.com/office/powerpoint/2010/main" val="39378634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77</a:t>
            </a:fld>
            <a:endParaRPr lang="es-ES" dirty="0"/>
          </a:p>
        </p:txBody>
      </p:sp>
    </p:spTree>
    <p:extLst>
      <p:ext uri="{BB962C8B-B14F-4D97-AF65-F5344CB8AC3E}">
        <p14:creationId xmlns:p14="http://schemas.microsoft.com/office/powerpoint/2010/main" val="18044316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78</a:t>
            </a:fld>
            <a:endParaRPr lang="es-ES" dirty="0"/>
          </a:p>
        </p:txBody>
      </p:sp>
    </p:spTree>
    <p:extLst>
      <p:ext uri="{BB962C8B-B14F-4D97-AF65-F5344CB8AC3E}">
        <p14:creationId xmlns:p14="http://schemas.microsoft.com/office/powerpoint/2010/main" val="19756259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79</a:t>
            </a:fld>
            <a:endParaRPr lang="es-ES" dirty="0"/>
          </a:p>
        </p:txBody>
      </p:sp>
    </p:spTree>
    <p:extLst>
      <p:ext uri="{BB962C8B-B14F-4D97-AF65-F5344CB8AC3E}">
        <p14:creationId xmlns:p14="http://schemas.microsoft.com/office/powerpoint/2010/main" val="31724402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Gardens.-Sarasota.-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80</a:t>
            </a:fld>
            <a:endParaRPr lang="es-ES" dirty="0"/>
          </a:p>
        </p:txBody>
      </p:sp>
    </p:spTree>
    <p:extLst>
      <p:ext uri="{BB962C8B-B14F-4D97-AF65-F5344CB8AC3E}">
        <p14:creationId xmlns:p14="http://schemas.microsoft.com/office/powerpoint/2010/main" val="29686981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ED98143-9A6C-4D8D-82BC-4AB8266644D7}" type="slidenum">
              <a:rPr lang="es-ES" smtClean="0"/>
              <a:t>81</a:t>
            </a:fld>
            <a:endParaRPr lang="es-ES" dirty="0"/>
          </a:p>
        </p:txBody>
      </p:sp>
    </p:spTree>
    <p:extLst>
      <p:ext uri="{BB962C8B-B14F-4D97-AF65-F5344CB8AC3E}">
        <p14:creationId xmlns:p14="http://schemas.microsoft.com/office/powerpoint/2010/main" val="24867879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ED98143-9A6C-4D8D-82BC-4AB8266644D7}" type="slidenum">
              <a:rPr lang="es-ES" smtClean="0"/>
              <a:t>82</a:t>
            </a:fld>
            <a:endParaRPr lang="es-ES" dirty="0"/>
          </a:p>
        </p:txBody>
      </p:sp>
    </p:spTree>
    <p:extLst>
      <p:ext uri="{BB962C8B-B14F-4D97-AF65-F5344CB8AC3E}">
        <p14:creationId xmlns:p14="http://schemas.microsoft.com/office/powerpoint/2010/main" val="28066764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Gardens.-Florida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83</a:t>
            </a:fld>
            <a:endParaRPr lang="es-ES" dirty="0"/>
          </a:p>
        </p:txBody>
      </p:sp>
    </p:spTree>
    <p:extLst>
      <p:ext uri="{BB962C8B-B14F-4D97-AF65-F5344CB8AC3E}">
        <p14:creationId xmlns:p14="http://schemas.microsoft.com/office/powerpoint/2010/main" val="11793274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Gardens.-Florida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84</a:t>
            </a:fld>
            <a:endParaRPr lang="es-ES" dirty="0"/>
          </a:p>
        </p:txBody>
      </p:sp>
    </p:spTree>
    <p:extLst>
      <p:ext uri="{BB962C8B-B14F-4D97-AF65-F5344CB8AC3E}">
        <p14:creationId xmlns:p14="http://schemas.microsoft.com/office/powerpoint/2010/main" val="16426476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Gardens.-Florida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85</a:t>
            </a:fld>
            <a:endParaRPr lang="es-ES" dirty="0"/>
          </a:p>
        </p:txBody>
      </p:sp>
    </p:spTree>
    <p:extLst>
      <p:ext uri="{BB962C8B-B14F-4D97-AF65-F5344CB8AC3E}">
        <p14:creationId xmlns:p14="http://schemas.microsoft.com/office/powerpoint/2010/main" val="18561213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Gardens.-Florida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86</a:t>
            </a:fld>
            <a:endParaRPr lang="es-ES" dirty="0"/>
          </a:p>
        </p:txBody>
      </p:sp>
    </p:spTree>
    <p:extLst>
      <p:ext uri="{BB962C8B-B14F-4D97-AF65-F5344CB8AC3E}">
        <p14:creationId xmlns:p14="http://schemas.microsoft.com/office/powerpoint/2010/main" val="4896414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Marie Selby Botanical Gardens.-Florida</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88</a:t>
            </a:fld>
            <a:endParaRPr lang="es-ES" dirty="0"/>
          </a:p>
        </p:txBody>
      </p:sp>
    </p:spTree>
    <p:extLst>
      <p:ext uri="{BB962C8B-B14F-4D97-AF65-F5344CB8AC3E}">
        <p14:creationId xmlns:p14="http://schemas.microsoft.com/office/powerpoint/2010/main" val="17052005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94</a:t>
            </a:fld>
            <a:endParaRPr lang="es-ES" dirty="0"/>
          </a:p>
        </p:txBody>
      </p:sp>
    </p:spTree>
    <p:extLst>
      <p:ext uri="{BB962C8B-B14F-4D97-AF65-F5344CB8AC3E}">
        <p14:creationId xmlns:p14="http://schemas.microsoft.com/office/powerpoint/2010/main" val="25243521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95</a:t>
            </a:fld>
            <a:endParaRPr lang="es-ES" dirty="0"/>
          </a:p>
        </p:txBody>
      </p:sp>
    </p:spTree>
    <p:extLst>
      <p:ext uri="{BB962C8B-B14F-4D97-AF65-F5344CB8AC3E}">
        <p14:creationId xmlns:p14="http://schemas.microsoft.com/office/powerpoint/2010/main" val="22439699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96</a:t>
            </a:fld>
            <a:endParaRPr lang="es-ES" dirty="0"/>
          </a:p>
        </p:txBody>
      </p:sp>
    </p:spTree>
    <p:extLst>
      <p:ext uri="{BB962C8B-B14F-4D97-AF65-F5344CB8AC3E}">
        <p14:creationId xmlns:p14="http://schemas.microsoft.com/office/powerpoint/2010/main" val="42806024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97</a:t>
            </a:fld>
            <a:endParaRPr lang="es-ES" dirty="0"/>
          </a:p>
        </p:txBody>
      </p:sp>
    </p:spTree>
    <p:extLst>
      <p:ext uri="{BB962C8B-B14F-4D97-AF65-F5344CB8AC3E}">
        <p14:creationId xmlns:p14="http://schemas.microsoft.com/office/powerpoint/2010/main" val="19268741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98</a:t>
            </a:fld>
            <a:endParaRPr lang="es-ES" dirty="0"/>
          </a:p>
        </p:txBody>
      </p:sp>
    </p:spTree>
    <p:extLst>
      <p:ext uri="{BB962C8B-B14F-4D97-AF65-F5344CB8AC3E}">
        <p14:creationId xmlns:p14="http://schemas.microsoft.com/office/powerpoint/2010/main" val="32511523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100</a:t>
            </a:fld>
            <a:endParaRPr lang="es-ES" dirty="0"/>
          </a:p>
        </p:txBody>
      </p:sp>
    </p:spTree>
    <p:extLst>
      <p:ext uri="{BB962C8B-B14F-4D97-AF65-F5344CB8AC3E}">
        <p14:creationId xmlns:p14="http://schemas.microsoft.com/office/powerpoint/2010/main" val="40881835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101</a:t>
            </a:fld>
            <a:endParaRPr lang="es-ES" dirty="0"/>
          </a:p>
        </p:txBody>
      </p:sp>
    </p:spTree>
    <p:extLst>
      <p:ext uri="{BB962C8B-B14F-4D97-AF65-F5344CB8AC3E}">
        <p14:creationId xmlns:p14="http://schemas.microsoft.com/office/powerpoint/2010/main" val="1157923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102</a:t>
            </a:fld>
            <a:endParaRPr lang="es-ES" dirty="0"/>
          </a:p>
        </p:txBody>
      </p:sp>
    </p:spTree>
    <p:extLst>
      <p:ext uri="{BB962C8B-B14F-4D97-AF65-F5344CB8AC3E}">
        <p14:creationId xmlns:p14="http://schemas.microsoft.com/office/powerpoint/2010/main" val="9582810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103</a:t>
            </a:fld>
            <a:endParaRPr lang="es-ES" dirty="0"/>
          </a:p>
        </p:txBody>
      </p:sp>
    </p:spTree>
    <p:extLst>
      <p:ext uri="{BB962C8B-B14F-4D97-AF65-F5344CB8AC3E}">
        <p14:creationId xmlns:p14="http://schemas.microsoft.com/office/powerpoint/2010/main" val="129942731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104</a:t>
            </a:fld>
            <a:endParaRPr lang="es-ES" dirty="0"/>
          </a:p>
        </p:txBody>
      </p:sp>
    </p:spTree>
    <p:extLst>
      <p:ext uri="{BB962C8B-B14F-4D97-AF65-F5344CB8AC3E}">
        <p14:creationId xmlns:p14="http://schemas.microsoft.com/office/powerpoint/2010/main" val="26681764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105</a:t>
            </a:fld>
            <a:endParaRPr lang="es-ES" dirty="0"/>
          </a:p>
        </p:txBody>
      </p:sp>
    </p:spTree>
    <p:extLst>
      <p:ext uri="{BB962C8B-B14F-4D97-AF65-F5344CB8AC3E}">
        <p14:creationId xmlns:p14="http://schemas.microsoft.com/office/powerpoint/2010/main" val="5543782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106</a:t>
            </a:fld>
            <a:endParaRPr lang="es-ES" dirty="0"/>
          </a:p>
        </p:txBody>
      </p:sp>
    </p:spTree>
    <p:extLst>
      <p:ext uri="{BB962C8B-B14F-4D97-AF65-F5344CB8AC3E}">
        <p14:creationId xmlns:p14="http://schemas.microsoft.com/office/powerpoint/2010/main" val="41928279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107</a:t>
            </a:fld>
            <a:endParaRPr lang="es-ES" dirty="0"/>
          </a:p>
        </p:txBody>
      </p:sp>
    </p:spTree>
    <p:extLst>
      <p:ext uri="{BB962C8B-B14F-4D97-AF65-F5344CB8AC3E}">
        <p14:creationId xmlns:p14="http://schemas.microsoft.com/office/powerpoint/2010/main" val="313149539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108</a:t>
            </a:fld>
            <a:endParaRPr lang="es-ES" dirty="0"/>
          </a:p>
        </p:txBody>
      </p:sp>
    </p:spTree>
    <p:extLst>
      <p:ext uri="{BB962C8B-B14F-4D97-AF65-F5344CB8AC3E}">
        <p14:creationId xmlns:p14="http://schemas.microsoft.com/office/powerpoint/2010/main" val="26380228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109</a:t>
            </a:fld>
            <a:endParaRPr lang="es-ES" dirty="0"/>
          </a:p>
        </p:txBody>
      </p:sp>
    </p:spTree>
    <p:extLst>
      <p:ext uri="{BB962C8B-B14F-4D97-AF65-F5344CB8AC3E}">
        <p14:creationId xmlns:p14="http://schemas.microsoft.com/office/powerpoint/2010/main" val="40060170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110</a:t>
            </a:fld>
            <a:endParaRPr lang="es-ES" dirty="0"/>
          </a:p>
        </p:txBody>
      </p:sp>
    </p:spTree>
    <p:extLst>
      <p:ext uri="{BB962C8B-B14F-4D97-AF65-F5344CB8AC3E}">
        <p14:creationId xmlns:p14="http://schemas.microsoft.com/office/powerpoint/2010/main" val="366474390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111</a:t>
            </a:fld>
            <a:endParaRPr lang="es-ES" dirty="0"/>
          </a:p>
        </p:txBody>
      </p:sp>
    </p:spTree>
    <p:extLst>
      <p:ext uri="{BB962C8B-B14F-4D97-AF65-F5344CB8AC3E}">
        <p14:creationId xmlns:p14="http://schemas.microsoft.com/office/powerpoint/2010/main" val="734920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112</a:t>
            </a:fld>
            <a:endParaRPr lang="es-ES" dirty="0"/>
          </a:p>
        </p:txBody>
      </p:sp>
    </p:spTree>
    <p:extLst>
      <p:ext uri="{BB962C8B-B14F-4D97-AF65-F5344CB8AC3E}">
        <p14:creationId xmlns:p14="http://schemas.microsoft.com/office/powerpoint/2010/main" val="113148914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113</a:t>
            </a:fld>
            <a:endParaRPr lang="es-ES" dirty="0"/>
          </a:p>
        </p:txBody>
      </p:sp>
    </p:spTree>
    <p:extLst>
      <p:ext uri="{BB962C8B-B14F-4D97-AF65-F5344CB8AC3E}">
        <p14:creationId xmlns:p14="http://schemas.microsoft.com/office/powerpoint/2010/main" val="17809433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114</a:t>
            </a:fld>
            <a:endParaRPr lang="es-ES" dirty="0"/>
          </a:p>
        </p:txBody>
      </p:sp>
    </p:spTree>
    <p:extLst>
      <p:ext uri="{BB962C8B-B14F-4D97-AF65-F5344CB8AC3E}">
        <p14:creationId xmlns:p14="http://schemas.microsoft.com/office/powerpoint/2010/main" val="103968561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115</a:t>
            </a:fld>
            <a:endParaRPr lang="es-ES" dirty="0"/>
          </a:p>
        </p:txBody>
      </p:sp>
    </p:spTree>
    <p:extLst>
      <p:ext uri="{BB962C8B-B14F-4D97-AF65-F5344CB8AC3E}">
        <p14:creationId xmlns:p14="http://schemas.microsoft.com/office/powerpoint/2010/main" val="34563985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116</a:t>
            </a:fld>
            <a:endParaRPr lang="es-ES" dirty="0"/>
          </a:p>
        </p:txBody>
      </p:sp>
    </p:spTree>
    <p:extLst>
      <p:ext uri="{BB962C8B-B14F-4D97-AF65-F5344CB8AC3E}">
        <p14:creationId xmlns:p14="http://schemas.microsoft.com/office/powerpoint/2010/main" val="248505024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Memphis Botanic Garden</a:t>
            </a:r>
          </a:p>
        </p:txBody>
      </p:sp>
      <p:sp>
        <p:nvSpPr>
          <p:cNvPr id="4" name="3 Marcador de número de diapositiva"/>
          <p:cNvSpPr>
            <a:spLocks noGrp="1"/>
          </p:cNvSpPr>
          <p:nvPr>
            <p:ph type="sldNum" sz="quarter" idx="10"/>
          </p:nvPr>
        </p:nvSpPr>
        <p:spPr/>
        <p:txBody>
          <a:bodyPr/>
          <a:lstStyle/>
          <a:p>
            <a:fld id="{2ED98143-9A6C-4D8D-82BC-4AB8266644D7}" type="slidenum">
              <a:rPr lang="es-ES" smtClean="0"/>
              <a:t>117</a:t>
            </a:fld>
            <a:endParaRPr lang="es-ES" dirty="0"/>
          </a:p>
        </p:txBody>
      </p:sp>
    </p:spTree>
    <p:extLst>
      <p:ext uri="{BB962C8B-B14F-4D97-AF65-F5344CB8AC3E}">
        <p14:creationId xmlns:p14="http://schemas.microsoft.com/office/powerpoint/2010/main" val="417122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4757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80322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6711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583638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62365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19102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86262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05026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50267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7871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17495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1365879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5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6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90.jpg"/></Relationships>
</file>

<file path=ppt/slides/_rels/slide9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07.jpg"/></Relationships>
</file>

<file path=ppt/slides/_rels/slide11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3168352"/>
          </a:xfrm>
        </p:spPr>
        <p:txBody>
          <a:bodyPr>
            <a:normAutofit/>
          </a:bodyPr>
          <a:lstStyle/>
          <a:p>
            <a:r>
              <a:rPr lang="es-ES" dirty="0"/>
              <a:t>ESTADOS UNIDOS.-LA VUELTA AL MUNDO EN 885 JARDINES .-Jardines Botánicos Marie Selby y Memphis</a:t>
            </a:r>
          </a:p>
        </p:txBody>
      </p:sp>
      <p:sp>
        <p:nvSpPr>
          <p:cNvPr id="3" name="2 Subtítulo"/>
          <p:cNvSpPr>
            <a:spLocks noGrp="1"/>
          </p:cNvSpPr>
          <p:nvPr>
            <p:ph type="subTitle" idx="1"/>
          </p:nvPr>
        </p:nvSpPr>
        <p:spPr>
          <a:xfrm>
            <a:off x="2411760" y="4941168"/>
            <a:ext cx="4896544"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1708405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Marie Selby Botanical</a:t>
            </a:r>
          </a:p>
        </p:txBody>
      </p:sp>
      <p:sp>
        <p:nvSpPr>
          <p:cNvPr id="3" name="2 Marcador de contenido"/>
          <p:cNvSpPr>
            <a:spLocks noGrp="1"/>
          </p:cNvSpPr>
          <p:nvPr>
            <p:ph sz="quarter" idx="1"/>
          </p:nvPr>
        </p:nvSpPr>
        <p:spPr/>
        <p:txBody>
          <a:bodyPr/>
          <a:lstStyle/>
          <a:p>
            <a:r>
              <a:rPr lang="es-ES" dirty="0"/>
              <a:t>Los Jardín Botánico Marie Selby ( 2,8 hectáreas) son extensos jardines botánicos dedicados a la investigación y las colecciones de epífitas , especialmente orquídeas y bromelias , y sus ecosistemas dosel.</a:t>
            </a:r>
          </a:p>
          <a:p>
            <a:r>
              <a:rPr lang="es-ES" dirty="0"/>
              <a:t> Están ubicados en los terrenos de la antigua casa de Marie y William Selby (de la Texaco Oil Company) en 811 South Palm Avenue, en el corazón de Sarasota, Florida , EE.UU. , y abierta al público en horario de oficina todos los días excepto la Navidad .</a:t>
            </a:r>
          </a:p>
        </p:txBody>
      </p:sp>
    </p:spTree>
    <p:extLst>
      <p:ext uri="{BB962C8B-B14F-4D97-AF65-F5344CB8AC3E}">
        <p14:creationId xmlns:p14="http://schemas.microsoft.com/office/powerpoint/2010/main" val="379745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lnSpcReduction="10000"/>
          </a:bodyPr>
          <a:lstStyle/>
          <a:p>
            <a:r>
              <a:rPr lang="es-ES" dirty="0"/>
              <a:t>Las principales divisiones de los jardines son los siguientes:</a:t>
            </a:r>
          </a:p>
          <a:p>
            <a:r>
              <a:rPr lang="es-ES" dirty="0"/>
              <a:t>El Mulford B. Foster, Bromelia Centro de Identificación se estableció en 1979 en honor a Mulford Foster, uno de los coleccionistas de bromelias que conducen a facilitar información sobre los aspectos hortícolas y botánicos del Bromeliaceae. </a:t>
            </a:r>
          </a:p>
          <a:p>
            <a:r>
              <a:rPr lang="es-ES" dirty="0"/>
              <a:t>Mantiene archivos taxonómicos por más de 2.800 especies, géneros y subfamilias, y alberga a más de 2.000 diapositivas fotográficas para el uso de particulares, instituciones y sociedades. </a:t>
            </a:r>
          </a:p>
          <a:p>
            <a:r>
              <a:rPr lang="es-ES" dirty="0"/>
              <a:t>Es apoyado por las sociedades de bromelias locales e internacionales.</a:t>
            </a:r>
          </a:p>
          <a:p>
            <a:r>
              <a:rPr lang="es-ES" dirty="0"/>
              <a:t>Invernaderos contienen más de 10.500 adhesiones en más de 600 géneros que representan a 92 familias de plantas, entre ellas 4.900 orquídeas , 3.600 bromelias , 660 aráceas , 240 helechos , 140 Gesneriads y otros 1.300 plantas.</a:t>
            </a:r>
          </a:p>
        </p:txBody>
      </p:sp>
    </p:spTree>
    <p:extLst>
      <p:ext uri="{BB962C8B-B14F-4D97-AF65-F5344CB8AC3E}">
        <p14:creationId xmlns:p14="http://schemas.microsoft.com/office/powerpoint/2010/main" val="736192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Los invernaderos contienen más de 10.500 adhesiones en más de 600 géneros que representan a 92 familias de plantas, entre ellas 4.900 orquídeas , 3.600 bromelias , 660 aráceas , 240 helechos , 140 Gesneriads y otros 1.300 plantas.</a:t>
            </a:r>
          </a:p>
          <a:p>
            <a:r>
              <a:rPr lang="es-ES" dirty="0"/>
              <a:t>Jardines contienen aproximadamente 2.300 plantaciones registradas tropicales y subtropicales, que representan a unos 1.200 especies, 620 géneros y 165 familias de plantas. </a:t>
            </a:r>
          </a:p>
          <a:p>
            <a:r>
              <a:rPr lang="es-ES" dirty="0"/>
              <a:t>Una parte importante son los bien documentadas,  especies recogidas en los hábitats nativos.</a:t>
            </a:r>
          </a:p>
          <a:p>
            <a:endParaRPr lang="es-ES" dirty="0"/>
          </a:p>
        </p:txBody>
      </p:sp>
    </p:spTree>
    <p:extLst>
      <p:ext uri="{BB962C8B-B14F-4D97-AF65-F5344CB8AC3E}">
        <p14:creationId xmlns:p14="http://schemas.microsoft.com/office/powerpoint/2010/main" val="1147164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04664"/>
            <a:ext cx="7467600" cy="5976664"/>
          </a:xfrm>
        </p:spPr>
        <p:txBody>
          <a:bodyPr>
            <a:normAutofit/>
          </a:bodyPr>
          <a:lstStyle/>
          <a:p>
            <a:r>
              <a:rPr lang="es-ES" dirty="0"/>
              <a:t>El Herbario contiene más de 100.000 colecciones especializadas de flora tropical, principalmente neotropicales, con énfasis en las epífitas . </a:t>
            </a:r>
          </a:p>
          <a:p>
            <a:r>
              <a:rPr lang="es-ES" dirty="0"/>
              <a:t>Flora del Ecuador  y flora epífita de los Andes están bien representadas. </a:t>
            </a:r>
          </a:p>
          <a:p>
            <a:r>
              <a:rPr lang="es-ES" dirty="0"/>
              <a:t>Colecciones actuales de las familias, con el número de tipos para cada uno, es: Orchidaceae (1200), Bromeliaceae (109), Gesneriaceae (105), Araceae (62), Marantaceae (16), Heliconiaceae (14), y miscelánea (61).</a:t>
            </a:r>
          </a:p>
          <a:p>
            <a:r>
              <a:rPr lang="es-ES" dirty="0"/>
              <a:t>El Centro de Identificación Orchid se creó en 1975 para estudiar y conservar las orquídeas que crecen silvestres recolectadas y en conservatorio, y para servir como un centro para su identificación. </a:t>
            </a:r>
          </a:p>
        </p:txBody>
      </p:sp>
    </p:spTree>
    <p:extLst>
      <p:ext uri="{BB962C8B-B14F-4D97-AF65-F5344CB8AC3E}">
        <p14:creationId xmlns:p14="http://schemas.microsoft.com/office/powerpoint/2010/main" val="637777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Se ha acumulado una colección de más de 20.000 archivos taxonómicos de referencia, una colección de fotografías y 24.000 espíritu preservado especímenes, con puntos fuertes en colecciones de México , Centroamérica , Andina América del Sur y Venezuela .</a:t>
            </a:r>
          </a:p>
          <a:p>
            <a:r>
              <a:rPr lang="es-ES" dirty="0"/>
              <a:t>La Christy Payne House sirve como galería del jardín para cambiar exposiciones de arte botánico y fotografía. Cotiza en la EE.UU. Registro Nacional de Lugares Históricos , a la que se añadió el 25 de septiembre de 1998.</a:t>
            </a:r>
          </a:p>
          <a:p>
            <a:r>
              <a:rPr lang="es-ES" dirty="0"/>
              <a:t>La Biblioteca de Investigación de aproximadamente 7.000 volúmenes, que tratan principalmente con plantas tropicales, y especialmente las epífitas.</a:t>
            </a:r>
          </a:p>
          <a:p>
            <a:endParaRPr lang="es-ES" dirty="0"/>
          </a:p>
          <a:p>
            <a:endParaRPr lang="es-ES" dirty="0"/>
          </a:p>
        </p:txBody>
      </p:sp>
    </p:spTree>
    <p:extLst>
      <p:ext uri="{BB962C8B-B14F-4D97-AF65-F5344CB8AC3E}">
        <p14:creationId xmlns:p14="http://schemas.microsoft.com/office/powerpoint/2010/main" val="2850849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Incluye una rara colección de libros que datan de finales del siglo XVIII, 14000 números de revistas científicas, 2,500 microfichas de referencias botánicas principios y herbarios, una colección de diapositivas fotográficas y otras explotaciones relacionadas.</a:t>
            </a:r>
          </a:p>
          <a:p>
            <a:r>
              <a:rPr lang="es-ES" dirty="0"/>
              <a:t>El Espíritu Collection contiene cerca de 26.000 viales de flores en los fluidos de preservación, por lo que es el segundo más grande tal colección en el mundo después de los Reales Jardines Botánicos de Kew .</a:t>
            </a:r>
          </a:p>
          <a:p>
            <a:r>
              <a:rPr lang="es-ES" dirty="0"/>
              <a:t> La colección incluye 24.000 copas de la orquídea de la familia ( Orchidaceae ); 2.000 viales de Gesneriads ( Gesneriaceae ), y 300 viales de bromelias ( Bromeliaceae ).</a:t>
            </a:r>
          </a:p>
        </p:txBody>
      </p:sp>
    </p:spTree>
    <p:extLst>
      <p:ext uri="{BB962C8B-B14F-4D97-AF65-F5344CB8AC3E}">
        <p14:creationId xmlns:p14="http://schemas.microsoft.com/office/powerpoint/2010/main" val="4103125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Sarasota FL Selby Garden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34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38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Sarasota FL Selby Gardens Payne Mansion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568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650439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7449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45"/>
          <a:stretch/>
        </p:blipFill>
        <p:spPr>
          <a:xfrm>
            <a:off x="0" y="0"/>
            <a:ext cx="9144000" cy="6858000"/>
          </a:xfrm>
          <a:prstGeom prst="rect">
            <a:avLst/>
          </a:prstGeom>
        </p:spPr>
      </p:pic>
    </p:spTree>
    <p:extLst>
      <p:ext uri="{BB962C8B-B14F-4D97-AF65-F5344CB8AC3E}">
        <p14:creationId xmlns:p14="http://schemas.microsoft.com/office/powerpoint/2010/main" val="1300850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6429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Sarasota FL Selby Gardens Chloroleucon bonsai t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528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Sarasota FL Selby Gardens tamarindus bonsai i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7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157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0"/>
            <a:ext cx="4860032" cy="369267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283968" cy="3692674"/>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8497"/>
          <a:stretch/>
        </p:blipFill>
        <p:spPr>
          <a:xfrm>
            <a:off x="0" y="3692674"/>
            <a:ext cx="4283968" cy="316532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968" y="3692674"/>
            <a:ext cx="4860032" cy="3165326"/>
          </a:xfrm>
          <a:prstGeom prst="rect">
            <a:avLst/>
          </a:prstGeom>
        </p:spPr>
      </p:pic>
    </p:spTree>
    <p:extLst>
      <p:ext uri="{BB962C8B-B14F-4D97-AF65-F5344CB8AC3E}">
        <p14:creationId xmlns:p14="http://schemas.microsoft.com/office/powerpoint/2010/main" val="2970365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316"/>
            <a:ext cx="9144000" cy="6741368"/>
          </a:xfrm>
          <a:prstGeom prst="rect">
            <a:avLst/>
          </a:prstGeom>
        </p:spPr>
      </p:pic>
    </p:spTree>
    <p:extLst>
      <p:ext uri="{BB962C8B-B14F-4D97-AF65-F5344CB8AC3E}">
        <p14:creationId xmlns:p14="http://schemas.microsoft.com/office/powerpoint/2010/main" val="3110800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2184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0418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6044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8539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96"/>
          <a:stretch/>
        </p:blipFill>
        <p:spPr>
          <a:xfrm>
            <a:off x="0" y="0"/>
            <a:ext cx="9144000" cy="6858000"/>
          </a:xfrm>
          <a:prstGeom prst="rect">
            <a:avLst/>
          </a:prstGeom>
        </p:spPr>
      </p:pic>
    </p:spTree>
    <p:extLst>
      <p:ext uri="{BB962C8B-B14F-4D97-AF65-F5344CB8AC3E}">
        <p14:creationId xmlns:p14="http://schemas.microsoft.com/office/powerpoint/2010/main" val="2215225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0952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5373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3081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50810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711452" cy="6858000"/>
          </a:xfrm>
          <a:prstGeom prst="rect">
            <a:avLst/>
          </a:prstGeom>
        </p:spPr>
      </p:pic>
    </p:spTree>
    <p:extLst>
      <p:ext uri="{BB962C8B-B14F-4D97-AF65-F5344CB8AC3E}">
        <p14:creationId xmlns:p14="http://schemas.microsoft.com/office/powerpoint/2010/main" val="747853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6885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1458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2972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398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8609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0685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57517"/>
            <a:ext cx="9433048" cy="7128792"/>
          </a:xfrm>
          <a:prstGeom prst="rect">
            <a:avLst/>
          </a:prstGeom>
        </p:spPr>
      </p:pic>
    </p:spTree>
    <p:extLst>
      <p:ext uri="{BB962C8B-B14F-4D97-AF65-F5344CB8AC3E}">
        <p14:creationId xmlns:p14="http://schemas.microsoft.com/office/powerpoint/2010/main" val="1022135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3882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6734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34" b="6561"/>
          <a:stretch/>
        </p:blipFill>
        <p:spPr>
          <a:xfrm>
            <a:off x="-1" y="-315416"/>
            <a:ext cx="9412941" cy="7344816"/>
          </a:xfrm>
          <a:prstGeom prst="rect">
            <a:avLst/>
          </a:prstGeom>
        </p:spPr>
      </p:pic>
    </p:spTree>
    <p:extLst>
      <p:ext uri="{BB962C8B-B14F-4D97-AF65-F5344CB8AC3E}">
        <p14:creationId xmlns:p14="http://schemas.microsoft.com/office/powerpoint/2010/main" val="3712078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516216"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0"/>
            <a:ext cx="26277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7004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535485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2041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3241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25367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94950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18" y="0"/>
            <a:ext cx="5715000" cy="328498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18" y="3284985"/>
            <a:ext cx="5715000"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9318" y="0"/>
            <a:ext cx="3414682" cy="328498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9318" y="3284985"/>
            <a:ext cx="3414681" cy="3573015"/>
          </a:xfrm>
          <a:prstGeom prst="rect">
            <a:avLst/>
          </a:prstGeom>
        </p:spPr>
      </p:pic>
    </p:spTree>
    <p:extLst>
      <p:ext uri="{BB962C8B-B14F-4D97-AF65-F5344CB8AC3E}">
        <p14:creationId xmlns:p14="http://schemas.microsoft.com/office/powerpoint/2010/main" val="676611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80511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8669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84604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3375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95018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73714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41529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147228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3451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32260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961783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99510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6" y="0"/>
            <a:ext cx="5143500" cy="692523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8236" y="-1"/>
            <a:ext cx="3995764" cy="6925235"/>
          </a:xfrm>
          <a:prstGeom prst="rect">
            <a:avLst/>
          </a:prstGeom>
        </p:spPr>
      </p:pic>
    </p:spTree>
    <p:extLst>
      <p:ext uri="{BB962C8B-B14F-4D97-AF65-F5344CB8AC3E}">
        <p14:creationId xmlns:p14="http://schemas.microsoft.com/office/powerpoint/2010/main" val="491953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53221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3594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4041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214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99686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0279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98969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50909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6580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19"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14736"/>
            <a:ext cx="5143500" cy="6858000"/>
          </a:xfrm>
          <a:prstGeom prst="rect">
            <a:avLst/>
          </a:prstGeom>
        </p:spPr>
      </p:pic>
    </p:spTree>
    <p:extLst>
      <p:ext uri="{BB962C8B-B14F-4D97-AF65-F5344CB8AC3E}">
        <p14:creationId xmlns:p14="http://schemas.microsoft.com/office/powerpoint/2010/main" val="9887943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0263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29498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05735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45027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87584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48392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5246093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7190338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220225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95703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68599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49765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02437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03201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62336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34321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74478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81314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79123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7358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18660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91436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Memphis Botanic Garden.</a:t>
            </a:r>
          </a:p>
        </p:txBody>
      </p:sp>
      <p:sp>
        <p:nvSpPr>
          <p:cNvPr id="3" name="2 Marcador de contenido"/>
          <p:cNvSpPr>
            <a:spLocks noGrp="1"/>
          </p:cNvSpPr>
          <p:nvPr>
            <p:ph sz="quarter" idx="1"/>
          </p:nvPr>
        </p:nvSpPr>
        <p:spPr/>
        <p:txBody>
          <a:bodyPr/>
          <a:lstStyle/>
          <a:p>
            <a:r>
              <a:rPr lang="es-ES" dirty="0"/>
              <a:t>El Jardín Botánico de Memphis o en inglés: Memphis Botanic Garden, es un jardín botánico y arboreto de 44.5 hectáreas  de extensión, que se encuentra en Memphis, estado de Tennessee, EE. UU.</a:t>
            </a:r>
          </a:p>
          <a:p>
            <a:r>
              <a:rPr lang="es-ES" dirty="0"/>
              <a:t>El código de identificación internacional del "Memphis Botanic Garden" como miembro del "Botanic Gardens Conservation Internacional" (BGCI), así como las siglas de su herbario es MEM.</a:t>
            </a:r>
          </a:p>
        </p:txBody>
      </p:sp>
    </p:spTree>
    <p:extLst>
      <p:ext uri="{BB962C8B-B14F-4D97-AF65-F5344CB8AC3E}">
        <p14:creationId xmlns:p14="http://schemas.microsoft.com/office/powerpoint/2010/main" val="19032590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El jardín botánico se estableció en "Audubon Park" y desde 1953 fecha de su apertura no ha dejado de crecer gradualmente con nuevas colecciones.</a:t>
            </a:r>
          </a:p>
          <a:p>
            <a:r>
              <a:rPr lang="es-ES" dirty="0"/>
              <a:t>El jardín tiene varias características únicas lo que le otorgó recientemente el certificado como arboretum de nivel 4, la designación más alta, constituyéndose en uno de los cuatro arboretum de nivel 4 que hay en Tennessee.</a:t>
            </a:r>
          </a:p>
          <a:p>
            <a:r>
              <a:rPr lang="es-ES" dirty="0"/>
              <a:t>En al año 2006, la exhibición El Sendero de las Hostas del jardín fue reconocido por la "American Hosta Society" como uno de quince senderos certificados a nivel nacional de los EE. UU.</a:t>
            </a:r>
          </a:p>
          <a:p>
            <a:r>
              <a:rPr lang="es-ES" dirty="0"/>
              <a:t>También en el año 2006, el jardín botánico de Memphis en cooperación con la "American Federation of Garden Clubs" recibió el galardón del "Blue Star Memorial Garden".</a:t>
            </a:r>
          </a:p>
        </p:txBody>
      </p:sp>
    </p:spTree>
    <p:extLst>
      <p:ext uri="{BB962C8B-B14F-4D97-AF65-F5344CB8AC3E}">
        <p14:creationId xmlns:p14="http://schemas.microsoft.com/office/powerpoint/2010/main" val="2017613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Actualmente (2007), el Memphis Botanic Garden consta de 20 zonas expositivas, entre las que se incluyen :</a:t>
            </a:r>
          </a:p>
          <a:p>
            <a:r>
              <a:rPr lang="es-ES" dirty="0"/>
              <a:t>Arboretum creado en (1957)</a:t>
            </a:r>
          </a:p>
          <a:p>
            <a:r>
              <a:rPr lang="es-ES" dirty="0"/>
              <a:t>Jardín de magnolias creado en (1958), que fue trasladado al área que ocupaba una anterior rosaleda.</a:t>
            </a:r>
          </a:p>
          <a:p>
            <a:r>
              <a:rPr lang="es-ES" dirty="0"/>
              <a:t>Colección de Coníferas creado en (1981) - incluye numerosas variedades de coníferas enanas.</a:t>
            </a:r>
          </a:p>
          <a:p>
            <a:r>
              <a:rPr lang="es-ES" dirty="0"/>
              <a:t>Jardín de hierbas (1986) - más de 100 tipos de hierbas.</a:t>
            </a:r>
          </a:p>
          <a:p>
            <a:r>
              <a:rPr lang="es-ES" dirty="0"/>
              <a:t>Jardín japonés de la Tranquilidad (1965, 1989) - diseñado por Dr. P. T. Tono, Tokio; rediseñado por el Dr. Koichi Kawana.</a:t>
            </a:r>
          </a:p>
          <a:p>
            <a:r>
              <a:rPr lang="es-ES" dirty="0"/>
              <a:t>Rosaleda - con 75 variedades de rosas.</a:t>
            </a:r>
          </a:p>
          <a:p>
            <a:r>
              <a:rPr lang="es-ES" dirty="0"/>
              <a:t>Jardín de los Sentidos (1989)</a:t>
            </a:r>
          </a:p>
          <a:p>
            <a:r>
              <a:rPr lang="es-ES" dirty="0"/>
              <a:t>Jardín de las mariposas de Anne Heard Stokes (1997)</a:t>
            </a:r>
          </a:p>
          <a:p>
            <a:r>
              <a:rPr lang="es-ES" dirty="0"/>
              <a:t>El Sendero de las Hostas,</a:t>
            </a:r>
          </a:p>
        </p:txBody>
      </p:sp>
    </p:spTree>
    <p:extLst>
      <p:ext uri="{BB962C8B-B14F-4D97-AF65-F5344CB8AC3E}">
        <p14:creationId xmlns:p14="http://schemas.microsoft.com/office/powerpoint/2010/main" val="9305973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Rosaleda - con 75 variedades de rosas.</a:t>
            </a:r>
          </a:p>
          <a:p>
            <a:r>
              <a:rPr lang="es-ES" dirty="0"/>
              <a:t>Jardín de los Sentidos (1989)</a:t>
            </a:r>
          </a:p>
          <a:p>
            <a:r>
              <a:rPr lang="es-ES" dirty="0"/>
              <a:t>Jardín de las mariposas de Anne Heard Stokes (1997)</a:t>
            </a:r>
          </a:p>
          <a:p>
            <a:r>
              <a:rPr lang="es-ES" dirty="0"/>
              <a:t>El Sendero de las Hostas,</a:t>
            </a:r>
          </a:p>
          <a:p>
            <a:endParaRPr lang="es-ES" dirty="0"/>
          </a:p>
        </p:txBody>
      </p:sp>
    </p:spTree>
    <p:extLst>
      <p:ext uri="{BB962C8B-B14F-4D97-AF65-F5344CB8AC3E}">
        <p14:creationId xmlns:p14="http://schemas.microsoft.com/office/powerpoint/2010/main" val="42009309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527" b="5294"/>
          <a:stretch/>
        </p:blipFill>
        <p:spPr>
          <a:xfrm>
            <a:off x="47624" y="0"/>
            <a:ext cx="9096375" cy="7029400"/>
          </a:xfrm>
          <a:prstGeom prst="rect">
            <a:avLst/>
          </a:prstGeom>
        </p:spPr>
      </p:pic>
    </p:spTree>
    <p:extLst>
      <p:ext uri="{BB962C8B-B14F-4D97-AF65-F5344CB8AC3E}">
        <p14:creationId xmlns:p14="http://schemas.microsoft.com/office/powerpoint/2010/main" val="1697796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476672"/>
            <a:ext cx="3156668" cy="23814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61853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36224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1"/>
            <a:ext cx="9144000" cy="6849438"/>
          </a:xfrm>
          <a:prstGeom prst="rect">
            <a:avLst/>
          </a:prstGeom>
        </p:spPr>
      </p:pic>
    </p:spTree>
    <p:extLst>
      <p:ext uri="{BB962C8B-B14F-4D97-AF65-F5344CB8AC3E}">
        <p14:creationId xmlns:p14="http://schemas.microsoft.com/office/powerpoint/2010/main" val="40808205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9"/>
            <a:ext cx="9144000" cy="6853881"/>
          </a:xfrm>
          <a:prstGeom prst="rect">
            <a:avLst/>
          </a:prstGeom>
        </p:spPr>
      </p:pic>
    </p:spTree>
    <p:extLst>
      <p:ext uri="{BB962C8B-B14F-4D97-AF65-F5344CB8AC3E}">
        <p14:creationId xmlns:p14="http://schemas.microsoft.com/office/powerpoint/2010/main" val="32836592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7665343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836712"/>
            <a:ext cx="2466975" cy="184785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49970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228026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5703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71712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25804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523728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82"/>
            <a:ext cx="9144000" cy="6849035"/>
          </a:xfrm>
          <a:prstGeom prst="rect">
            <a:avLst/>
          </a:prstGeom>
        </p:spPr>
      </p:pic>
    </p:spTree>
    <p:extLst>
      <p:ext uri="{BB962C8B-B14F-4D97-AF65-F5344CB8AC3E}">
        <p14:creationId xmlns:p14="http://schemas.microsoft.com/office/powerpoint/2010/main" val="9919445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02921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47812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0850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764704"/>
            <a:ext cx="2466975" cy="18478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57906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28965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97173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631789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523115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858235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55375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223844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137" r="4000"/>
          <a:stretch/>
        </p:blipFill>
        <p:spPr>
          <a:xfrm>
            <a:off x="0" y="0"/>
            <a:ext cx="5029200" cy="6857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0"/>
            <a:ext cx="4573429" cy="6858000"/>
          </a:xfrm>
          <a:prstGeom prst="rect">
            <a:avLst/>
          </a:prstGeom>
        </p:spPr>
      </p:pic>
    </p:spTree>
    <p:extLst>
      <p:ext uri="{BB962C8B-B14F-4D97-AF65-F5344CB8AC3E}">
        <p14:creationId xmlns:p14="http://schemas.microsoft.com/office/powerpoint/2010/main" val="28379712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126</TotalTime>
  <Words>1694</Words>
  <Application>Microsoft Office PowerPoint</Application>
  <PresentationFormat>Presentación en pantalla (4:3)</PresentationFormat>
  <Paragraphs>244</Paragraphs>
  <Slides>117</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117</vt:i4>
      </vt:variant>
    </vt:vector>
  </HeadingPairs>
  <TitlesOfParts>
    <vt:vector size="122" baseType="lpstr">
      <vt:lpstr>Calibri</vt:lpstr>
      <vt:lpstr>Century Schoolbook</vt:lpstr>
      <vt:lpstr>Wingdings</vt:lpstr>
      <vt:lpstr>Wingdings 2</vt:lpstr>
      <vt:lpstr>Mirador</vt:lpstr>
      <vt:lpstr>ESTADOS UNIDOS.-LA VUELTA AL MUNDO EN 885 JARDINES .-Jardines Botánicos Marie Selby y Memphis</vt:lpstr>
      <vt:lpstr>Marie Selby Botanical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Memphis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 Botanicos de atlanta.-bellevue y bermuda</dc:title>
  <dc:creator>Josep</dc:creator>
  <cp:lastModifiedBy>Usuario</cp:lastModifiedBy>
  <cp:revision>12</cp:revision>
  <dcterms:created xsi:type="dcterms:W3CDTF">2014-03-13T10:02:31Z</dcterms:created>
  <dcterms:modified xsi:type="dcterms:W3CDTF">2018-03-05T07:24:39Z</dcterms:modified>
</cp:coreProperties>
</file>