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Lst>
  <p:notesMasterIdLst>
    <p:notesMasterId r:id="rId116"/>
  </p:notesMasterIdLst>
  <p:sldIdLst>
    <p:sldId id="256" r:id="rId7"/>
    <p:sldId id="257" r:id="rId8"/>
    <p:sldId id="258" r:id="rId9"/>
    <p:sldId id="259" r:id="rId10"/>
    <p:sldId id="260" r:id="rId11"/>
    <p:sldId id="261" r:id="rId12"/>
    <p:sldId id="262" r:id="rId13"/>
    <p:sldId id="369" r:id="rId14"/>
    <p:sldId id="271" r:id="rId15"/>
    <p:sldId id="370" r:id="rId16"/>
    <p:sldId id="371" r:id="rId17"/>
    <p:sldId id="372" r:id="rId18"/>
    <p:sldId id="374" r:id="rId19"/>
    <p:sldId id="375" r:id="rId20"/>
    <p:sldId id="376" r:id="rId21"/>
    <p:sldId id="377" r:id="rId22"/>
    <p:sldId id="379" r:id="rId23"/>
    <p:sldId id="380" r:id="rId24"/>
    <p:sldId id="381" r:id="rId25"/>
    <p:sldId id="264" r:id="rId26"/>
    <p:sldId id="267" r:id="rId27"/>
    <p:sldId id="268" r:id="rId28"/>
    <p:sldId id="270" r:id="rId29"/>
    <p:sldId id="272" r:id="rId30"/>
    <p:sldId id="378" r:id="rId31"/>
    <p:sldId id="273" r:id="rId32"/>
    <p:sldId id="274" r:id="rId33"/>
    <p:sldId id="275" r:id="rId34"/>
    <p:sldId id="276" r:id="rId35"/>
    <p:sldId id="280" r:id="rId36"/>
    <p:sldId id="290" r:id="rId37"/>
    <p:sldId id="277" r:id="rId38"/>
    <p:sldId id="302" r:id="rId39"/>
    <p:sldId id="282" r:id="rId40"/>
    <p:sldId id="281" r:id="rId41"/>
    <p:sldId id="278" r:id="rId42"/>
    <p:sldId id="279" r:id="rId43"/>
    <p:sldId id="283" r:id="rId44"/>
    <p:sldId id="284" r:id="rId45"/>
    <p:sldId id="285" r:id="rId46"/>
    <p:sldId id="286" r:id="rId47"/>
    <p:sldId id="287" r:id="rId48"/>
    <p:sldId id="288" r:id="rId49"/>
    <p:sldId id="289" r:id="rId50"/>
    <p:sldId id="291" r:id="rId51"/>
    <p:sldId id="292" r:id="rId52"/>
    <p:sldId id="294" r:id="rId53"/>
    <p:sldId id="295" r:id="rId54"/>
    <p:sldId id="296" r:id="rId55"/>
    <p:sldId id="297" r:id="rId56"/>
    <p:sldId id="298" r:id="rId57"/>
    <p:sldId id="299" r:id="rId58"/>
    <p:sldId id="301" r:id="rId59"/>
    <p:sldId id="304" r:id="rId60"/>
    <p:sldId id="305" r:id="rId61"/>
    <p:sldId id="306" r:id="rId62"/>
    <p:sldId id="307" r:id="rId63"/>
    <p:sldId id="303" r:id="rId64"/>
    <p:sldId id="309" r:id="rId65"/>
    <p:sldId id="310" r:id="rId66"/>
    <p:sldId id="300"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43" r:id="rId85"/>
    <p:sldId id="344" r:id="rId86"/>
    <p:sldId id="345" r:id="rId87"/>
    <p:sldId id="346" r:id="rId88"/>
    <p:sldId id="347" r:id="rId89"/>
    <p:sldId id="348" r:id="rId90"/>
    <p:sldId id="334" r:id="rId91"/>
    <p:sldId id="335" r:id="rId92"/>
    <p:sldId id="336" r:id="rId93"/>
    <p:sldId id="337" r:id="rId94"/>
    <p:sldId id="338" r:id="rId95"/>
    <p:sldId id="339" r:id="rId96"/>
    <p:sldId id="340" r:id="rId97"/>
    <p:sldId id="342"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1818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presProps" Target="presProps.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viewProps" Target="view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D75CA8-519C-4B42-9666-815ECBD9BF56}"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41E8A3-2A96-4546-8719-B5507B8B940B}" type="slidenum">
              <a:rPr lang="es-ES" smtClean="0"/>
              <a:t>‹Nº›</a:t>
            </a:fld>
            <a:endParaRPr lang="es-ES" dirty="0"/>
          </a:p>
        </p:txBody>
      </p:sp>
    </p:spTree>
    <p:extLst>
      <p:ext uri="{BB962C8B-B14F-4D97-AF65-F5344CB8AC3E}">
        <p14:creationId xmlns:p14="http://schemas.microsoft.com/office/powerpoint/2010/main" val="2886688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a:ln/>
        </p:spPr>
      </p:sp>
      <p:sp>
        <p:nvSpPr>
          <p:cNvPr id="2580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Entrance</a:t>
            </a:r>
          </a:p>
        </p:txBody>
      </p:sp>
      <p:sp>
        <p:nvSpPr>
          <p:cNvPr id="2580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0F4D264-446A-4626-B2E3-30538E1B4C11}" type="slidenum">
              <a:rPr lang="es-ES_tradnl" altLang="es-ES">
                <a:solidFill>
                  <a:prstClr val="black"/>
                </a:solidFill>
                <a:latin typeface="Arial" pitchFamily="34" charset="0"/>
              </a:rPr>
              <a:pPr eaLnBrk="1" hangingPunct="1"/>
              <a:t>8</a:t>
            </a:fld>
            <a:endParaRPr lang="es-ES_tradnl" altLang="es-ES" dirty="0">
              <a:solidFill>
                <a:prstClr val="black"/>
              </a:solidFill>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ED02B90-5165-496F-8FBB-C12E422CC93D}" type="slidenum">
              <a:rPr lang="es-ES_tradnl" altLang="es-ES">
                <a:solidFill>
                  <a:prstClr val="black"/>
                </a:solidFill>
                <a:latin typeface="Arial" pitchFamily="34" charset="0"/>
              </a:rPr>
              <a:pPr eaLnBrk="1" hangingPunct="1"/>
              <a:t>9</a:t>
            </a:fld>
            <a:endParaRPr lang="es-ES_tradnl" altLang="es-ES" dirty="0">
              <a:solidFill>
                <a:prstClr val="black"/>
              </a:solidFill>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31C1B1-3075-4042-9908-92835DD53333}"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C608224-EC20-4DA9-8E90-FCDA16B114E7}"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46F056-E245-4D4C-B7BA-81FF018E1030}"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6AE87F-CD69-42E7-BB0D-119F96CE4EA2}"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3BD03D-00C8-4C5A-BD68-A739C86B3FA3}"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E3EB3A-C77B-40BA-A6B5-BE672CD549E4}"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a:ln/>
        </p:spPr>
      </p:sp>
      <p:sp>
        <p:nvSpPr>
          <p:cNvPr id="266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6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C44885-C1C3-46BD-BCFF-38B9F22A6151}"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7A2CC9-88DC-48E3-B859-10684FB68D6E}"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a:ln/>
        </p:spPr>
      </p:sp>
      <p:sp>
        <p:nvSpPr>
          <p:cNvPr id="269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9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FFFBCD-9D8B-4D6A-8569-1705B11C79B8}" type="slidenum">
              <a:rPr lang="es-ES_tradnl" altLang="es-ES">
                <a:solidFill>
                  <a:prstClr val="black"/>
                </a:solidFill>
                <a:latin typeface="Arial" pitchFamily="34" charset="0"/>
              </a:rPr>
              <a:pPr eaLnBrk="1" hangingPunct="1"/>
              <a:t>18</a:t>
            </a:fld>
            <a:endParaRPr lang="es-ES_tradnl" altLang="es-ES" dirty="0">
              <a:solidFill>
                <a:prstClr val="black"/>
              </a:solidFill>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0DE806-B2E3-4F8A-ADD3-A8D37EBC0159}" type="slidenum">
              <a:rPr lang="es-ES_tradnl" altLang="es-ES">
                <a:solidFill>
                  <a:prstClr val="black"/>
                </a:solidFill>
                <a:latin typeface="Arial" pitchFamily="34" charset="0"/>
              </a:rPr>
              <a:pPr eaLnBrk="1" hangingPunct="1"/>
              <a:t>19</a:t>
            </a:fld>
            <a:endParaRPr lang="es-ES_tradnl" altLang="es-ES" dirty="0">
              <a:solidFill>
                <a:prstClr val="black"/>
              </a:solidFill>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2E41BCA-95CF-4E4D-8E31-BEBB60E2D2A9}"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3CFF0DE-95C9-4170-A374-51D3C5C2FE1D}"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854AD3-4801-4B9F-A87B-E91172ECAFDB}"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2CFBE7-90F4-4C94-8EEC-3FEFE12F8B87}"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E6D0D8E-5FB0-4675-AFD4-BC7345E7A540}"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Gardens</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71FEDC-868F-4F20-8ED4-F087C8069ACB}"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C299AC-29DC-4204-8EB0-AC23A2C20846}"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50FB21-A7F6-4A5B-89E1-380B918843DA}"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22574B7-544C-4238-861C-C320D0F34500}"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6E4DFCE-29C8-4DB4-820A-4B1EB3A996C1}"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CF5E61-61EE-46F7-A231-A5640FB06E14}"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45275A-F6A0-4435-9D16-E3CA3D6E4F15}"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11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6AB4CA-67FE-4B19-AC8D-909B8D874671}"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7386BB-B67C-4A8E-B106-99643A0D29CF}"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E24C6D-B613-4B21-8F80-14EBD82E3918}"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E18391-CCF3-4B69-9E89-3F757DB0F715}"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F459C55-1919-4C71-B45E-EA9D0781F0BA}"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2784E5C-591E-491D-B230-D2A50AAC1AC7}"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336C23-94A5-47EC-87DA-58DD6A065E90}"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09ADBF-F86A-48EB-8A2D-4CA21B73F3EA}"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20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0706C5-CE6E-4970-A20F-D2DF93E6AE30}"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211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BE2A17-5943-483A-9E1A-5B682F9A918C}"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a:ln/>
        </p:spPr>
      </p:sp>
      <p:sp>
        <p:nvSpPr>
          <p:cNvPr id="2222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222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AE40040-A15F-4909-9C04-F3283FD5F5C0}"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FD37AC8-3F35-44BB-8CEC-8B1541C5DC36}"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8E7CC4E-0599-4A2E-ACEF-4C12E779BAA8}"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6F63790-6F90-4616-9EE8-9E65E0B386F5}"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53F94FA-38A1-4C76-A0B1-0784C218B0A7}" type="slidenum">
              <a:rPr lang="es-ES_tradnl" altLang="es-ES">
                <a:solidFill>
                  <a:prstClr val="black"/>
                </a:solidFill>
                <a:latin typeface="Arial" pitchFamily="34" charset="0"/>
              </a:rPr>
              <a:pPr eaLnBrk="1" hangingPunct="1"/>
              <a:t>46</a:t>
            </a:fld>
            <a:endParaRPr lang="es-ES_tradnl" altLang="es-ES" dirty="0">
              <a:solidFill>
                <a:prstClr val="black"/>
              </a:solidFill>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A6655C-DC30-4A7A-B021-7A0352D33C5B}"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5AB99B-DF25-48DE-AE9A-A1B9CE4DD630}"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3A69D9-2FB1-43CF-8A98-0EDAE9A957FC}"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090F5F9-C8C1-4B43-9FCF-F80E64DDBA83}"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F350DA-A7FD-4AD2-B527-F8A9C60D070A}" type="slidenum">
              <a:rPr lang="es-ES_tradnl" altLang="es-ES">
                <a:solidFill>
                  <a:prstClr val="black"/>
                </a:solidFill>
                <a:latin typeface="Arial" pitchFamily="34" charset="0"/>
              </a:rPr>
              <a:pPr eaLnBrk="1" hangingPunct="1"/>
              <a:t>51</a:t>
            </a:fld>
            <a:endParaRPr lang="es-ES_tradnl" altLang="es-ES"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95283F5-58DE-4DBE-9144-C05D7B86CF0A}" type="slidenum">
              <a:rPr lang="es-ES_tradnl" altLang="es-ES">
                <a:solidFill>
                  <a:prstClr val="black"/>
                </a:solidFill>
                <a:latin typeface="Arial" pitchFamily="34" charset="0"/>
              </a:rPr>
              <a:pPr eaLnBrk="1" hangingPunct="1"/>
              <a:t>52</a:t>
            </a:fld>
            <a:endParaRPr lang="es-ES_tradnl" altLang="es-ES" dirty="0">
              <a:solidFill>
                <a:prstClr val="black"/>
              </a:solidFill>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7FED938-6D5B-4B58-94B2-EE4047195F98}" type="slidenum">
              <a:rPr lang="es-ES_tradnl" altLang="es-ES">
                <a:solidFill>
                  <a:prstClr val="black"/>
                </a:solidFill>
                <a:latin typeface="Arial" pitchFamily="34" charset="0"/>
              </a:rPr>
              <a:pPr eaLnBrk="1" hangingPunct="1"/>
              <a:t>53</a:t>
            </a:fld>
            <a:endParaRPr lang="es-ES_tradnl" altLang="es-ES"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63B757-AAC7-4459-9B80-0830516FFCE9}" type="slidenum">
              <a:rPr lang="es-ES_tradnl" altLang="es-ES">
                <a:solidFill>
                  <a:prstClr val="black"/>
                </a:solidFill>
                <a:latin typeface="Arial" pitchFamily="34" charset="0"/>
              </a:rPr>
              <a:pPr eaLnBrk="1" hangingPunct="1"/>
              <a:t>54</a:t>
            </a:fld>
            <a:endParaRPr lang="es-ES_tradnl" altLang="es-ES" dirty="0">
              <a:solidFill>
                <a:prstClr val="black"/>
              </a:solidFill>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a:ln/>
        </p:spPr>
      </p:sp>
      <p:sp>
        <p:nvSpPr>
          <p:cNvPr id="2406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406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73C488F-D80D-4549-9A53-EE2D9E2762C9}" type="slidenum">
              <a:rPr lang="es-ES_tradnl" altLang="es-ES">
                <a:solidFill>
                  <a:prstClr val="black"/>
                </a:solidFill>
                <a:latin typeface="Arial" pitchFamily="34" charset="0"/>
              </a:rPr>
              <a:pPr eaLnBrk="1" hangingPunct="1"/>
              <a:t>55</a:t>
            </a:fld>
            <a:endParaRPr lang="es-ES_tradnl" altLang="es-ES" dirty="0">
              <a:solidFill>
                <a:prstClr val="black"/>
              </a:solidFill>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2FD423-4A95-4D77-BB62-9FC88533C8E7}" type="slidenum">
              <a:rPr lang="es-ES_tradnl" altLang="es-ES">
                <a:solidFill>
                  <a:prstClr val="black"/>
                </a:solidFill>
                <a:latin typeface="Arial" pitchFamily="34" charset="0"/>
              </a:rPr>
              <a:pPr eaLnBrk="1" hangingPunct="1"/>
              <a:t>56</a:t>
            </a:fld>
            <a:endParaRPr lang="es-ES_tradnl" altLang="es-ES" dirty="0">
              <a:solidFill>
                <a:prstClr val="black"/>
              </a:solidFill>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Seattle.-Kubota_Garden_</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4FA3E2-D89D-4217-8C3E-63E8F7EB5355}" type="slidenum">
              <a:rPr lang="es-ES_tradnl" altLang="es-ES">
                <a:solidFill>
                  <a:prstClr val="black"/>
                </a:solidFill>
                <a:latin typeface="Arial" pitchFamily="34" charset="0"/>
              </a:rPr>
              <a:pPr eaLnBrk="1" hangingPunct="1"/>
              <a:t>57</a:t>
            </a:fld>
            <a:endParaRPr lang="es-ES_tradnl" altLang="es-ES" dirty="0">
              <a:solidFill>
                <a:prstClr val="black"/>
              </a:solidFill>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6CAB5F-FD8B-449A-AEBE-1A359B1C3CF9}" type="slidenum">
              <a:rPr lang="es-ES_tradnl" altLang="es-ES">
                <a:solidFill>
                  <a:prstClr val="black"/>
                </a:solidFill>
                <a:latin typeface="Arial" pitchFamily="34" charset="0"/>
              </a:rPr>
              <a:pPr eaLnBrk="1" hangingPunct="1"/>
              <a:t>58</a:t>
            </a:fld>
            <a:endParaRPr lang="es-ES_tradnl" altLang="es-ES" dirty="0">
              <a:solidFill>
                <a:prstClr val="black"/>
              </a:solidFill>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Seattle.-Kubota_Garden_</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F4DE9F-BDD8-453C-9AA4-299FA7F58AAE}"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Seattle.-Kubota_Garden_</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A9A4C0-05D8-45EA-8E10-7E0F71244CF4}"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a:p>
            <a:endParaRPr lang="es-ES" altLang="es-ES" dirty="0">
              <a:latin typeface="Arial" pitchFamily="34" charset="0"/>
              <a:cs typeface="Arial" pitchFamily="34" charset="0"/>
            </a:endParaRP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509470-E2B8-4221-9591-2647AADF3DCE}"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a:t>
            </a:r>
          </a:p>
        </p:txBody>
      </p:sp>
      <p:sp>
        <p:nvSpPr>
          <p:cNvPr id="4" name="3 Marcador de número de diapositiva"/>
          <p:cNvSpPr>
            <a:spLocks noGrp="1"/>
          </p:cNvSpPr>
          <p:nvPr>
            <p:ph type="sldNum" sz="quarter" idx="5"/>
          </p:nvPr>
        </p:nvSpPr>
        <p:spPr/>
        <p:txBody>
          <a:bodyPr/>
          <a:lstStyle/>
          <a:p>
            <a:pPr>
              <a:defRPr/>
            </a:pPr>
            <a:fld id="{FFDA3205-1383-4422-B4D4-34B275D8E152}"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Foster Botanical Gardens</a:t>
            </a:r>
          </a:p>
        </p:txBody>
      </p:sp>
      <p:sp>
        <p:nvSpPr>
          <p:cNvPr id="4" name="3 Marcador de número de diapositiva"/>
          <p:cNvSpPr>
            <a:spLocks noGrp="1"/>
          </p:cNvSpPr>
          <p:nvPr>
            <p:ph type="sldNum" sz="quarter" idx="5"/>
          </p:nvPr>
        </p:nvSpPr>
        <p:spPr/>
        <p:txBody>
          <a:bodyPr/>
          <a:lstStyle/>
          <a:p>
            <a:pPr>
              <a:defRPr/>
            </a:pPr>
            <a:fld id="{C99C8F6D-3ABB-4A95-8D45-A2BC792690DD}"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Corypha y Coroupita</a:t>
            </a:r>
          </a:p>
        </p:txBody>
      </p:sp>
      <p:sp>
        <p:nvSpPr>
          <p:cNvPr id="4" name="3 Marcador de número de diapositiva"/>
          <p:cNvSpPr>
            <a:spLocks noGrp="1"/>
          </p:cNvSpPr>
          <p:nvPr>
            <p:ph type="sldNum" sz="quarter" idx="5"/>
          </p:nvPr>
        </p:nvSpPr>
        <p:spPr/>
        <p:txBody>
          <a:bodyPr/>
          <a:lstStyle/>
          <a:p>
            <a:pPr>
              <a:defRPr/>
            </a:pPr>
            <a:fld id="{D0AE6027-83F0-41B6-A97A-402415B9B50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Flowering Talipot.-Corypha</a:t>
            </a:r>
          </a:p>
        </p:txBody>
      </p:sp>
      <p:sp>
        <p:nvSpPr>
          <p:cNvPr id="4" name="3 Marcador de número de diapositiva"/>
          <p:cNvSpPr>
            <a:spLocks noGrp="1"/>
          </p:cNvSpPr>
          <p:nvPr>
            <p:ph type="sldNum" sz="quarter" idx="5"/>
          </p:nvPr>
        </p:nvSpPr>
        <p:spPr/>
        <p:txBody>
          <a:bodyPr/>
          <a:lstStyle/>
          <a:p>
            <a:pPr>
              <a:defRPr/>
            </a:pPr>
            <a:fld id="{F697A483-BAFC-4435-8A8A-524A278E2CC0}"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Corypha umbraculifera.-Talipot palm</a:t>
            </a:r>
          </a:p>
        </p:txBody>
      </p:sp>
      <p:sp>
        <p:nvSpPr>
          <p:cNvPr id="4" name="3 Marcador de número de diapositiva"/>
          <p:cNvSpPr>
            <a:spLocks noGrp="1"/>
          </p:cNvSpPr>
          <p:nvPr>
            <p:ph type="sldNum" sz="quarter" idx="5"/>
          </p:nvPr>
        </p:nvSpPr>
        <p:spPr/>
        <p:txBody>
          <a:bodyPr/>
          <a:lstStyle/>
          <a:p>
            <a:pPr>
              <a:defRPr/>
            </a:pPr>
            <a:fld id="{D50D0014-8729-4820-BB3F-0DF17CD76C76}"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5E435A-CFC5-4D10-82D4-551F90586E74}"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F91F30-F056-4247-8D0E-6E3C865C9A9F}"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750CD9-9E9A-4014-8FC1-17E8A997DC5F}"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74CE9D-9A9A-41EF-87C7-AF22BCA14FF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9139D7-DE8B-455F-AD47-04FAD10B7B50}"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FDEA0D-DAD9-4EF3-8E6B-3A1E4D2705DE}"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7B6D3B-8164-4C17-A5DB-FC5AA1D09525}"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E7E890-683D-4128-AC50-A5AF24CBE250}"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B2FFBA-DF10-4747-AEEF-B7A645517EF3}"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A12025-EA7B-4981-8E7D-E6B7319FED4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Botanical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227B4C-B2F1-4048-B8A4-FBD5254669E5}"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BA774B6-6E2E-465C-8628-3FE9B7ECB2D7}" type="slidenum">
              <a:rPr lang="es-ES_tradnl" altLang="es-ES">
                <a:solidFill>
                  <a:prstClr val="black"/>
                </a:solidFill>
                <a:latin typeface="Arial" pitchFamily="34" charset="0"/>
              </a:rPr>
              <a:pPr eaLnBrk="1" hangingPunct="1"/>
              <a:t>85</a:t>
            </a:fld>
            <a:endParaRPr lang="es-ES_tradnl"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DEA96FF-B3CB-4204-AA0D-B20E47034BD3}" type="slidenum">
              <a:rPr lang="es-ES_tradnl" altLang="es-ES">
                <a:solidFill>
                  <a:prstClr val="black"/>
                </a:solidFill>
                <a:latin typeface="Arial" pitchFamily="34" charset="0"/>
              </a:rPr>
              <a:pPr eaLnBrk="1" hangingPunct="1"/>
              <a:t>86</a:t>
            </a:fld>
            <a:endParaRPr lang="es-ES_tradnl"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A010D77-880C-4C3C-9A33-D7D7D869FE6B}"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5926C9-3A40-49E0-8EDC-ACD6FA893B22}"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BE0036-7B8B-4E3A-827B-6B732404B575}"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EFC689-0B87-4EA3-AA9D-B5989CEA2A96}"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Dr.SunYat Sen</a:t>
            </a: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E4767D-509C-4BC7-85D1-A9016778C6C4}"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Chinese garden Dr.Sun Yat Sen</a:t>
            </a:r>
            <a:br>
              <a:rPr lang="de-DE" dirty="0"/>
            </a:br>
            <a:endParaRPr lang="es-ES" dirty="0"/>
          </a:p>
        </p:txBody>
      </p:sp>
      <p:sp>
        <p:nvSpPr>
          <p:cNvPr id="4" name="3 Marcador de número de diapositiva"/>
          <p:cNvSpPr>
            <a:spLocks noGrp="1"/>
          </p:cNvSpPr>
          <p:nvPr>
            <p:ph type="sldNum" sz="quarter" idx="10"/>
          </p:nvPr>
        </p:nvSpPr>
        <p:spPr/>
        <p:txBody>
          <a:bodyPr/>
          <a:lstStyle/>
          <a:p>
            <a:fld id="{2541E8A3-2A96-4546-8719-B5507B8B940B}" type="slidenum">
              <a:rPr lang="es-ES" smtClean="0"/>
              <a:t>92</a:t>
            </a:fld>
            <a:endParaRPr lang="es-ES" dirty="0"/>
          </a:p>
        </p:txBody>
      </p:sp>
    </p:spTree>
    <p:extLst>
      <p:ext uri="{BB962C8B-B14F-4D97-AF65-F5344CB8AC3E}">
        <p14:creationId xmlns:p14="http://schemas.microsoft.com/office/powerpoint/2010/main" val="5573516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D60C53-D210-483B-96EA-7F78660F8448}" type="slidenum">
              <a:rPr lang="es-ES_tradnl" altLang="es-ES">
                <a:solidFill>
                  <a:prstClr val="black"/>
                </a:solidFill>
                <a:latin typeface="Arial" pitchFamily="34" charset="0"/>
              </a:rPr>
              <a:pPr eaLnBrk="1" hangingPunct="1"/>
              <a:t>93</a:t>
            </a:fld>
            <a:endParaRPr lang="es-ES_tradnl" altLang="es-ES" dirty="0">
              <a:solidFill>
                <a:prstClr val="black"/>
              </a:solidFill>
              <a:latin typeface="Arial" pitchFamily="34" charset="0"/>
            </a:endParaRPr>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0BA014-09AF-46DB-BC4F-26BF7B24DA37}"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3DF74B6-0EE7-42B4-B760-76009F50AB20}"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C54114-FDEC-400A-8EAB-92F8ABEC473E}"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1F13DA-4C0A-47AA-8827-AD1B0FE36080}"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1 Marcador de imagen de diapositiva"/>
          <p:cNvSpPr>
            <a:spLocks noGrp="1" noRot="1" noChangeAspect="1" noTextEdit="1"/>
          </p:cNvSpPr>
          <p:nvPr>
            <p:ph type="sldImg"/>
          </p:nvPr>
        </p:nvSpPr>
        <p:spPr>
          <a:ln/>
        </p:spPr>
      </p:sp>
      <p:sp>
        <p:nvSpPr>
          <p:cNvPr id="354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br>
              <a:rPr lang="es-ES" altLang="es-ES" dirty="0">
                <a:latin typeface="Arial" pitchFamily="34" charset="0"/>
                <a:cs typeface="Arial" pitchFamily="34" charset="0"/>
              </a:rPr>
            </a:br>
            <a:endParaRPr lang="es-ES" altLang="es-ES" dirty="0">
              <a:latin typeface="Arial" pitchFamily="34" charset="0"/>
              <a:cs typeface="Arial" pitchFamily="34" charset="0"/>
            </a:endParaRPr>
          </a:p>
        </p:txBody>
      </p:sp>
      <p:sp>
        <p:nvSpPr>
          <p:cNvPr id="354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2C1D2F2-400D-4E03-84C5-69AC259628A0}" type="slidenum">
              <a:rPr lang="es-ES_tradnl" altLang="es-ES">
                <a:solidFill>
                  <a:prstClr val="black"/>
                </a:solidFill>
                <a:latin typeface="Arial" pitchFamily="34" charset="0"/>
              </a:rPr>
              <a:pPr eaLnBrk="1" hangingPunct="1"/>
              <a:t>98</a:t>
            </a:fld>
            <a:endParaRPr lang="es-ES_tradnl" altLang="es-ES" dirty="0">
              <a:solidFill>
                <a:prstClr val="black"/>
              </a:solidFill>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1 Marcador de imagen de diapositiva"/>
          <p:cNvSpPr>
            <a:spLocks noGrp="1" noRot="1" noChangeAspect="1" noTextEdit="1"/>
          </p:cNvSpPr>
          <p:nvPr>
            <p:ph type="sldImg"/>
          </p:nvPr>
        </p:nvSpPr>
        <p:spPr>
          <a:ln/>
        </p:spPr>
      </p:sp>
      <p:sp>
        <p:nvSpPr>
          <p:cNvPr id="355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br>
              <a:rPr lang="es-ES" altLang="es-ES" dirty="0">
                <a:latin typeface="Arial" pitchFamily="34" charset="0"/>
                <a:cs typeface="Arial" pitchFamily="34" charset="0"/>
              </a:rPr>
            </a:br>
            <a:endParaRPr lang="es-ES" altLang="es-ES" dirty="0">
              <a:latin typeface="Arial" pitchFamily="34" charset="0"/>
              <a:cs typeface="Arial" pitchFamily="34" charset="0"/>
            </a:endParaRPr>
          </a:p>
        </p:txBody>
      </p:sp>
      <p:sp>
        <p:nvSpPr>
          <p:cNvPr id="355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DDB8B6-C13A-4CA0-AFB3-E3E00F8C0FDD}" type="slidenum">
              <a:rPr lang="es-ES_tradnl" altLang="es-ES">
                <a:solidFill>
                  <a:prstClr val="black"/>
                </a:solidFill>
                <a:latin typeface="Arial" pitchFamily="34" charset="0"/>
              </a:rPr>
              <a:pPr eaLnBrk="1" hangingPunct="1"/>
              <a:t>99</a:t>
            </a:fld>
            <a:endParaRPr lang="es-ES_tradnl" altLang="es-ES" dirty="0">
              <a:solidFill>
                <a:prstClr val="black"/>
              </a:solidFill>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1 Marcador de imagen de diapositiva"/>
          <p:cNvSpPr>
            <a:spLocks noGrp="1" noRot="1" noChangeAspect="1" noTextEdit="1"/>
          </p:cNvSpPr>
          <p:nvPr>
            <p:ph type="sldImg"/>
          </p:nvPr>
        </p:nvSpPr>
        <p:spPr>
          <a:ln/>
        </p:spPr>
      </p:sp>
      <p:sp>
        <p:nvSpPr>
          <p:cNvPr id="356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br>
              <a:rPr lang="es-ES" altLang="es-ES" dirty="0">
                <a:latin typeface="Arial" pitchFamily="34" charset="0"/>
                <a:cs typeface="Arial" pitchFamily="34" charset="0"/>
              </a:rPr>
            </a:br>
            <a:endParaRPr lang="es-ES" altLang="es-ES" dirty="0">
              <a:latin typeface="Arial" pitchFamily="34" charset="0"/>
              <a:cs typeface="Arial" pitchFamily="34" charset="0"/>
            </a:endParaRPr>
          </a:p>
        </p:txBody>
      </p:sp>
      <p:sp>
        <p:nvSpPr>
          <p:cNvPr id="356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2FF64F-F43F-424C-8301-51CF99BCF1C6}"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1 Marcador de imagen de diapositiva"/>
          <p:cNvSpPr>
            <a:spLocks noGrp="1" noRot="1" noChangeAspect="1" noTextEdit="1"/>
          </p:cNvSpPr>
          <p:nvPr>
            <p:ph type="sldImg"/>
          </p:nvPr>
        </p:nvSpPr>
        <p:spPr>
          <a:ln/>
        </p:spPr>
      </p:sp>
      <p:sp>
        <p:nvSpPr>
          <p:cNvPr id="357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br>
              <a:rPr lang="es-ES" altLang="es-ES" dirty="0">
                <a:latin typeface="Arial" pitchFamily="34" charset="0"/>
                <a:cs typeface="Arial" pitchFamily="34" charset="0"/>
              </a:rPr>
            </a:br>
            <a:endParaRPr lang="es-ES" altLang="es-ES" dirty="0">
              <a:latin typeface="Arial" pitchFamily="34" charset="0"/>
              <a:cs typeface="Arial" pitchFamily="34" charset="0"/>
            </a:endParaRPr>
          </a:p>
        </p:txBody>
      </p:sp>
      <p:sp>
        <p:nvSpPr>
          <p:cNvPr id="357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F570301-1F8A-4889-8A33-EF0C1E0109ED}"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1 Marcador de imagen de diapositiva"/>
          <p:cNvSpPr>
            <a:spLocks noGrp="1" noRot="1" noChangeAspect="1" noTextEdit="1"/>
          </p:cNvSpPr>
          <p:nvPr>
            <p:ph type="sldImg"/>
          </p:nvPr>
        </p:nvSpPr>
        <p:spPr>
          <a:ln/>
        </p:spPr>
      </p:sp>
      <p:sp>
        <p:nvSpPr>
          <p:cNvPr id="358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br>
              <a:rPr lang="es-ES" altLang="es-ES" dirty="0">
                <a:latin typeface="Arial" pitchFamily="34" charset="0"/>
                <a:cs typeface="Arial" pitchFamily="34" charset="0"/>
              </a:rPr>
            </a:br>
            <a:endParaRPr lang="es-ES" altLang="es-ES" dirty="0">
              <a:latin typeface="Arial" pitchFamily="34" charset="0"/>
              <a:cs typeface="Arial" pitchFamily="34" charset="0"/>
            </a:endParaRPr>
          </a:p>
        </p:txBody>
      </p:sp>
      <p:sp>
        <p:nvSpPr>
          <p:cNvPr id="358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3A7E1E-C4FB-4CF3-AD6F-CDD8ACAEAE4F}"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1 Marcador de imagen de diapositiva"/>
          <p:cNvSpPr>
            <a:spLocks noGrp="1" noRot="1" noChangeAspect="1" noTextEdit="1"/>
          </p:cNvSpPr>
          <p:nvPr>
            <p:ph type="sldImg"/>
          </p:nvPr>
        </p:nvSpPr>
        <p:spPr>
          <a:ln/>
        </p:spPr>
      </p:sp>
      <p:sp>
        <p:nvSpPr>
          <p:cNvPr id="359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br>
              <a:rPr lang="es-ES" altLang="es-ES" dirty="0">
                <a:latin typeface="Arial" pitchFamily="34" charset="0"/>
                <a:cs typeface="Arial" pitchFamily="34" charset="0"/>
              </a:rPr>
            </a:br>
            <a:endParaRPr lang="es-ES" altLang="es-ES" dirty="0">
              <a:latin typeface="Arial" pitchFamily="34" charset="0"/>
              <a:cs typeface="Arial" pitchFamily="34" charset="0"/>
            </a:endParaRPr>
          </a:p>
        </p:txBody>
      </p:sp>
      <p:sp>
        <p:nvSpPr>
          <p:cNvPr id="359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40C6FF-41ED-4157-BF04-C12CE28A08AD}"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Chinese garden Dr.Sun Yat Sen</a:t>
            </a:r>
            <a:br>
              <a:rPr lang="de-DE" dirty="0"/>
            </a:br>
            <a:endParaRPr lang="es-ES" dirty="0"/>
          </a:p>
        </p:txBody>
      </p:sp>
      <p:sp>
        <p:nvSpPr>
          <p:cNvPr id="4" name="3 Marcador de número de diapositiva"/>
          <p:cNvSpPr>
            <a:spLocks noGrp="1"/>
          </p:cNvSpPr>
          <p:nvPr>
            <p:ph type="sldNum" sz="quarter" idx="10"/>
          </p:nvPr>
        </p:nvSpPr>
        <p:spPr/>
        <p:txBody>
          <a:bodyPr/>
          <a:lstStyle/>
          <a:p>
            <a:fld id="{2541E8A3-2A96-4546-8719-B5507B8B940B}" type="slidenum">
              <a:rPr lang="es-ES" smtClean="0"/>
              <a:t>104</a:t>
            </a:fld>
            <a:endParaRPr lang="es-ES" dirty="0"/>
          </a:p>
        </p:txBody>
      </p:sp>
    </p:spTree>
    <p:extLst>
      <p:ext uri="{BB962C8B-B14F-4D97-AF65-F5344CB8AC3E}">
        <p14:creationId xmlns:p14="http://schemas.microsoft.com/office/powerpoint/2010/main" val="274566562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Chinese garden Dr.Sun Yat Sen</a:t>
            </a:r>
            <a:br>
              <a:rPr lang="de-DE" dirty="0"/>
            </a:br>
            <a:endParaRPr lang="es-ES" dirty="0"/>
          </a:p>
        </p:txBody>
      </p:sp>
      <p:sp>
        <p:nvSpPr>
          <p:cNvPr id="4" name="3 Marcador de número de diapositiva"/>
          <p:cNvSpPr>
            <a:spLocks noGrp="1"/>
          </p:cNvSpPr>
          <p:nvPr>
            <p:ph type="sldNum" sz="quarter" idx="10"/>
          </p:nvPr>
        </p:nvSpPr>
        <p:spPr/>
        <p:txBody>
          <a:bodyPr/>
          <a:lstStyle/>
          <a:p>
            <a:fld id="{2541E8A3-2A96-4546-8719-B5507B8B940B}" type="slidenum">
              <a:rPr lang="es-ES" smtClean="0"/>
              <a:t>105</a:t>
            </a:fld>
            <a:endParaRPr lang="es-ES" dirty="0"/>
          </a:p>
        </p:txBody>
      </p:sp>
    </p:spTree>
    <p:extLst>
      <p:ext uri="{BB962C8B-B14F-4D97-AF65-F5344CB8AC3E}">
        <p14:creationId xmlns:p14="http://schemas.microsoft.com/office/powerpoint/2010/main" val="39824346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Chinese garden Dr.Sun Yat Sen</a:t>
            </a:r>
            <a:br>
              <a:rPr lang="de-DE" dirty="0"/>
            </a:br>
            <a:endParaRPr lang="es-ES" dirty="0"/>
          </a:p>
        </p:txBody>
      </p:sp>
      <p:sp>
        <p:nvSpPr>
          <p:cNvPr id="4" name="3 Marcador de número de diapositiva"/>
          <p:cNvSpPr>
            <a:spLocks noGrp="1"/>
          </p:cNvSpPr>
          <p:nvPr>
            <p:ph type="sldNum" sz="quarter" idx="10"/>
          </p:nvPr>
        </p:nvSpPr>
        <p:spPr/>
        <p:txBody>
          <a:bodyPr/>
          <a:lstStyle/>
          <a:p>
            <a:fld id="{2541E8A3-2A96-4546-8719-B5507B8B940B}" type="slidenum">
              <a:rPr lang="es-ES" smtClean="0"/>
              <a:t>106</a:t>
            </a:fld>
            <a:endParaRPr lang="es-ES" dirty="0"/>
          </a:p>
        </p:txBody>
      </p:sp>
    </p:spTree>
    <p:extLst>
      <p:ext uri="{BB962C8B-B14F-4D97-AF65-F5344CB8AC3E}">
        <p14:creationId xmlns:p14="http://schemas.microsoft.com/office/powerpoint/2010/main" val="223201113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1 Marcador de imagen de diapositiva"/>
          <p:cNvSpPr>
            <a:spLocks noGrp="1" noRot="1" noChangeAspect="1" noTextEdit="1"/>
          </p:cNvSpPr>
          <p:nvPr>
            <p:ph type="sldImg"/>
          </p:nvPr>
        </p:nvSpPr>
        <p:spPr>
          <a:ln/>
        </p:spPr>
      </p:sp>
      <p:sp>
        <p:nvSpPr>
          <p:cNvPr id="360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br>
              <a:rPr lang="es-ES" altLang="es-ES" dirty="0">
                <a:latin typeface="Arial" pitchFamily="34" charset="0"/>
                <a:cs typeface="Arial" pitchFamily="34" charset="0"/>
              </a:rPr>
            </a:br>
            <a:endParaRPr lang="es-ES" altLang="es-ES" dirty="0">
              <a:latin typeface="Arial" pitchFamily="34" charset="0"/>
              <a:cs typeface="Arial" pitchFamily="34" charset="0"/>
            </a:endParaRPr>
          </a:p>
        </p:txBody>
      </p:sp>
      <p:sp>
        <p:nvSpPr>
          <p:cNvPr id="360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FEA955-CEA6-4ADD-9E95-130855EFCE4E}"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1 Marcador de imagen de diapositiva"/>
          <p:cNvSpPr>
            <a:spLocks noGrp="1" noRot="1" noChangeAspect="1" noTextEdit="1"/>
          </p:cNvSpPr>
          <p:nvPr>
            <p:ph type="sldImg"/>
          </p:nvPr>
        </p:nvSpPr>
        <p:spPr>
          <a:ln/>
        </p:spPr>
      </p:sp>
      <p:sp>
        <p:nvSpPr>
          <p:cNvPr id="361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br>
              <a:rPr lang="es-ES" altLang="es-ES" dirty="0">
                <a:latin typeface="Arial" pitchFamily="34" charset="0"/>
                <a:cs typeface="Arial" pitchFamily="34" charset="0"/>
              </a:rPr>
            </a:br>
            <a:endParaRPr lang="es-ES" altLang="es-ES" dirty="0">
              <a:latin typeface="Arial" pitchFamily="34" charset="0"/>
              <a:cs typeface="Arial" pitchFamily="34" charset="0"/>
            </a:endParaRPr>
          </a:p>
        </p:txBody>
      </p:sp>
      <p:sp>
        <p:nvSpPr>
          <p:cNvPr id="361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DA797D7-2B7C-4B3A-89F0-81133376D56A}"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Chinese garden Dr.Sun Yat Sen</a:t>
            </a:r>
            <a:br>
              <a:rPr lang="de-DE" dirty="0"/>
            </a:br>
            <a:endParaRPr lang="es-ES" dirty="0"/>
          </a:p>
        </p:txBody>
      </p:sp>
      <p:sp>
        <p:nvSpPr>
          <p:cNvPr id="4" name="3 Marcador de número de diapositiva"/>
          <p:cNvSpPr>
            <a:spLocks noGrp="1"/>
          </p:cNvSpPr>
          <p:nvPr>
            <p:ph type="sldNum" sz="quarter" idx="10"/>
          </p:nvPr>
        </p:nvSpPr>
        <p:spPr/>
        <p:txBody>
          <a:bodyPr/>
          <a:lstStyle/>
          <a:p>
            <a:fld id="{2541E8A3-2A96-4546-8719-B5507B8B940B}" type="slidenum">
              <a:rPr lang="es-ES" smtClean="0"/>
              <a:t>109</a:t>
            </a:fld>
            <a:endParaRPr lang="es-ES" dirty="0"/>
          </a:p>
        </p:txBody>
      </p:sp>
    </p:spTree>
    <p:extLst>
      <p:ext uri="{BB962C8B-B14F-4D97-AF65-F5344CB8AC3E}">
        <p14:creationId xmlns:p14="http://schemas.microsoft.com/office/powerpoint/2010/main" val="3060469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endParaRPr lang="es-ES_tradnl"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_tradnl"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8B4784F7-D5C6-471C-9446-CCFB64824F89}" type="slidenum">
              <a:rPr lang="es-ES_tradnl"/>
              <a:pPr>
                <a:defRPr/>
              </a:pPr>
              <a:t>‹Nº›</a:t>
            </a:fld>
            <a:endParaRPr lang="es-ES_tradnl" dirty="0"/>
          </a:p>
        </p:txBody>
      </p:sp>
    </p:spTree>
    <p:extLst>
      <p:ext uri="{BB962C8B-B14F-4D97-AF65-F5344CB8AC3E}">
        <p14:creationId xmlns:p14="http://schemas.microsoft.com/office/powerpoint/2010/main" val="326662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DCA95826-9CEB-4331-A70D-C1F8583E9162}" type="slidenum">
              <a:rPr lang="es-ES_tradnl"/>
              <a:pPr>
                <a:defRPr/>
              </a:pPr>
              <a:t>‹Nº›</a:t>
            </a:fld>
            <a:endParaRPr lang="es-ES_tradnl" dirty="0"/>
          </a:p>
        </p:txBody>
      </p:sp>
      <p:sp>
        <p:nvSpPr>
          <p:cNvPr id="6" name="9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1492901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endParaRPr lang="es-ES_tradnl"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_tradnl"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363C4880-9FF5-4CB4-AAC2-A9CAD002DE31}" type="slidenum">
              <a:rPr lang="es-ES_tradnl"/>
              <a:pPr>
                <a:defRPr/>
              </a:pPr>
              <a:t>‹Nº›</a:t>
            </a:fld>
            <a:endParaRPr lang="es-ES_tradnl" dirty="0"/>
          </a:p>
        </p:txBody>
      </p:sp>
    </p:spTree>
    <p:extLst>
      <p:ext uri="{BB962C8B-B14F-4D97-AF65-F5344CB8AC3E}">
        <p14:creationId xmlns:p14="http://schemas.microsoft.com/office/powerpoint/2010/main" val="103976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11A4B81E-EB6D-4493-8665-FB20A2500774}" type="slidenum">
              <a:rPr lang="es-ES_tradnl"/>
              <a:pPr>
                <a:defRPr/>
              </a:pPr>
              <a:t>‹Nº›</a:t>
            </a:fld>
            <a:endParaRPr lang="es-ES_tradnl" dirty="0"/>
          </a:p>
        </p:txBody>
      </p:sp>
    </p:spTree>
    <p:extLst>
      <p:ext uri="{BB962C8B-B14F-4D97-AF65-F5344CB8AC3E}">
        <p14:creationId xmlns:p14="http://schemas.microsoft.com/office/powerpoint/2010/main" val="1005119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3C30D100-99BB-48CB-87CD-D537F07F32C4}" type="slidenum">
              <a:rPr lang="es-ES_tradnl"/>
              <a:pPr>
                <a:defRPr/>
              </a:pPr>
              <a:t>‹Nº›</a:t>
            </a:fld>
            <a:endParaRPr lang="es-ES_tradnl" dirty="0"/>
          </a:p>
        </p:txBody>
      </p:sp>
    </p:spTree>
    <p:extLst>
      <p:ext uri="{BB962C8B-B14F-4D97-AF65-F5344CB8AC3E}">
        <p14:creationId xmlns:p14="http://schemas.microsoft.com/office/powerpoint/2010/main" val="1832204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8A9CD836-9764-4C6E-B984-4BBB853E9C3A}" type="slidenum">
              <a:rPr lang="es-ES_tradnl"/>
              <a:pPr>
                <a:defRPr/>
              </a:pPr>
              <a:t>‹Nº›</a:t>
            </a:fld>
            <a:endParaRPr lang="es-ES_tradnl" dirty="0"/>
          </a:p>
        </p:txBody>
      </p:sp>
      <p:sp>
        <p:nvSpPr>
          <p:cNvPr id="5" name="7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1312456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0348A294-EBA4-4348-8CB8-5F58CDA07266}" type="slidenum">
              <a:rPr lang="es-ES_tradnl"/>
              <a:pPr>
                <a:defRPr/>
              </a:pPr>
              <a:t>‹Nº›</a:t>
            </a:fld>
            <a:endParaRPr lang="es-ES_tradnl" dirty="0"/>
          </a:p>
        </p:txBody>
      </p:sp>
    </p:spTree>
    <p:extLst>
      <p:ext uri="{BB962C8B-B14F-4D97-AF65-F5344CB8AC3E}">
        <p14:creationId xmlns:p14="http://schemas.microsoft.com/office/powerpoint/2010/main" val="1348323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0A47AE87-E49F-4770-8359-8DADD2AFEDF2}" type="slidenum">
              <a:rPr lang="es-ES_tradnl"/>
              <a:pPr>
                <a:defRPr/>
              </a:pPr>
              <a:t>‹Nº›</a:t>
            </a:fld>
            <a:endParaRPr lang="es-ES_tradnl"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1479909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A89BAD52-1357-42AD-BA8F-882DF2C19140}" type="slidenum">
              <a:rPr lang="es-ES_tradnl"/>
              <a:pPr>
                <a:defRPr/>
              </a:pPr>
              <a:t>‹Nº›</a:t>
            </a:fld>
            <a:endParaRPr lang="es-ES_tradnl"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1149708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3BD6BB71-7690-4B27-AB75-73DE2E9F7688}" type="slidenum">
              <a:rPr lang="es-ES_tradnl"/>
              <a:pPr>
                <a:defRPr/>
              </a:pPr>
              <a:t>‹Nº›</a:t>
            </a:fld>
            <a:endParaRPr lang="es-ES_tradnl" dirty="0"/>
          </a:p>
        </p:txBody>
      </p:sp>
    </p:spTree>
    <p:extLst>
      <p:ext uri="{BB962C8B-B14F-4D97-AF65-F5344CB8AC3E}">
        <p14:creationId xmlns:p14="http://schemas.microsoft.com/office/powerpoint/2010/main" val="4264537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5BAECC1A-B0DC-4BD5-ADB3-50475E4103BE}" type="slidenum">
              <a:rPr lang="es-ES_tradnl"/>
              <a:pPr>
                <a:defRPr/>
              </a:pPr>
              <a:t>‹Nº›</a:t>
            </a:fld>
            <a:endParaRPr lang="es-ES_tradnl" dirty="0"/>
          </a:p>
        </p:txBody>
      </p:sp>
    </p:spTree>
    <p:extLst>
      <p:ext uri="{BB962C8B-B14F-4D97-AF65-F5344CB8AC3E}">
        <p14:creationId xmlns:p14="http://schemas.microsoft.com/office/powerpoint/2010/main" val="23797595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7F29B9C8-DBAD-4089-A8B6-890827E8A919}" type="datetimeFigureOut">
              <a:rPr lang="es-ES" smtClean="0">
                <a:solidFill>
                  <a:srgbClr val="FFF39D"/>
                </a:solidFill>
              </a:rPr>
              <a:pPr>
                <a:defRPr/>
              </a:pPr>
              <a:t>05/03/2018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BA47CC64-F2A6-4C01-AC93-FF7EF43859A5}" type="slidenum">
              <a:rPr lang="es-ES" smtClean="0"/>
              <a:pPr>
                <a:defRPr/>
              </a:pPr>
              <a:t>‹Nº›</a:t>
            </a:fld>
            <a:endParaRPr lang="es-ES" dirty="0"/>
          </a:p>
        </p:txBody>
      </p:sp>
    </p:spTree>
    <p:extLst>
      <p:ext uri="{BB962C8B-B14F-4D97-AF65-F5344CB8AC3E}">
        <p14:creationId xmlns:p14="http://schemas.microsoft.com/office/powerpoint/2010/main" val="22852418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4F29A506-84AE-4080-BB22-51C6B46B4916}" type="datetimeFigureOut">
              <a:rPr lang="es-ES" smtClean="0">
                <a:solidFill>
                  <a:srgbClr val="FFF39D"/>
                </a:solidFill>
              </a:rPr>
              <a:pPr>
                <a:defRPr/>
              </a:pPr>
              <a:t>05/03/2018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FCE77C60-030D-450D-ABDF-A67F6339C8C7}"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41737832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1287AB86-5B77-450F-B5C4-CF1714DABB03}" type="datetimeFigureOut">
              <a:rPr lang="es-ES" smtClean="0">
                <a:solidFill>
                  <a:srgbClr val="FFF39D"/>
                </a:solidFill>
              </a:rPr>
              <a:pPr>
                <a:defRPr/>
              </a:pPr>
              <a:t>05/03/2018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7AB08194-0ED7-4AED-A16D-4725EFB74EC4}" type="slidenum">
              <a:rPr lang="es-ES" smtClean="0"/>
              <a:pPr>
                <a:defRPr/>
              </a:pPr>
              <a:t>‹Nº›</a:t>
            </a:fld>
            <a:endParaRPr lang="es-ES" dirty="0"/>
          </a:p>
        </p:txBody>
      </p:sp>
    </p:spTree>
    <p:extLst>
      <p:ext uri="{BB962C8B-B14F-4D97-AF65-F5344CB8AC3E}">
        <p14:creationId xmlns:p14="http://schemas.microsoft.com/office/powerpoint/2010/main" val="3593976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51E26923-E34A-4592-80E2-FD4B3D0999BE}" type="datetimeFigureOut">
              <a:rPr lang="es-ES" smtClean="0">
                <a:solidFill>
                  <a:srgbClr val="FFF39D"/>
                </a:solidFill>
              </a:rPr>
              <a:pPr>
                <a:defRPr/>
              </a:pPr>
              <a:t>05/03/2018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55064EDB-909F-4D93-ADE4-AD10478A29CE}"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8600757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32FBC1AC-77B1-4E7C-9072-A4EEDBF83092}" type="datetimeFigureOut">
              <a:rPr lang="es-ES" smtClean="0">
                <a:solidFill>
                  <a:srgbClr val="FFF39D"/>
                </a:solidFill>
              </a:rPr>
              <a:pPr>
                <a:defRPr/>
              </a:pPr>
              <a:t>05/03/2018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B2BC9186-8DA1-4E1A-A459-D0A5A8F0BC21}"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7721307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4E45FB3B-7564-4DCE-9025-62B472D6E54D}" type="datetimeFigureOut">
              <a:rPr lang="es-ES" smtClean="0">
                <a:solidFill>
                  <a:srgbClr val="FFF39D"/>
                </a:solidFill>
              </a:rPr>
              <a:pPr>
                <a:defRPr/>
              </a:pPr>
              <a:t>05/03/2018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6B40C2BC-50F1-4B64-987F-327327642C73}"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7571461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5D21D7E5-7DA0-4C39-A803-CDEAB9E6A03D}" type="datetimeFigureOut">
              <a:rPr lang="es-ES" smtClean="0">
                <a:solidFill>
                  <a:srgbClr val="FFF39D"/>
                </a:solidFill>
              </a:rPr>
              <a:pPr>
                <a:defRPr/>
              </a:pPr>
              <a:t>05/03/2018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1FF7D332-DF0D-49E8-874A-67E4865541C9}" type="slidenum">
              <a:rPr lang="es-ES" smtClean="0"/>
              <a:pPr>
                <a:defRPr/>
              </a:pPr>
              <a:t>‹Nº›</a:t>
            </a:fld>
            <a:endParaRPr lang="es-ES" dirty="0"/>
          </a:p>
        </p:txBody>
      </p:sp>
    </p:spTree>
    <p:extLst>
      <p:ext uri="{BB962C8B-B14F-4D97-AF65-F5344CB8AC3E}">
        <p14:creationId xmlns:p14="http://schemas.microsoft.com/office/powerpoint/2010/main" val="42252096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A9ACB15F-0420-4E1D-9A57-C1E612A7E428}" type="datetimeFigureOut">
              <a:rPr lang="es-ES" smtClean="0">
                <a:solidFill>
                  <a:srgbClr val="FFF39D"/>
                </a:solidFill>
              </a:rPr>
              <a:pPr>
                <a:defRPr/>
              </a:pPr>
              <a:t>05/03/2018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1E3DA66B-2D70-400B-AFEF-1C7245C9BE2E}"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8225035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pPr>
              <a:defRPr/>
            </a:pPr>
            <a:fld id="{28CF2A8C-B5E6-4F55-AD92-288A8E834BBB}" type="datetimeFigureOut">
              <a:rPr lang="es-ES" smtClean="0">
                <a:solidFill>
                  <a:srgbClr val="FFF39D"/>
                </a:solidFill>
              </a:rPr>
              <a:pPr>
                <a:defRPr/>
              </a:pPr>
              <a:t>05/03/2018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B04ADBFB-4C08-4E83-98C4-B22F1D35F83F}"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30830222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A0711328-3ABF-4F05-A6F0-057464C41908}" type="datetimeFigureOut">
              <a:rPr lang="es-ES" smtClean="0">
                <a:solidFill>
                  <a:srgbClr val="FFF39D"/>
                </a:solidFill>
              </a:rPr>
              <a:pPr>
                <a:defRPr/>
              </a:pPr>
              <a:t>05/03/2018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7E7C215B-F89F-4B17-8132-3C3A29F42981}" type="slidenum">
              <a:rPr lang="es-ES" smtClean="0"/>
              <a:pPr>
                <a:defRPr/>
              </a:pPr>
              <a:t>‹Nº›</a:t>
            </a:fld>
            <a:endParaRPr lang="es-ES" dirty="0"/>
          </a:p>
        </p:txBody>
      </p:sp>
    </p:spTree>
    <p:extLst>
      <p:ext uri="{BB962C8B-B14F-4D97-AF65-F5344CB8AC3E}">
        <p14:creationId xmlns:p14="http://schemas.microsoft.com/office/powerpoint/2010/main" val="8051043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067DD431-A358-481E-A731-252B4A87C5A8}" type="datetimeFigureOut">
              <a:rPr lang="es-ES" smtClean="0">
                <a:solidFill>
                  <a:srgbClr val="FFF39D"/>
                </a:solidFill>
              </a:rPr>
              <a:pPr>
                <a:defRPr/>
              </a:pPr>
              <a:t>05/03/2018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61891845-51D9-44A6-860C-F70E3A5220F7}" type="slidenum">
              <a:rPr lang="es-ES" smtClean="0"/>
              <a:pPr>
                <a:defRPr/>
              </a:pPr>
              <a:t>‹Nº›</a:t>
            </a:fld>
            <a:endParaRPr lang="es-ES" dirty="0"/>
          </a:p>
        </p:txBody>
      </p:sp>
    </p:spTree>
    <p:extLst>
      <p:ext uri="{BB962C8B-B14F-4D97-AF65-F5344CB8AC3E}">
        <p14:creationId xmlns:p14="http://schemas.microsoft.com/office/powerpoint/2010/main" val="13674882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729369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609530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616745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224508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44968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946706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530967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53656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919913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385510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589653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778286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733603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450161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635589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2622945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502231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961408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663132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541181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783271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381818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243945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254916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846910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13247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6241667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113830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245669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839610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258242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513242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25442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Tahoma" charset="0"/>
                <a:cs typeface="Arial" charset="0"/>
              </a:defRPr>
            </a:lvl1pPr>
          </a:lstStyle>
          <a:p>
            <a:pPr fontAlgn="base">
              <a:spcBef>
                <a:spcPct val="0"/>
              </a:spcBef>
              <a:spcAft>
                <a:spcPct val="0"/>
              </a:spcAft>
              <a:defRPr/>
            </a:pPr>
            <a:endParaRPr lang="es-ES_tradnl"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Tahoma" charset="0"/>
                <a:cs typeface="Arial" charset="0"/>
              </a:defRPr>
            </a:lvl1pPr>
          </a:lstStyle>
          <a:p>
            <a:pPr fontAlgn="base">
              <a:spcBef>
                <a:spcPct val="0"/>
              </a:spcBef>
              <a:spcAft>
                <a:spcPct val="0"/>
              </a:spcAft>
              <a:defRPr/>
            </a:pPr>
            <a:endParaRPr lang="es-ES_tradnl"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latin typeface="Tahoma" charset="0"/>
                <a:cs typeface="Arial" charset="0"/>
              </a:defRPr>
            </a:lvl1pPr>
          </a:lstStyle>
          <a:p>
            <a:pPr fontAlgn="base">
              <a:spcBef>
                <a:spcPct val="0"/>
              </a:spcBef>
              <a:spcAft>
                <a:spcPct val="0"/>
              </a:spcAft>
              <a:defRPr/>
            </a:pPr>
            <a:fld id="{F378B3B6-80A6-47C6-9B25-1EAFA018B888}" type="slidenum">
              <a:rPr lang="es-ES_tradnl"/>
              <a:pPr fontAlgn="base">
                <a:spcBef>
                  <a:spcPct val="0"/>
                </a:spcBef>
                <a:spcAft>
                  <a:spcPct val="0"/>
                </a:spcAft>
                <a:defRPr/>
              </a:pPr>
              <a:t>‹Nº›</a:t>
            </a:fld>
            <a:endParaRPr lang="es-ES_tradnl" dirty="0"/>
          </a:p>
        </p:txBody>
      </p:sp>
    </p:spTree>
    <p:extLst>
      <p:ext uri="{BB962C8B-B14F-4D97-AF65-F5344CB8AC3E}">
        <p14:creationId xmlns:p14="http://schemas.microsoft.com/office/powerpoint/2010/main" val="42985432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a:defRPr>
      </a:lvl2pPr>
      <a:lvl3pPr algn="l" rtl="0" eaLnBrk="0" fontAlgn="base" hangingPunct="0">
        <a:spcBef>
          <a:spcPct val="0"/>
        </a:spcBef>
        <a:spcAft>
          <a:spcPct val="0"/>
        </a:spcAft>
        <a:defRPr sz="3000">
          <a:solidFill>
            <a:schemeClr val="tx2"/>
          </a:solidFill>
          <a:latin typeface="Century Schoolbook"/>
        </a:defRPr>
      </a:lvl3pPr>
      <a:lvl4pPr algn="l" rtl="0" eaLnBrk="0" fontAlgn="base" hangingPunct="0">
        <a:spcBef>
          <a:spcPct val="0"/>
        </a:spcBef>
        <a:spcAft>
          <a:spcPct val="0"/>
        </a:spcAft>
        <a:defRPr sz="3000">
          <a:solidFill>
            <a:schemeClr val="tx2"/>
          </a:solidFill>
          <a:latin typeface="Century Schoolbook"/>
        </a:defRPr>
      </a:lvl4pPr>
      <a:lvl5pPr algn="l" rtl="0" eaLnBrk="0" fontAlgn="base" hangingPunct="0">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0031030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45077977"/>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79283864"/>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63533398"/>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3" Type="http://schemas.openxmlformats.org/officeDocument/2006/relationships/hyperlink" Target="http://upload.wikimedia.org/wikipedia/commons/1/10/Kubota_Garden_14.jpg" TargetMode="External"/><Relationship Id="rId2" Type="http://schemas.openxmlformats.org/officeDocument/2006/relationships/notesSlide" Target="../notesSlides/notesSlide9.xml"/><Relationship Id="rId1" Type="http://schemas.openxmlformats.org/officeDocument/2006/relationships/slideLayout" Target="../slideLayouts/slideLayout6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3" Type="http://schemas.openxmlformats.org/officeDocument/2006/relationships/hyperlink" Target="http://upload.wikimedia.org/wikipedia/commons/1/18/Kubota_Garden_-_original_garden_pano_01.jpg" TargetMode="External"/><Relationship Id="rId2" Type="http://schemas.openxmlformats.org/officeDocument/2006/relationships/notesSlide" Target="../notesSlides/notesSlide11.xml"/><Relationship Id="rId1" Type="http://schemas.openxmlformats.org/officeDocument/2006/relationships/slideLayout" Target="../slideLayouts/slideLayout6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29.xml"/><Relationship Id="rId4" Type="http://schemas.openxmlformats.org/officeDocument/2006/relationships/image" Target="../media/image57.jpeg"/></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40.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9.xml"/><Relationship Id="rId1" Type="http://schemas.openxmlformats.org/officeDocument/2006/relationships/slideLayout" Target="../slideLayouts/slideLayout51.xml"/></Relationships>
</file>

<file path=ppt/slides/_rels/slide9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0.xml"/><Relationship Id="rId1" Type="http://schemas.openxmlformats.org/officeDocument/2006/relationships/slideLayout" Target="../slideLayouts/slideLayout51.xml"/></Relationships>
</file>

<file path=ppt/slides/_rels/slide9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1.xml"/><Relationship Id="rId1" Type="http://schemas.openxmlformats.org/officeDocument/2006/relationships/slideLayout" Target="../slideLayouts/slideLayout51.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2.xml"/><Relationship Id="rId1" Type="http://schemas.openxmlformats.org/officeDocument/2006/relationships/slideLayout" Target="../slideLayouts/slideLayout51.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3.xml"/><Relationship Id="rId1" Type="http://schemas.openxmlformats.org/officeDocument/2006/relationships/slideLayout" Target="../slideLayouts/slideLayout51.xml"/></Relationships>
</file>

<file path=ppt/slides/_rels/slide98.xml.rels><?xml version="1.0" encoding="UTF-8" standalone="yes"?>
<Relationships xmlns="http://schemas.openxmlformats.org/package/2006/relationships"><Relationship Id="rId3" Type="http://schemas.openxmlformats.org/officeDocument/2006/relationships/hyperlink" Target="//upload.wikimedia.org/wikipedia/commons/f/f8/SunYatSenGarden.jpg" TargetMode="External"/><Relationship Id="rId2" Type="http://schemas.openxmlformats.org/officeDocument/2006/relationships/notesSlide" Target="../notesSlides/notesSlide84.xml"/><Relationship Id="rId1" Type="http://schemas.openxmlformats.org/officeDocument/2006/relationships/slideLayout" Target="../slideLayouts/slideLayout51.xml"/><Relationship Id="rId4" Type="http://schemas.openxmlformats.org/officeDocument/2006/relationships/image" Target="../media/image79.jpeg"/></Relationships>
</file>

<file path=ppt/slides/_rels/slide99.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FfFyfzfNmJnJ2M&amp;tbnid=8q-HZsPCpBwTFM:&amp;ved=0CAUQjRw&amp;url=http://www.markovadesign.com/2010/06/keefer-and-chinatown.html&amp;ei=tWtNUfDICcGw0AW-4YGQCQ&amp;bvm=bv.44158598,d.d2k&amp;psig=AFQjCNHX1oCqv0dvLCyaW537P6lzKPwsgA&amp;ust=1364114731499720" TargetMode="External"/><Relationship Id="rId2" Type="http://schemas.openxmlformats.org/officeDocument/2006/relationships/notesSlide" Target="../notesSlides/notesSlide85.xml"/><Relationship Id="rId1" Type="http://schemas.openxmlformats.org/officeDocument/2006/relationships/slideLayout" Target="../slideLayouts/slideLayout51.xml"/><Relationship Id="rId4" Type="http://schemas.openxmlformats.org/officeDocument/2006/relationships/image" Target="../media/image80.jpeg"/></Relationships>
</file>

<file path=ppt/slides/_rels/slide100.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FfFyfzfNmJnJ2M&amp;tbnid=8q-HZsPCpBwTFM:&amp;ved=0CAUQjRw&amp;url=http://lunalightlove.blogspot.com/2011/09/moon-gates.html&amp;ei=1WtNUcvTEIez0QXX2IHACg&amp;bvm=bv.44158598,d.d2k&amp;psig=AFQjCNHX1oCqv0dvLCyaW537P6lzKPwsgA&amp;ust=1364114731499720" TargetMode="External"/><Relationship Id="rId2" Type="http://schemas.openxmlformats.org/officeDocument/2006/relationships/notesSlide" Target="../notesSlides/notesSlide86.xml"/><Relationship Id="rId1" Type="http://schemas.openxmlformats.org/officeDocument/2006/relationships/slideLayout" Target="../slideLayouts/slideLayout51.xml"/><Relationship Id="rId4" Type="http://schemas.openxmlformats.org/officeDocument/2006/relationships/image" Target="../media/image81.jpeg"/></Relationships>
</file>

<file path=ppt/slides/_rels/slide101.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_8WgwfmSER22iM&amp;tbnid=O3BFQj-ifGU89M:&amp;ved=0CAUQjRw&amp;url=http://travelogged.com/2010/07/16/sun-yat-sen-chinese-garden/&amp;ei=E2xNUfmDEIaG0AX9lID4Bw&amp;bvm=bv.44158598,d.d2k&amp;psig=AFQjCNHX1oCqv0dvLCyaW537P6lzKPwsgA&amp;ust=1364114731499720" TargetMode="External"/><Relationship Id="rId2" Type="http://schemas.openxmlformats.org/officeDocument/2006/relationships/notesSlide" Target="../notesSlides/notesSlide87.xml"/><Relationship Id="rId1" Type="http://schemas.openxmlformats.org/officeDocument/2006/relationships/slideLayout" Target="../slideLayouts/slideLayout51.xml"/><Relationship Id="rId4" Type="http://schemas.openxmlformats.org/officeDocument/2006/relationships/image" Target="../media/image82.jpeg"/></Relationships>
</file>

<file path=ppt/slides/_rels/slide102.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7FCoqdYvBe6WOM&amp;tbnid=3VFXNuewj-7jOM:&amp;ved=0CAUQjRw&amp;url=http://www.ontfin.com/Word/dr-sun-yat-sen-classical-chinese-garden/&amp;ei=QWxNUZu-O9ON0wWJ1oCQBg&amp;bvm=bv.44158598,d.d2k&amp;psig=AFQjCNHX1oCqv0dvLCyaW537P6lzKPwsgA&amp;ust=1364114731499720" TargetMode="External"/><Relationship Id="rId2" Type="http://schemas.openxmlformats.org/officeDocument/2006/relationships/notesSlide" Target="../notesSlides/notesSlide88.xml"/><Relationship Id="rId1" Type="http://schemas.openxmlformats.org/officeDocument/2006/relationships/slideLayout" Target="../slideLayouts/slideLayout51.xml"/><Relationship Id="rId4" Type="http://schemas.openxmlformats.org/officeDocument/2006/relationships/image" Target="../media/image83.jpeg"/></Relationships>
</file>

<file path=ppt/slides/_rels/slide103.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AlCdw2-tpmJXXM&amp;tbnid=w5Nm5y8vTBTHTM:&amp;ved=0CAUQjRw&amp;url=http://www.mycrosstown.com/Blog.php/5&amp;ei=c2xNUdyPIeak0AWlwIDQAg&amp;bvm=bv.44158598,d.d2k&amp;psig=AFQjCNHX1oCqv0dvLCyaW537P6lzKPwsgA&amp;ust=1364114731499720" TargetMode="External"/><Relationship Id="rId2" Type="http://schemas.openxmlformats.org/officeDocument/2006/relationships/notesSlide" Target="../notesSlides/notesSlide89.xml"/><Relationship Id="rId1" Type="http://schemas.openxmlformats.org/officeDocument/2006/relationships/slideLayout" Target="../slideLayouts/slideLayout51.xml"/><Relationship Id="rId4" Type="http://schemas.openxmlformats.org/officeDocument/2006/relationships/image" Target="../media/image84.jpeg"/></Relationships>
</file>

<file path=ppt/slides/_rels/slide104.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KYaYjSNXxVFWDM&amp;tbnid=EFvwlpPoNppEvM:&amp;ved=0CAUQjRw&amp;url=http://www.virtualtourist.com/travel/North_America/Canada/Province_of_British_Columbia/Vancouver-903183/Things_To_Do-Vancouver-Dr_Sun_Yat_Sen_Classical_Chinese_Gardens-BR-1.html&amp;ei=sGxNUdHlKaar0QWS9YHoBg&amp;bvm=bv.44158598,d.d2k&amp;psig=AFQjCNHX1oCqv0dvLCyaW537P6lzKPwsgA&amp;ust=1364114731499720" TargetMode="External"/><Relationship Id="rId2" Type="http://schemas.openxmlformats.org/officeDocument/2006/relationships/notesSlide" Target="../notesSlides/notesSlide90.xml"/><Relationship Id="rId1" Type="http://schemas.openxmlformats.org/officeDocument/2006/relationships/slideLayout" Target="../slideLayouts/slideLayout51.xml"/><Relationship Id="rId4" Type="http://schemas.openxmlformats.org/officeDocument/2006/relationships/image" Target="../media/image85.jpeg"/></Relationships>
</file>

<file path=ppt/slides/_rels/slide105.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KYaYjSNXxVFWDM&amp;tbnid=VOW5kilh4XckYM:&amp;ved=0CAUQjRw&amp;url=http://www.virtualtourist.com/travel/North_America/Canada/Province_of_British_Columbia/Vancouver-903183/Things_To_Do-Vancouver-Dr_Sun_Yat_Sen_Classical_Chinese_Gardens-BR-1.html&amp;ei=2mxNUengLtKW0QXArIGwAQ&amp;bvm=bv.44158598,d.d2k&amp;psig=AFQjCNHX1oCqv0dvLCyaW537P6lzKPwsgA&amp;ust=1364114731499720" TargetMode="External"/><Relationship Id="rId2" Type="http://schemas.openxmlformats.org/officeDocument/2006/relationships/notesSlide" Target="../notesSlides/notesSlide91.xml"/><Relationship Id="rId1" Type="http://schemas.openxmlformats.org/officeDocument/2006/relationships/slideLayout" Target="../slideLayouts/slideLayout51.xml"/><Relationship Id="rId4" Type="http://schemas.openxmlformats.org/officeDocument/2006/relationships/image" Target="../media/image86.jpeg"/></Relationships>
</file>

<file path=ppt/slides/_rels/slide106.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zMId2BM6knJRUM&amp;tbnid=WuPH9oWYOY4gAM:&amp;ved=0CAUQjRw&amp;url=http://www.dewaldenpress.com/mbs-vancouver-2013/dr-sun-yat-sen-chinese.html&amp;ei=DW1NUf_0OePO0QWS7AE&amp;bvm=bv.44158598,d.d2k&amp;psig=AFQjCNHX1oCqv0dvLCyaW537P6lzKPwsgA&amp;ust=1364114731499720" TargetMode="External"/><Relationship Id="rId2" Type="http://schemas.openxmlformats.org/officeDocument/2006/relationships/notesSlide" Target="../notesSlides/notesSlide92.xml"/><Relationship Id="rId1" Type="http://schemas.openxmlformats.org/officeDocument/2006/relationships/slideLayout" Target="../slideLayouts/slideLayout51.xml"/><Relationship Id="rId4" Type="http://schemas.openxmlformats.org/officeDocument/2006/relationships/image" Target="../media/image87.jpeg"/></Relationships>
</file>

<file path=ppt/slides/_rels/slide107.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ZngZ-aZLIkn6gM&amp;tbnid=EA240hMHBcq_EM:&amp;ved=0CAUQjRw&amp;url=http://www.allianceforarts.com/call-for-artists/garden-works-art-inspired-dr-sun-yat-sen-garden&amp;ei=dW1NUZL9LImk0QWs-4DIBg&amp;bvm=bv.44158598,d.d2k&amp;psig=AFQjCNHX1oCqv0dvLCyaW537P6lzKPwsgA&amp;ust=1364114731499720" TargetMode="External"/><Relationship Id="rId2" Type="http://schemas.openxmlformats.org/officeDocument/2006/relationships/notesSlide" Target="../notesSlides/notesSlide93.xml"/><Relationship Id="rId1" Type="http://schemas.openxmlformats.org/officeDocument/2006/relationships/slideLayout" Target="../slideLayouts/slideLayout51.xml"/><Relationship Id="rId4" Type="http://schemas.openxmlformats.org/officeDocument/2006/relationships/image" Target="../media/image88.jpeg"/></Relationships>
</file>

<file path=ppt/slides/_rels/slide108.xml.rels><?xml version="1.0" encoding="UTF-8" standalone="yes"?>
<Relationships xmlns="http://schemas.openxmlformats.org/package/2006/relationships"><Relationship Id="rId3" Type="http://schemas.openxmlformats.org/officeDocument/2006/relationships/hyperlink" Target="http://www.google.es/url?sa=i&amp;rct=j&amp;q=dr.+sun+yat+sen+chinese+garden&amp;source=images&amp;cd=&amp;cad=rja&amp;docid=_8WgwfmSER22iM&amp;tbnid=CG74B_JcUp9RqM:&amp;ved=0CAUQjRw&amp;url=http://travelogged.com/2010/07/16/sun-yat-sen-chinese-garden/&amp;ei=3W1NUZvQH4y20QX4wYDgDw&amp;bvm=bv.44158598,d.d2k&amp;psig=AFQjCNHX1oCqv0dvLCyaW537P6lzKPwsgA&amp;ust=1364114731499720" TargetMode="External"/><Relationship Id="rId2" Type="http://schemas.openxmlformats.org/officeDocument/2006/relationships/notesSlide" Target="../notesSlides/notesSlide94.xml"/><Relationship Id="rId1" Type="http://schemas.openxmlformats.org/officeDocument/2006/relationships/slideLayout" Target="../slideLayouts/slideLayout51.xml"/><Relationship Id="rId4" Type="http://schemas.openxmlformats.org/officeDocument/2006/relationships/image" Target="../media/image89.jpeg"/></Relationships>
</file>

<file path=ppt/slides/_rels/slide1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5.xml"/><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172200" cy="4104456"/>
          </a:xfrm>
        </p:spPr>
        <p:txBody>
          <a:bodyPr>
            <a:normAutofit/>
          </a:bodyPr>
          <a:lstStyle/>
          <a:p>
            <a:r>
              <a:rPr lang="es-ES" sz="3200" dirty="0"/>
              <a:t>ESTADOS UNIDOS.-LA VUELTA AL MUNDO EN 885 JARDINES</a:t>
            </a:r>
            <a:r>
              <a:rPr lang="es-ES" dirty="0"/>
              <a:t>.-kubota garden.-Foster Botanical Gardens.-</a:t>
            </a:r>
            <a:r>
              <a:rPr lang="de-DE" dirty="0"/>
              <a:t>Chinese garden Dr.Sun Yat Sen</a:t>
            </a:r>
            <a:br>
              <a:rPr lang="de-DE" dirty="0"/>
            </a:br>
            <a:endParaRPr lang="es-ES" dirty="0"/>
          </a:p>
        </p:txBody>
      </p:sp>
      <p:sp>
        <p:nvSpPr>
          <p:cNvPr id="3" name="2 Subtítulo"/>
          <p:cNvSpPr>
            <a:spLocks noGrp="1"/>
          </p:cNvSpPr>
          <p:nvPr>
            <p:ph type="subTitle" idx="1"/>
          </p:nvPr>
        </p:nvSpPr>
        <p:spPr>
          <a:xfrm>
            <a:off x="2286000" y="4941168"/>
            <a:ext cx="5958408" cy="1371600"/>
          </a:xfrm>
        </p:spPr>
        <p:txBody>
          <a:bodyPr>
            <a:normAutofit/>
          </a:bodyPr>
          <a:lstStyle/>
          <a:p>
            <a:r>
              <a:rPr lang="es-ES" sz="2400" dirty="0"/>
              <a:t>Selección de textos y fotografías por</a:t>
            </a:r>
          </a:p>
          <a:p>
            <a:r>
              <a:rPr lang="es-ES" sz="2400" dirty="0"/>
              <a:t>JOSE ELIAS BONELLS</a:t>
            </a:r>
          </a:p>
          <a:p>
            <a:endParaRPr lang="es-ES" sz="2400" dirty="0"/>
          </a:p>
        </p:txBody>
      </p:sp>
    </p:spTree>
    <p:extLst>
      <p:ext uri="{BB962C8B-B14F-4D97-AF65-F5344CB8AC3E}">
        <p14:creationId xmlns:p14="http://schemas.microsoft.com/office/powerpoint/2010/main" val="2893900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Kubota</a:t>
            </a:r>
            <a:br>
              <a:rPr lang="es-ES" dirty="0"/>
            </a:br>
            <a:endParaRPr lang="es-ES" dirty="0"/>
          </a:p>
        </p:txBody>
      </p:sp>
      <p:sp>
        <p:nvSpPr>
          <p:cNvPr id="68611" name="2 Marcador de contenido"/>
          <p:cNvSpPr>
            <a:spLocks noGrp="1"/>
          </p:cNvSpPr>
          <p:nvPr>
            <p:ph sz="quarter" idx="1"/>
          </p:nvPr>
        </p:nvSpPr>
        <p:spPr>
          <a:xfrm>
            <a:off x="457200" y="1125538"/>
            <a:ext cx="7467600" cy="5348287"/>
          </a:xfrm>
        </p:spPr>
        <p:txBody>
          <a:bodyPr/>
          <a:lstStyle/>
          <a:p>
            <a:pPr eaLnBrk="1" hangingPunct="1"/>
            <a:r>
              <a:rPr lang="es-ES" altLang="es-ES" dirty="0"/>
              <a:t>Kubota Garden es un jardín japonés de (81.000 m²), en el Rainier Beach barrio de Seattle, Washington . </a:t>
            </a:r>
          </a:p>
          <a:p>
            <a:pPr eaLnBrk="1" hangingPunct="1"/>
            <a:r>
              <a:rPr lang="es-ES" altLang="es-ES" dirty="0"/>
              <a:t> Un parque público desde 1987, que se inició en 1927 por Fujitarō Kubota, un emigrante japonés. Hoy en día, se mantiene como un parque público por el Departamento de Seattle de Parques y Recreación y la Fundación Kubota Garden.</a:t>
            </a:r>
          </a:p>
          <a:p>
            <a:pPr eaLnBrk="1" hangingPunct="1"/>
            <a:r>
              <a:rPr lang="es-ES" altLang="es-ES" dirty="0"/>
              <a:t>Fujitarō Kubota emigró de Shikoku , Japón en 1907 y estableció la empresa de jardinería Kubota en 1923. Los proyectos de su incluyeron el jardín de la Universidad de Seattle y el jardín japonés en Bloedel Reserve en Bainbridge Island.</a:t>
            </a:r>
          </a:p>
          <a:p>
            <a:pPr eaLnBrk="1" hangingPunct="1"/>
            <a:endParaRPr lang="es-ES" altLang="es-ES" dirty="0"/>
          </a:p>
        </p:txBody>
      </p:sp>
    </p:spTree>
    <p:extLst>
      <p:ext uri="{BB962C8B-B14F-4D97-AF65-F5344CB8AC3E}">
        <p14:creationId xmlns:p14="http://schemas.microsoft.com/office/powerpoint/2010/main" val="1035965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457200" y="476250"/>
            <a:ext cx="7467600" cy="5997575"/>
          </a:xfrm>
        </p:spPr>
        <p:txBody>
          <a:bodyPr/>
          <a:lstStyle/>
          <a:p>
            <a:r>
              <a:rPr lang="es-ES" altLang="es-ES" dirty="0"/>
              <a:t>En 1927 (20.000 m 2) de ciénaga en Rainier Beach para iniciar el jardín y en 1930 aumentó el tamaño del jardín (120.000 m 2). </a:t>
            </a:r>
          </a:p>
          <a:p>
            <a:r>
              <a:rPr lang="es-ES" altLang="es-ES" dirty="0"/>
              <a:t>Kubota Garden sirvió como centro cultural para la comunidad japonesa en Seattle, así como una casa, oficina y cuarto de niños para su negocio. Durante la Segunda Guerra Mundial , Kubota Garden fue abandonado durante cuatro años cuando Kubota y su familia fueron internados en el campo Minidoka en Idaho. </a:t>
            </a:r>
          </a:p>
          <a:p>
            <a:r>
              <a:rPr lang="es-ES" altLang="es-ES" dirty="0"/>
              <a:t>Durante su internamiento, Kubota supervisó la construcción de un parque de la comunidad, que incluye un jardín japonés de rock.  Después de la guerra, él y sus hijos y Tom Tak Kubota reconstruyeron el negocio. </a:t>
            </a:r>
          </a:p>
        </p:txBody>
      </p:sp>
    </p:spTree>
    <p:extLst>
      <p:ext uri="{BB962C8B-B14F-4D97-AF65-F5344CB8AC3E}">
        <p14:creationId xmlns:p14="http://schemas.microsoft.com/office/powerpoint/2010/main" val="1642507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457200" y="476250"/>
            <a:ext cx="7467600" cy="5997575"/>
          </a:xfrm>
        </p:spPr>
        <p:txBody>
          <a:bodyPr/>
          <a:lstStyle/>
          <a:p>
            <a:r>
              <a:rPr lang="es-ES" altLang="es-ES" dirty="0"/>
              <a:t>El gobierno japonés concedió a Kubota la Quinta Clase Orden del Sagrado Tesoro en 1972 "por sus logros en su país de adopción, para introducir y cultivar el respeto por la jardinería japonesa en esta área." Kubota mantiene el jardín hasta su muerte en 1973..</a:t>
            </a:r>
          </a:p>
          <a:p>
            <a:r>
              <a:rPr lang="es-ES" altLang="es-ES" dirty="0"/>
              <a:t>En 1981, la Junta de Preservación de Sitios Históricos Seattle declaró el núcleo (18.000 m 2) del parque como un lugar de interés histórico de la ciudad de Seattle. </a:t>
            </a:r>
          </a:p>
          <a:p>
            <a:r>
              <a:rPr lang="es-ES" altLang="es-ES" dirty="0"/>
              <a:t>En 1987, la ciudad de Seattle compró el jardín de la familia de Kubota, y ahora es mantenido por el Departamento de Parques y Recreación, así como voluntarios de la Fundación Kubota Garden. </a:t>
            </a:r>
          </a:p>
          <a:p>
            <a:endParaRPr lang="es-ES" altLang="es-ES" dirty="0"/>
          </a:p>
          <a:p>
            <a:endParaRPr lang="es-ES" altLang="es-ES" dirty="0"/>
          </a:p>
        </p:txBody>
      </p:sp>
    </p:spTree>
    <p:extLst>
      <p:ext uri="{BB962C8B-B14F-4D97-AF65-F5344CB8AC3E}">
        <p14:creationId xmlns:p14="http://schemas.microsoft.com/office/powerpoint/2010/main" val="1298915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457200" y="476250"/>
            <a:ext cx="7467600" cy="5997575"/>
          </a:xfrm>
        </p:spPr>
        <p:txBody>
          <a:bodyPr/>
          <a:lstStyle/>
          <a:p>
            <a:r>
              <a:rPr lang="es-ES" altLang="es-ES" dirty="0"/>
              <a:t>Además, los  (69.000 m 2) que rodean el parque se han comprado por el Programa Espacio Abierto en la ciudad de Seattle el fin de proteger Mapes Creek , que atraviesa el parque. </a:t>
            </a:r>
          </a:p>
          <a:p>
            <a:r>
              <a:rPr lang="es-ES" altLang="es-ES" dirty="0"/>
              <a:t>El Tom Kubota Stroll Garden empezó a construirse en 1999 y fue inaugurado en 2000. </a:t>
            </a:r>
          </a:p>
          <a:p>
            <a:r>
              <a:rPr lang="es-ES" altLang="es-ES" dirty="0"/>
              <a:t>El jardín recibió una nueva puerta de entrada diseñada por Gerard Tsutakawa en 2004. </a:t>
            </a:r>
          </a:p>
          <a:p>
            <a:r>
              <a:rPr lang="es-ES" altLang="es-ES" dirty="0"/>
              <a:t>El jardín se ha encontrado con los problemas relacionados con el vandalismo cuando el personal ha dejado para el día, como lo demuestran las botellas de cerveza esparcidas en la propiedad. Casquillos son una señal de que las armas de fuego han sido despedidos;. Y el graffiti ha aparecido ….</a:t>
            </a:r>
          </a:p>
          <a:p>
            <a:endParaRPr lang="es-ES" altLang="es-ES" dirty="0"/>
          </a:p>
        </p:txBody>
      </p:sp>
    </p:spTree>
    <p:extLst>
      <p:ext uri="{BB962C8B-B14F-4D97-AF65-F5344CB8AC3E}">
        <p14:creationId xmlns:p14="http://schemas.microsoft.com/office/powerpoint/2010/main" val="721706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457201" y="980729"/>
            <a:ext cx="7715200" cy="5493096"/>
          </a:xfrm>
        </p:spPr>
        <p:txBody>
          <a:bodyPr/>
          <a:lstStyle/>
          <a:p>
            <a:r>
              <a:rPr lang="es-ES" altLang="es-ES" dirty="0"/>
              <a:t>La Fundación Kubota Garden es una organización sin fines de lucro 501 (c) organización fundada en 1989 para "apoyar, mejorar y perpetuar el Jardín Kubota dentro del espíritu y la visión de Fujitarō Kubota".</a:t>
            </a:r>
          </a:p>
          <a:p>
            <a:r>
              <a:rPr lang="es-ES" altLang="es-ES" dirty="0"/>
              <a:t>La visión de Kubota implicó abrir el jardín a la comprensión y el aprecio de los jardines japoneses público estadounidense y el aumento. </a:t>
            </a:r>
          </a:p>
          <a:p>
            <a:r>
              <a:rPr lang="es-ES" altLang="es-ES" dirty="0"/>
              <a:t>La fundación proporciona recaudación de fondos adicionales, el trabajo voluntario, y publicaciones para apoyar el jardín.</a:t>
            </a:r>
          </a:p>
        </p:txBody>
      </p:sp>
    </p:spTree>
    <p:extLst>
      <p:ext uri="{BB962C8B-B14F-4D97-AF65-F5344CB8AC3E}">
        <p14:creationId xmlns:p14="http://schemas.microsoft.com/office/powerpoint/2010/main" val="1191826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Kubota contienen muchas variedades de árboles y plantas, incluso Kuretake (Phyllostachys nigra o Negro de bambú), arce japonés (Acer palmatum), Azul Cedro del Atlas (Cedrus atlanticus Glauca) y Noruega Abeto (Picea abies). </a:t>
            </a:r>
          </a:p>
          <a:p>
            <a:endParaRPr lang="es-ES" dirty="0"/>
          </a:p>
        </p:txBody>
      </p:sp>
    </p:spTree>
    <p:extLst>
      <p:ext uri="{BB962C8B-B14F-4D97-AF65-F5344CB8AC3E}">
        <p14:creationId xmlns:p14="http://schemas.microsoft.com/office/powerpoint/2010/main" val="4218353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1.bp.blogspot.com/_b7uBryaCzxc/TLJJ7fUb4iI/AAAAAAAABs4/dMa9XfPC0K8/s1600/tsutakawa+ga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963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1977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119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4889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milestone2009.files.wordpress.com/2011/04/april-2011-0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941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2.bp.blogspot.com/_HJf7jkFgrR0/S_HzvooQ_YI/AAAAAAAAFUQ/8K0L7D85yQI/s1600/DSC055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518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387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esandis.files.wordpress.com/2009/06/img_0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956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File:Kubota Garden 1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680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3"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486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ファイル:Kubota Garden - original garden pano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69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static.panoramio.com/photos/original/70490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667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245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4331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338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8842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878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upload.wikimedia.org/wikipedia/commons/7/75/Cedre_pleureu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753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234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846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845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805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1486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1371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571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285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048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031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414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945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230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784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911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126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4647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029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3347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5997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8067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565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359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5470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8917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0159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4615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724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5275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563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7135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3290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7130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4262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590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353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4364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a:xfrm>
            <a:off x="827088" y="274638"/>
            <a:ext cx="7097712" cy="1143000"/>
          </a:xfrm>
        </p:spPr>
        <p:txBody>
          <a:bodyPr>
            <a:normAutofit/>
          </a:bodyPr>
          <a:lstStyle/>
          <a:p>
            <a:pPr fontAlgn="auto">
              <a:spcAft>
                <a:spcPts val="0"/>
              </a:spcAft>
              <a:defRPr/>
            </a:pPr>
            <a:r>
              <a:rPr lang="es-ES" sz="3600" dirty="0"/>
              <a:t>Foster Botanical Gardens</a:t>
            </a:r>
          </a:p>
        </p:txBody>
      </p:sp>
      <p:sp>
        <p:nvSpPr>
          <p:cNvPr id="87043" name="2 Marcador de contenido"/>
          <p:cNvSpPr>
            <a:spLocks noGrp="1"/>
          </p:cNvSpPr>
          <p:nvPr>
            <p:ph sz="quarter" idx="1"/>
          </p:nvPr>
        </p:nvSpPr>
        <p:spPr>
          <a:xfrm>
            <a:off x="457200" y="2276475"/>
            <a:ext cx="7499176" cy="4048125"/>
          </a:xfrm>
        </p:spPr>
        <p:txBody>
          <a:bodyPr/>
          <a:lstStyle/>
          <a:p>
            <a:r>
              <a:rPr lang="es-ES" altLang="es-ES" dirty="0"/>
              <a:t>Es uno de los tres jardines botánicos ubicados en Honolulu. Hawaii . EE.UU.</a:t>
            </a:r>
          </a:p>
          <a:p>
            <a:r>
              <a:rPr lang="es-ES" altLang="es-ES" dirty="0"/>
              <a:t>Tiene una superficie de 5´5 has. y esta emplazado en una zona urbana.</a:t>
            </a:r>
          </a:p>
          <a:p>
            <a:r>
              <a:rPr lang="es-ES" altLang="es-ES" dirty="0"/>
              <a:t>Es el jardín botánico mas antiguo de Hawái.</a:t>
            </a:r>
          </a:p>
          <a:p>
            <a:r>
              <a:rPr lang="es-ES" altLang="es-ES" dirty="0"/>
              <a:t>Jardín en terrazas con grandes colecciones de  plantas tropicales, heliconias ,jengibres ,aráceas y  palmáceas.</a:t>
            </a:r>
          </a:p>
        </p:txBody>
      </p:sp>
    </p:spTree>
    <p:extLst>
      <p:ext uri="{BB962C8B-B14F-4D97-AF65-F5344CB8AC3E}">
        <p14:creationId xmlns:p14="http://schemas.microsoft.com/office/powerpoint/2010/main" val="36603619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Foster Botanical Garden-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8117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3 Imagen" descr="Foster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0261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Foster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2 Imagen" descr="Flowering_Talipot_Palm_0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7035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Flowering_Talipot_Palm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697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Flowering_Talipot_Palm_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5858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Foster Botanic Gardens.-Orquidea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3983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Foster Botanical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1656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Foster Botanical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428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Foster Botanic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149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Foster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4395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Foster Botanic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8405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Foster Botanical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1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382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Foster Botanical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3014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Foster Botanical Gardens.-Honolul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8384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Foster Botanical Gardens.-Orquid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916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Foster Botanical Gardes.-Orquide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4551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Chinese garden Dr.Sun Yat Sen</a:t>
            </a:r>
            <a:br>
              <a:rPr lang="es-ES" dirty="0"/>
            </a:br>
            <a:endParaRPr lang="es-ES" dirty="0"/>
          </a:p>
        </p:txBody>
      </p:sp>
      <p:sp>
        <p:nvSpPr>
          <p:cNvPr id="63491" name="2 Marcador de contenido"/>
          <p:cNvSpPr>
            <a:spLocks noGrp="1"/>
          </p:cNvSpPr>
          <p:nvPr>
            <p:ph sz="quarter" idx="1"/>
          </p:nvPr>
        </p:nvSpPr>
        <p:spPr/>
        <p:txBody>
          <a:bodyPr>
            <a:normAutofit lnSpcReduction="10000"/>
          </a:bodyPr>
          <a:lstStyle/>
          <a:p>
            <a:r>
              <a:rPr lang="es-ES" altLang="es-ES" dirty="0"/>
              <a:t>El Dr. Sun Yat-Sen Classical Chinese Garden es la primera de tamaño completo chino o "estudiosos" jardín construido fuera de China, y se encuentra en Chinatown en Vancouver , British Columbia , Canadá . </a:t>
            </a:r>
          </a:p>
          <a:p>
            <a:r>
              <a:rPr lang="es-ES" altLang="es-ES" dirty="0"/>
              <a:t>Se encuentra ubicado en la calle 578 Carrall y consta de un público de acceso libre parque y un jardín con una cuota de admisión. </a:t>
            </a:r>
          </a:p>
          <a:p>
            <a:r>
              <a:rPr lang="es-ES" altLang="es-ES" dirty="0"/>
              <a:t>El mandato del jardín es "mantener y mejorar el puente de entendimiento entre las culturas china y occidental, promover la cultura china en general y ser una parte integral de la comunidad local.</a:t>
            </a:r>
          </a:p>
        </p:txBody>
      </p:sp>
    </p:spTree>
    <p:extLst>
      <p:ext uri="{BB962C8B-B14F-4D97-AF65-F5344CB8AC3E}">
        <p14:creationId xmlns:p14="http://schemas.microsoft.com/office/powerpoint/2010/main" val="7582955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457200" y="260350"/>
            <a:ext cx="7467600" cy="6213475"/>
          </a:xfrm>
        </p:spPr>
        <p:txBody>
          <a:bodyPr/>
          <a:lstStyle/>
          <a:p>
            <a:r>
              <a:rPr lang="es-ES" altLang="es-ES" dirty="0"/>
              <a:t>El jardín fue construido en 1985-1986. El parque exterior fue diseñado por los arquitectos Joe Wai y Vaughan Donald , mientras que el jardín interior fue concebido por Wang Xin Zu-como el principal arquitecto, con la ayuda de expertos de la Arquitectura del Paisaje de la empresa Suzhou , China. </a:t>
            </a:r>
          </a:p>
          <a:p>
            <a:r>
              <a:rPr lang="es-ES" altLang="es-ES" dirty="0"/>
              <a:t>El financiamiento para el proyecto provino de los gobiernos chino y canadiense, la comunidad china local y otras fuentes del sector público y privado, y se abrió el 24 de abril de 1986, a tiempo para la Expo 86 .</a:t>
            </a:r>
          </a:p>
          <a:p>
            <a:r>
              <a:rPr lang="es-ES" altLang="es-ES" dirty="0"/>
              <a:t>Debido a que el clima en Vancouver es similar a la de Suzhou, muchas de las mismas variedades de plantas se encuentran en el jardín como en sus homólogos de Suzhou.</a:t>
            </a:r>
          </a:p>
        </p:txBody>
      </p:sp>
    </p:spTree>
    <p:extLst>
      <p:ext uri="{BB962C8B-B14F-4D97-AF65-F5344CB8AC3E}">
        <p14:creationId xmlns:p14="http://schemas.microsoft.com/office/powerpoint/2010/main" val="31710361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457200" y="333375"/>
            <a:ext cx="7467600" cy="6140450"/>
          </a:xfrm>
        </p:spPr>
        <p:txBody>
          <a:bodyPr/>
          <a:lstStyle/>
          <a:p>
            <a:r>
              <a:rPr lang="es-ES" altLang="es-ES" dirty="0"/>
              <a:t>Las plantas fueron elegidas de acuerdo a los horarios de sus flores para hacer hincapié en los cambios de estación, sobre todo el "despertar" en la primavera. También fueron seleccionados para invocar el sentido simbólico, histórico y literario de cada planta y se utilizan con moderación, en contraste con los jardines occidentales, y dar color a través de todas las estaciones del año.   </a:t>
            </a:r>
          </a:p>
          <a:p>
            <a:r>
              <a:rPr lang="es-ES" altLang="es-ES" dirty="0"/>
              <a:t>Jardines clásicos chinos emplean filosóficas principios del Feng Shui y el taoísmo , esforzándose por lograr la armonía y el equilibrio de los opuestos.</a:t>
            </a:r>
          </a:p>
          <a:p>
            <a:r>
              <a:rPr lang="es-ES" altLang="es-ES" dirty="0"/>
              <a:t> Rocas escarpadas, por ejemplo, se yuxtaponen en contra de follaje delicado.</a:t>
            </a:r>
          </a:p>
          <a:p>
            <a:endParaRPr lang="es-ES" altLang="es-ES" dirty="0"/>
          </a:p>
        </p:txBody>
      </p:sp>
    </p:spTree>
    <p:extLst>
      <p:ext uri="{BB962C8B-B14F-4D97-AF65-F5344CB8AC3E}">
        <p14:creationId xmlns:p14="http://schemas.microsoft.com/office/powerpoint/2010/main" val="16400000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457200" y="260350"/>
            <a:ext cx="7467600" cy="6213475"/>
          </a:xfrm>
        </p:spPr>
        <p:txBody>
          <a:bodyPr/>
          <a:lstStyle/>
          <a:p>
            <a:r>
              <a:rPr lang="es-ES" altLang="es-ES" dirty="0"/>
              <a:t>El agua es también un elemento importante del huerto, y el gran estanque ofrece tranquilidad, sonido, un reflejo del cielo, y ayuda a unificar los otros elementos. </a:t>
            </a:r>
          </a:p>
          <a:p>
            <a:r>
              <a:rPr lang="es-ES" altLang="es-ES" dirty="0"/>
              <a:t>Peces y tortugas viven en el jardín y también sirven a un propósito simbólico. murciélagos , dragones y aves fénix están representados en los objetos por todo el jardín. Numerosas grandes rocas están estratégicamente colocadas y están destinadas a representar montañas que ocultan y revelan elementos del parque.  </a:t>
            </a:r>
          </a:p>
          <a:p>
            <a:r>
              <a:rPr lang="es-ES" altLang="es-ES" dirty="0"/>
              <a:t>El jardín se llama así en honor del Dr. Sun Yat-Sen , un nacionalista líder que es considerado el "padre de la China moderna." La atribución no es arbitraria, ya que hace hincapié en su relación con Vancouver. </a:t>
            </a:r>
          </a:p>
        </p:txBody>
      </p:sp>
    </p:spTree>
    <p:extLst>
      <p:ext uri="{BB962C8B-B14F-4D97-AF65-F5344CB8AC3E}">
        <p14:creationId xmlns:p14="http://schemas.microsoft.com/office/powerpoint/2010/main" val="26814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457200" y="404813"/>
            <a:ext cx="7643192" cy="6069012"/>
          </a:xfrm>
        </p:spPr>
        <p:txBody>
          <a:bodyPr/>
          <a:lstStyle/>
          <a:p>
            <a:r>
              <a:rPr lang="es-ES" altLang="es-ES" dirty="0"/>
              <a:t>Mientras viaja por el mundo para dar a conocer, y la financiación para el movimiento nacionalista chino Sun Yat-Sen se quedó en Vancouver en tres ocasiones diferentes durante períodos prolongados.</a:t>
            </a:r>
          </a:p>
          <a:p>
            <a:r>
              <a:rPr lang="es-ES" altLang="es-ES" dirty="0"/>
              <a:t>En ese momento, hubo una importante presencia de los nacionalistas chinos en la Columbia Británica, que ayudó a financiar la revolución de Xinhai que derrocó a la dinastía Qing en 1911. </a:t>
            </a:r>
          </a:p>
          <a:p>
            <a:r>
              <a:rPr lang="es-ES" altLang="es-ES" dirty="0"/>
              <a:t>Sun Yat Sen posteriormente se convirtió en el primer presidente de la República de China. </a:t>
            </a:r>
          </a:p>
          <a:p>
            <a:r>
              <a:rPr lang="es-ES" altLang="es-ES" dirty="0"/>
              <a:t> Tenga en cuenta que el Dr. Sun Yat-Sen Park y el Dr. Sun Yat-Sen Classical Chinese Garden son dos entidades separadas, unidas por un estanque artificial. </a:t>
            </a:r>
          </a:p>
        </p:txBody>
      </p:sp>
    </p:spTree>
    <p:extLst>
      <p:ext uri="{BB962C8B-B14F-4D97-AF65-F5344CB8AC3E}">
        <p14:creationId xmlns:p14="http://schemas.microsoft.com/office/powerpoint/2010/main" val="11488389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457200" y="260350"/>
            <a:ext cx="7467600" cy="6213475"/>
          </a:xfrm>
        </p:spPr>
        <p:txBody>
          <a:bodyPr/>
          <a:lstStyle/>
          <a:p>
            <a:r>
              <a:rPr lang="es-ES" altLang="es-ES" dirty="0"/>
              <a:t>Mientras que el Dr. Sun Yat-Sen Classical Chinese Garden es todo lo anterior, el Dr. Sun Yat-Sen Park es un parque público construido en un estilo chino, con materiales en su mayoría de América del Norte. </a:t>
            </a:r>
          </a:p>
          <a:p>
            <a:endParaRPr lang="es-ES" altLang="es-ES" dirty="0"/>
          </a:p>
        </p:txBody>
      </p:sp>
    </p:spTree>
    <p:extLst>
      <p:ext uri="{BB962C8B-B14F-4D97-AF65-F5344CB8AC3E}">
        <p14:creationId xmlns:p14="http://schemas.microsoft.com/office/powerpoint/2010/main" val="21863021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0418"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9268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42"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515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6"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7049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490"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336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514"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3014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5538" name="1 Imagen" descr="SunYat Sen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3835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6562" name="1 Imagen" descr="Sun-yat-sen-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1925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1 Imagen" descr="Sun Yat Sen Park.-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411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7608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76264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3874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1413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1346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Archivo: SunYatSen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2745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gardenvisit.com/assets/madge/sun_yat-sen_classical_chinese_garden_1976_jpg/600x/sun_yat-sen_classical_chinese_garden_1976_jpg_600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631239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1.bp.blogspot.com/-55u1IS4bmxM/Tm_SQpWwJCI/AAAAAAAAADA/qUU6sQhS8-c/s1600/9_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9234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69.89.31.60/~travema0/wp-content/uploads/2010/10/6a010536af5f79970b01348577058d970c-600wi">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5888"/>
            <a:ext cx="9144000" cy="67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9418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ontfin.com/Word/wp-content/uploads/2009/08/SunYatSenGarden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5367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storage.ubertor.com/mycrosstown.myubertor.com/content/image/18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8494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cdn3.vtourist.com/4/4061513-Dr_Sun_Yat_Sen_Chinese_Garden_Vancouv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2631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cdn2.vtourist.com/4/4061516-Dr_Sun_Yat_Sen_Chinese_Garden_Vancouver.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65" t="2319" r="1618" b="1437"/>
          <a:stretch/>
        </p:blipFill>
        <p:spPr bwMode="auto">
          <a:xfrm>
            <a:off x="0" y="0"/>
            <a:ext cx="9143999"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3729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www.dewaldenpress.com/_Media/dr_sun_yat_sen1.jpe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5464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allianceforarts.com/files/call/Jade%20Water%20Pavilion.jpg?125176262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16644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69.89.31.60/~travema0/wp-content/uploads/2010/07/9-1024x63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7976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2.bp.blogspot.com/_1z8vUPfJecU/TPWu8h4OxMI/AAAAAAAARwA/WHlDmiHGd8Y/s1600/Vancouver+Chinese+Garden4+11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5193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2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25</TotalTime>
  <Words>1714</Words>
  <Application>Microsoft Office PowerPoint</Application>
  <PresentationFormat>Presentación en pantalla (4:3)</PresentationFormat>
  <Paragraphs>234</Paragraphs>
  <Slides>109</Slides>
  <Notes>95</Notes>
  <HiddenSlides>0</HiddenSlides>
  <MMClips>0</MMClips>
  <ScaleCrop>false</ScaleCrop>
  <HeadingPairs>
    <vt:vector size="6" baseType="variant">
      <vt:variant>
        <vt:lpstr>Fuentes usadas</vt:lpstr>
      </vt:variant>
      <vt:variant>
        <vt:i4>6</vt:i4>
      </vt:variant>
      <vt:variant>
        <vt:lpstr>Tema</vt:lpstr>
      </vt:variant>
      <vt:variant>
        <vt:i4>6</vt:i4>
      </vt:variant>
      <vt:variant>
        <vt:lpstr>Títulos de diapositiva</vt:lpstr>
      </vt:variant>
      <vt:variant>
        <vt:i4>109</vt:i4>
      </vt:variant>
    </vt:vector>
  </HeadingPairs>
  <TitlesOfParts>
    <vt:vector size="121" baseType="lpstr">
      <vt:lpstr>Arial</vt:lpstr>
      <vt:lpstr>Calibri</vt:lpstr>
      <vt:lpstr>Century Schoolbook</vt:lpstr>
      <vt:lpstr>Tahoma</vt:lpstr>
      <vt:lpstr>Wingdings</vt:lpstr>
      <vt:lpstr>Wingdings 2</vt:lpstr>
      <vt:lpstr>Default Theme</vt:lpstr>
      <vt:lpstr>Mirador</vt:lpstr>
      <vt:lpstr>1_Mirador</vt:lpstr>
      <vt:lpstr>2_Mirador</vt:lpstr>
      <vt:lpstr>1_Default Theme</vt:lpstr>
      <vt:lpstr>2_Default Theme</vt:lpstr>
      <vt:lpstr>ESTADOS UNIDOS.-LA VUELTA AL MUNDO EN 885 JARDINES.-kubota garden.-Foster Botanical Gardens.-Chinese garden Dr.Sun Yat Sen </vt:lpstr>
      <vt:lpstr>Kubota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Foster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Chinese garden Dr.Sun Yat Sen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JARDINES.-kubota garden</dc:title>
  <dc:creator>Josep</dc:creator>
  <cp:lastModifiedBy>Usuario</cp:lastModifiedBy>
  <cp:revision>12</cp:revision>
  <dcterms:created xsi:type="dcterms:W3CDTF">2014-03-30T16:51:21Z</dcterms:created>
  <dcterms:modified xsi:type="dcterms:W3CDTF">2018-03-05T15:06:10Z</dcterms:modified>
</cp:coreProperties>
</file>