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82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EE1BC-991D-4CD9-A132-1340EB71F844}" type="datetimeFigureOut">
              <a:rPr lang="es-ES" smtClean="0"/>
              <a:t>05/03/2018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B6507-C7C9-4D89-BB9D-55E0159347D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8188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6B2B67-9ECC-413A-8A82-A873881E837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F46B675-FC37-41E5-8D35-4BA94D67D60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8148E63-A35B-4BEA-B858-633D2D50DC7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5CF5B7-467A-4427-A10C-67AC16EAF0C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5BDE81-BE9E-4DC0-B475-333E162EB08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D113F5-15AB-412E-94A4-2396BFDDEBE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 Christmas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EDDA32-C909-4C45-B043-A960AAAE763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Longwood.-Christmas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F9D72C-04AF-4131-8AA3-A561E5C877A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Longwood.-Christmas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D0866E-F674-4E0C-800A-E042020F1DC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DAECE9-DF7D-4E5D-B694-C04CBBA374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FF35446-B990-472F-B512-73AE8B0ABF2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DC6AB6-9C0B-4027-9D75-A2884678A59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9C264E-2A5E-492F-8E2A-AFCBF3EFC15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A2966A-D25D-403C-AFB5-3C98417246D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40504B-97DB-4797-BA62-825C57A2624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ECC717-1475-4A21-B33A-338B858AF4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E1CDAD-C367-4963-9F56-949CB74897A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5F34E7-BBEF-4868-B14C-EFADBFBF486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596E5A-2C4D-408D-B2FA-7D9509622D0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9641C0-EF87-45C4-9C12-5521F03AF69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CCBADA-23F1-4C57-ABE7-358651F0708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CD8550-A326-44B6-80CF-F1726A7DF17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54E421-74D6-470E-B91F-51FBC44A46A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04EA23-5FF5-4922-B896-7ED6C9834C7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Longwood.-Silver Garden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A59221-9476-46C2-9F46-B7AE8416253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F3AB79-B1B2-4804-9F12-6ED7850BDC8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E02F33-5C60-4662-98E0-D115CAF7267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7652C1-AEF2-446D-A3FE-3F3432DE6A4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32A0EE-8DCA-4224-85C1-6AA09BE4B85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A6A23E-2BC2-4187-BD80-E9AB27D49C9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399AC8-7846-4375-B861-C6733D9217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ACB6E6-8824-4D4E-9F73-FC33EDE0287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87FB32-C1E5-454E-8BDE-4AF7392A03E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FBDBC0-2EEC-4D44-9C8B-A947D532B75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412217-6387-4F02-A5B0-903CA7094A6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0AE7E5E-6412-4CDD-AE05-FCED86F44EE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E1F7C7-FB22-422B-98E5-1A15E36CFAF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CF5EC0-D496-495A-86D9-F04FF681C5C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8ABAF3-924D-471A-BB6F-7DB404E89F5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D35A37-3E14-4828-B1D4-96FEB67FA7B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F900DB-18E3-4862-BBF9-01F9B479CA2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C41769-0A5F-4885-B4CB-F1E28F92711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2C713D-A8A9-43FF-AFD3-96844CD0A3C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0757E25-F93B-451E-8C4A-E273B952857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96C2FB-A1C0-4280-95B3-462E96D79E0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742F4A-788D-4DF3-BE15-447E99CDF1F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878AEB-F89E-4E15-89F4-95E853C0E8F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948263-F02E-4E02-9CB2-CC02123F830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86353C-E928-4D05-A4B7-5F9BFB84AA9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F99C9D-04F5-444D-9175-5110A55BF53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496DAA-9D6A-4B22-8D40-4514E16AF9F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0929A2-4CD9-42BE-81E7-1A1DC7295C0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52D498-2EA1-4BC5-B82B-331CBBDFA10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004DA6-096E-466B-B416-0916E3C4419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A857F5-D663-4CE2-85F4-AB7133BFD5C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02871A-89B9-4FCF-8810-C17EA13B386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2B023A-2844-4F85-9830-CCB83BD6778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Longwood.-Italian Garden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17DF23-8E3F-4C66-94E7-5D139E273D0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C2DB99-C058-48D8-BD4C-8E21D53C544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BFC6F0-39AD-4F64-9A88-0819597136C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A71E76-A683-41FB-9BC2-B214E1ED554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7677E1-4759-49FA-A28D-DF966C4CD3A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 Fountains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3AC503-9E75-4287-8D09-7C4C549BFD3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6F1BC3-976C-4BD9-8932-93E9CE2C61A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44CC4C-19B6-4C37-B3B1-2D88702CF8A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8DEE13B-BCC4-40D4-8199-6E8C0CAD16A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ACC366-8496-42E7-B5AE-402346F9961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B33F74-8448-4696-A3EF-FEC22A0C3F9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B5B00CD-E0F7-455C-A8DE-2C03F43E84E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7525ED-F23E-40E1-B83D-6DC7E50185F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57AD8D-367B-4023-BF6B-A7949E4621E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9509DA-C8AF-4E21-B196-AE034DB0D06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FE24A2-0217-4129-A9FE-56078C97A83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6A8E28-5DCC-48C6-995E-88CE8A228EB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9BDE54-C0C1-49B8-B6DE-AAE37C6946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DA57EBA-E51A-45C8-A175-0C6856E40ED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20E0D9-7198-49DD-880C-3B238073E04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F5B842-813E-42B7-94BB-5ACE0366A0D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9ACCB0-D1CD-44FE-880B-A1D7988B992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41B6CFA-13AB-4CE9-B170-4A85D987E76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761AA81-D4BE-44DD-A63C-1EAE95C9615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78869C-B5CE-4C7C-952A-DA051966EDE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DDD01D-4ECD-4997-87EF-09E5AB6432F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F163640-216F-4CAE-8DA2-B4B351CB039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3FC3BE-89CB-46D7-834A-9F5BC8F3270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29D9F5-FB9A-47BD-B879-FD2D88E681E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Longwood.-The Flowers walk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8C391B-E1A1-4C52-87E3-38A418B9347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03B564-9848-412A-A88B-E9315124C636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95E1D8-88E2-4BCE-AF05-00BCA079955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DADD9CD-C7B6-4E02-A096-719A182CE94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F3B5D5-1565-424F-AAEE-DAAA714D9EC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6B04086-745E-40F9-B330-2F187F15517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23301A-38E5-412A-A024-AD3BB199853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FE981B-CED7-46EB-8544-B8206BC91A4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4649D6E-CA5A-4B47-AF37-A9F9B0B57EB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8026E8-2F63-48C1-BEC5-AB80FB2FB55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1457E6-74AB-4395-82AF-928FF2549F7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Longwood.-Wisterias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32FDFE-3EC8-4431-AB83-391A085A2E2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1DF097-7321-4231-B935-794AB3BEE9D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25FDE6-44A9-422D-B644-3BAFEA88D3C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BE1D8A-DFF2-4738-9181-CEF43A02304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5C72EB-D8B5-4BC9-B410-C652B748D95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E25223-D98A-4D53-A1E4-2ED0C3BDE204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DA10C0E-DFFA-434B-B8F7-D29B89514E6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59BC03-0A29-4536-8119-C658399304F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E3FC59-B6FB-4363-9EEF-86123CBE5D4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D1F979-1255-4CFC-93B2-017C9B5FBA1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9337AA-EBED-40F2-BCD4-ABFB3DBE300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001E5F-C0BF-4197-B5F2-F12D036FFD3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1148EF-3568-4604-AEED-067706CF4FC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E1DC3D4-9E89-4D01-B454-8F8CC82720D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7BC4E6-607F-4482-A235-777419693AC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F13230-5383-4EEE-8918-5477F201D7A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071FA3-BF88-4706-8665-AE019252F36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3FD93F-9662-4357-80C8-C952BD9F605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D435EE8-B869-4429-9F29-A16B68275E6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AE5BFF-BE1A-4A0C-B43A-7766DF29145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927BEE-A750-442C-8207-FD6CCC2CEC8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1B3B29-0C9B-475E-A7F0-3C56D90D76EF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 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BA39FD-1255-4811-B561-0DE3BBAD23F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861FC0-E85C-48C5-B474-A098A7CBF3D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41551A-5D80-4CBD-86F0-77FF87B950D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8DF8DE-B8DC-44B1-B073-0C57A1C28F2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Longwood.-Carrillón Tower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A47521-9609-4418-B419-90A42A8A7F7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Longwood.-Fagus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0E64CE-72CE-4F13-A09A-B563F7D3462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Longwod.-Magnolias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4BE48E-4674-4C85-8EFE-89F67488432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Longwood.-Magnolias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FD93D8-4690-4D82-BFB9-18237E8864B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Longwood.-Magnolias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F0B0D5-2969-462E-9C79-EE196CDDEAF9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54F497-27FD-4D43-9CBE-7AD113DBEC11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83B69E5-72AB-4E9E-87A0-3759D7C87157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Longwood.-Mums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6FFDDA-0CE6-4897-9389-B043F0197683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Longwood.-Mums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909D42-775D-4B0F-88A3-06A5BC1FF7A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Longwood.-Mums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F20C18-3EB0-458A-867D-AC73B210BD0A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 .-Mums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3FA59B-8EE5-4E6C-895D-42772C6918F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065766E-5E83-4B01-928A-02E222AF8D65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Longwood.-Topiaria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E91AD8-F3BB-43CC-AACA-5902F343345D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Longwood.-Topiaria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7FBC7E-0698-4A98-9A8E-7AF08FD0FBEB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138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Longwood..-Topiaria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2035292-687B-454A-9528-6439E6543A4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139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Longwood.-Topiaria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9A0ECE-B65A-46FE-951E-C39864AF06C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140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Longwood.-Topiaria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D47CCF-86DD-42ED-9014-BF3A2D607748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141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Longwood.-Topiaria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7B8DC5-5A5C-4404-90D0-553326F171C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142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D60F2A-52D1-4F68-B69B-DCD74D9BF30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143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Longwood.-Wisteria Garden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F167EC7-90CE-4BD5-B949-03A44BBC21FC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144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59E33A-1286-4835-AF32-790879D0902E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145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 Rose Garden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46A561-CAA0-4B6C-98E0-1D486BA2CBA0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146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 Rose Garden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7FE0B2-3FB8-4694-A211-CC4755EB3EE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147</a:t>
            </a:fld>
            <a:endParaRPr lang="es-ES_tradnl" altLang="es-ES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cs typeface="Arial" pitchFamily="34" charset="0"/>
              </a:rPr>
              <a:t>Longwood Rose Garden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90BBF3-8FB7-4A9F-BE1D-0E41D49EB832}" type="slidenum">
              <a:rPr lang="es-ES_tradnl" altLang="es-E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148</a:t>
            </a:fld>
            <a:endParaRPr lang="es-ES_tradnl" altLang="es-E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gif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1268760"/>
            <a:ext cx="6172200" cy="273630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JARDINES.-LONGWOOD GARDENS.-A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5115272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</a:t>
            </a:r>
            <a:r>
              <a:rPr lang="es-ES" dirty="0" err="1"/>
              <a:t>fotografias</a:t>
            </a:r>
            <a:r>
              <a:rPr lang="es-ES" dirty="0"/>
              <a:t>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LONGWOOD GARDENS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Es uno de los jardines botánicos mas importante de Estados Unidos.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Tiene 425 has. De jardines, bosques y praderas en Keneth Square en el Brandywine Valley.-Pennsylvania.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Fue creado por el industrial Pierre S.du Pont en 1906.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Ofrece 20 jardines temáticos al aire libre y 20 jardines interiores en 16.00 m2 de invernaderos con temperaturas controladas.</a:t>
            </a:r>
          </a:p>
        </p:txBody>
      </p:sp>
    </p:spTree>
    <p:extLst>
      <p:ext uri="{BB962C8B-B14F-4D97-AF65-F5344CB8AC3E}">
        <p14:creationId xmlns:p14="http://schemas.microsoft.com/office/powerpoint/2010/main" val="4171097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404813"/>
            <a:ext cx="7715200" cy="5726112"/>
          </a:xfrm>
        </p:spPr>
        <p:txBody>
          <a:bodyPr>
            <a:normAutofit lnSpcReduction="10000"/>
          </a:bodyPr>
          <a:lstStyle/>
          <a:p>
            <a:r>
              <a:rPr lang="es-ES_tradnl" altLang="es-ES" sz="2800" dirty="0"/>
              <a:t>Un total de 11.000 plantas diferentes agrupadas con puntos de información y numerosas fuentes.</a:t>
            </a:r>
          </a:p>
          <a:p>
            <a:r>
              <a:rPr lang="es-ES_tradnl" altLang="es-ES" sz="2800" dirty="0"/>
              <a:t>Entre las familias de las plantas representadas están:</a:t>
            </a:r>
          </a:p>
          <a:p>
            <a:r>
              <a:rPr lang="es-ES_tradnl" altLang="es-ES" sz="2800" dirty="0"/>
              <a:t>Bromeliáceas con 219 taxones.</a:t>
            </a:r>
          </a:p>
          <a:p>
            <a:r>
              <a:rPr lang="es-ES_tradnl" altLang="es-ES" sz="2800" dirty="0"/>
              <a:t>Cactáceas con 282 taxones.</a:t>
            </a:r>
          </a:p>
          <a:p>
            <a:r>
              <a:rPr lang="es-ES_tradnl" altLang="es-ES" sz="2800" dirty="0"/>
              <a:t>Crasuláceas con 141 taxones.</a:t>
            </a:r>
          </a:p>
          <a:p>
            <a:r>
              <a:rPr lang="es-ES_tradnl" altLang="es-ES" sz="2800" dirty="0"/>
              <a:t>Cicadáceas con 28 taxones.</a:t>
            </a:r>
          </a:p>
          <a:p>
            <a:r>
              <a:rPr lang="es-ES_tradnl" altLang="es-ES" sz="2800" dirty="0"/>
              <a:t>Los géneros mas representados son:</a:t>
            </a:r>
          </a:p>
          <a:p>
            <a:r>
              <a:rPr lang="es-ES_tradnl" altLang="es-ES" sz="2800" dirty="0"/>
              <a:t>Abies con 30 taxones.</a:t>
            </a:r>
          </a:p>
          <a:p>
            <a:r>
              <a:rPr lang="es-ES_tradnl" altLang="es-ES" sz="2800" dirty="0"/>
              <a:t>Acacia con 25 taxones.</a:t>
            </a:r>
          </a:p>
        </p:txBody>
      </p:sp>
    </p:spTree>
    <p:extLst>
      <p:ext uri="{BB962C8B-B14F-4D97-AF65-F5344CB8AC3E}">
        <p14:creationId xmlns:p14="http://schemas.microsoft.com/office/powerpoint/2010/main" val="2758523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476250"/>
            <a:ext cx="7643192" cy="5654675"/>
          </a:xfrm>
        </p:spPr>
        <p:txBody>
          <a:bodyPr>
            <a:normAutofit lnSpcReduction="10000"/>
          </a:bodyPr>
          <a:lstStyle/>
          <a:p>
            <a:r>
              <a:rPr lang="es-ES_tradnl" altLang="es-ES" sz="2800" dirty="0"/>
              <a:t>Acer con 74 taxones.</a:t>
            </a:r>
          </a:p>
          <a:p>
            <a:r>
              <a:rPr lang="es-ES_tradnl" altLang="es-ES" sz="2800" dirty="0"/>
              <a:t>Anthurium con 35 taxones.</a:t>
            </a:r>
          </a:p>
          <a:p>
            <a:r>
              <a:rPr lang="es-ES_tradnl" altLang="es-ES" sz="2800" dirty="0"/>
              <a:t>Buxus con46 taxones.</a:t>
            </a:r>
          </a:p>
          <a:p>
            <a:r>
              <a:rPr lang="es-ES_tradnl" altLang="es-ES" sz="2800" dirty="0"/>
              <a:t>Camelia cvs. con 134 taxones.</a:t>
            </a:r>
          </a:p>
          <a:p>
            <a:r>
              <a:rPr lang="es-ES_tradnl" altLang="es-ES" sz="2800" dirty="0"/>
              <a:t>Chamaecyparis con60 taxones.</a:t>
            </a:r>
          </a:p>
          <a:p>
            <a:r>
              <a:rPr lang="es-ES_tradnl" altLang="es-ES" sz="2800" dirty="0"/>
              <a:t>Euphorbia con 49 taxones.</a:t>
            </a:r>
          </a:p>
          <a:p>
            <a:pPr>
              <a:buFont typeface="Wingdings" pitchFamily="2" charset="2"/>
              <a:buNone/>
            </a:pPr>
            <a:r>
              <a:rPr lang="es-ES_tradnl" altLang="es-ES" sz="2800" dirty="0"/>
              <a:t>   Un taxón es un grupo de organismos emparentados que se les asigna un nombre en latín.</a:t>
            </a:r>
          </a:p>
          <a:p>
            <a:pPr>
              <a:buFont typeface="Wingdings" pitchFamily="2" charset="2"/>
              <a:buNone/>
            </a:pPr>
            <a:r>
              <a:rPr lang="es-ES_tradnl" altLang="es-ES" sz="2800" dirty="0"/>
              <a:t>   Se realizan extensos programas e intercambios  educativos, con estudios de horticultura.</a:t>
            </a:r>
          </a:p>
          <a:p>
            <a:pPr>
              <a:buFont typeface="Wingdings" pitchFamily="2" charset="2"/>
              <a:buNone/>
            </a:pPr>
            <a:endParaRPr lang="es-ES_tradnl" altLang="es-ES" sz="2800" dirty="0"/>
          </a:p>
          <a:p>
            <a:pPr>
              <a:buFont typeface="Wingdings" pitchFamily="2" charset="2"/>
              <a:buNone/>
            </a:pPr>
            <a:endParaRPr lang="es-ES_tradnl" altLang="es-ES" sz="2800" dirty="0"/>
          </a:p>
        </p:txBody>
      </p:sp>
    </p:spTree>
    <p:extLst>
      <p:ext uri="{BB962C8B-B14F-4D97-AF65-F5344CB8AC3E}">
        <p14:creationId xmlns:p14="http://schemas.microsoft.com/office/powerpoint/2010/main" val="2640032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765175"/>
            <a:ext cx="7715200" cy="53657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s-ES_tradnl" altLang="es-ES" sz="2800" dirty="0"/>
              <a:t>Cada año acoge 800 actividades y exposiciones artísticas relacionadas con el mundo de las plantas y de la horticultura.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Programas especiales para niños, conciertos, exposiciones de plantas, demostraciones de jardines, recitales de órgano y de carrillones, teatro, castillos de fuegos artificiales.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A la muerte de Pierre S.du Pont en 1954 la Fundación Longwood creada por él es la que gestiona los jardines.</a:t>
            </a:r>
          </a:p>
          <a:p>
            <a:pPr>
              <a:lnSpc>
                <a:spcPct val="90000"/>
              </a:lnSpc>
            </a:pPr>
            <a:r>
              <a:rPr lang="es-ES_tradnl" altLang="es-ES" sz="2800" dirty="0"/>
              <a:t>El Dr. Robert Armstrong inicio un programa de hibridación de Cannas consiguiendo nuevas variedades.</a:t>
            </a:r>
          </a:p>
        </p:txBody>
      </p:sp>
    </p:spTree>
    <p:extLst>
      <p:ext uri="{BB962C8B-B14F-4D97-AF65-F5344CB8AC3E}">
        <p14:creationId xmlns:p14="http://schemas.microsoft.com/office/powerpoint/2010/main" val="2661791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Longwood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63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83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39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363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119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6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242888"/>
            <a:ext cx="9753600" cy="731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205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666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681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526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519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128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612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140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81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100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Longwood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834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029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702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9478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979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029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888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479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7719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786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919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773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8967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0676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2159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4124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1182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3372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130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 descr="Longwood-124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1807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8138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203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6185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2290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72005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6206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5592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6469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2107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9508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6803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4296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6526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108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6278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0933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152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5350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6414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9234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3371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9848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2224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5296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6289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1014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5525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1264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4106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7787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0170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9352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3382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67349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193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8806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4647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4118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21132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2277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3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8485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3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3164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7821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74472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5636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3823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3574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5041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90118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67272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32072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2495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9552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86630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54586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0485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38824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66363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7351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25115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84988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03725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11746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97526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3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67295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99857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6338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3844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72147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35553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89177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70810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178788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74112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64285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25416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46374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16882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5314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05079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69153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8011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94269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34638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2314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6898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58985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71474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10140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45923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3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55421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4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49270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51362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41763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46307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57778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83953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6511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26569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1704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Longwood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11304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67414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52891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72701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40597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Long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84234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Mayordodm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557338"/>
            <a:ext cx="17335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23" name="Picture 3" descr="Oke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797425"/>
            <a:ext cx="11906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208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259632" y="2924944"/>
            <a:ext cx="4032448" cy="791394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4900" b="1" dirty="0" err="1">
                <a:solidFill>
                  <a:schemeClr val="hlink"/>
                </a:solidFill>
                <a:latin typeface="Traditional Arabic" pitchFamily="2" charset="-78"/>
              </a:rPr>
              <a:t>FIN.continua</a:t>
            </a:r>
            <a:r>
              <a:rPr lang="es-ES_tradnl" sz="4900" b="1" dirty="0">
                <a:solidFill>
                  <a:schemeClr val="hlink"/>
                </a:solidFill>
                <a:latin typeface="Traditional Arabic" pitchFamily="2" charset="-78"/>
              </a:rPr>
              <a:t> en Longwood.-a</a:t>
            </a:r>
            <a:r>
              <a:rPr lang="es-ES_tradnl" sz="7000" b="1" dirty="0">
                <a:solidFill>
                  <a:schemeClr val="hlink"/>
                </a:solidFill>
                <a:latin typeface="Traditional Arabic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0099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658</Words>
  <Application>Microsoft Office PowerPoint</Application>
  <PresentationFormat>Presentación en pantalla (4:3)</PresentationFormat>
  <Paragraphs>319</Paragraphs>
  <Slides>148</Slides>
  <Notes>147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148</vt:i4>
      </vt:variant>
    </vt:vector>
  </HeadingPairs>
  <TitlesOfParts>
    <vt:vector size="156" baseType="lpstr">
      <vt:lpstr>Arial</vt:lpstr>
      <vt:lpstr>Calibri</vt:lpstr>
      <vt:lpstr>Century Schoolbook</vt:lpstr>
      <vt:lpstr>Times New Roman</vt:lpstr>
      <vt:lpstr>Traditional Arabic</vt:lpstr>
      <vt:lpstr>Wingdings</vt:lpstr>
      <vt:lpstr>Wingdings 2</vt:lpstr>
      <vt:lpstr>Default Theme</vt:lpstr>
      <vt:lpstr>ESTADOS UNIDOS.-LA VUELTA AL MUNDO EN 885 JARDINES.-LONGWOOD GARDENS.-A </vt:lpstr>
      <vt:lpstr>LONGWOOD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FIN.continua en Longwood.-a.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7</cp:revision>
  <dcterms:created xsi:type="dcterms:W3CDTF">2013-09-16T06:09:50Z</dcterms:created>
  <dcterms:modified xsi:type="dcterms:W3CDTF">2018-03-05T15:15:36Z</dcterms:modified>
</cp:coreProperties>
</file>