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0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ableStyles" Target="tableStyle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presProps" Target="pres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69197-0711-41BF-9898-C8C8227719B8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4BC0C-45D1-4363-A609-9209017A5ED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784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F232BA-E892-4D01-A1C4-9E5F94372E4A}" type="slidenum">
              <a:rPr lang="es-E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3D23B7-BD59-47EE-A840-124C117D104E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914989-6E59-4948-ADED-74E334F3BF1F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A7D485-D779-4755-B1AA-E676D5B9E0AF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F1281-E6F8-4146-BB65-10C6C82AC51C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044C21-6DA7-40ED-913E-E1A0DF16ADE8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C31873-89B4-4CA1-BE40-B6E738AEC63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895F80-6511-44A9-9543-1DEC3288DD88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93B24C-BFFD-483D-9058-8CE16E20D377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3E026F-0A7B-47F2-AF75-02594BD18CE7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C62A01-B14A-4FFE-8DEA-84BCC88DFA6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C9ADFB-9376-40F6-BC77-A6BE8735F5EC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B3454D-E052-4099-A0E0-2CC31C6F7FD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85AA14-A3D3-47DA-BB70-11F9B0EC0065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80A166-785D-4988-A718-5A37A2416206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D52D9B-D96A-48E9-ADD2-127305F9425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80B219-9AE7-4E89-A48D-9B6753320D4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7CC144-BFE7-433D-AABC-54EFCE9BA598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FEC0BB-7FC7-4B92-86C2-8CA48135D72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6F2DD6-6095-476C-9475-9F59CE10BCF1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BC61A6-8E70-4278-9183-7E66FA6CA89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D8AC86-A295-4EE7-AA4F-58706AAD69C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41974C-CF58-4B46-B519-7F7115F675D4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6AD1BF-26C8-47F2-A94B-B9DA554ECA7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655CF8-FC2C-42BD-94D0-9B4520DA8D0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C3D1C1-A632-43B2-84B0-5D2F1D2E940C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57E1DE-4C9B-4001-8F2A-832FB4F44721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6E0D09-C307-46D8-8AF1-EFB925B3C26B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73D63E-6251-4FA5-A39D-1D21A959A3C1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BA3C41-348E-4D8E-BA2D-A51B0D8398FE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488134-4EAD-46EE-AEF8-C2A854A8359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9D51C6-9C1D-4C08-A793-7456DED3C34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AFDAE5-BB8F-4D01-B7F4-A400E8E67F9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55B7BF-2FFE-4B22-819D-5E400B47B3C0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9F099F-552E-43EE-B08A-C18B2FFE5DED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89092B-85AF-4E7A-94EC-A39A62EE694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F5F698-C881-4E69-BB39-5123C3FEF77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77D99-88A7-4544-82BF-2887B0DC154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D4E572-9B08-4D2A-8BC9-758004226A5C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2B2F-681A-44E1-A08D-F338C0D93AD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Camelias Path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2AEC00-2A68-4CD0-83A0-3C0A86E5EBB6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Italian Garden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38FCD8-F62F-460B-8407-BB8F020371B1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614F48-516A-41ED-9E87-D75A28F7507F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4C32FE-7635-4C90-B713-1501966672F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9BE7E9-1015-429A-B560-CFC12501B6A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71BA22-23CB-499D-AED1-85C832002493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7AECA8-D65F-4DA3-BF54-BAEB6D1CBE6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DD6FDF-F96E-46D7-8987-46C0BBF950EF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F1FAD1-05F2-417C-8167-734B034BE5B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E51FAB-7C39-4E0A-840F-3C4C054EA740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Italian Garden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AAB3A3-0EDC-46D6-B3D5-066880BB813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A5688C-04B8-4617-904F-88A7F4B3C27A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EBE448-8329-4C8A-9A6B-ABB1CDD8424D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5A02E7-F0DA-41A4-ABB8-4C890A6284AF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85DC41-B3CA-44F8-8637-9331FDD46B96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17802C-286E-4624-9F85-99C54BD20C84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6C30A6-0596-4332-B509-1C0957D101F3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5EA06B-BE05-43B6-ADEB-05133EE1EFB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149E39-5B45-4EA9-880C-C25FA151744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6A046E-3724-455B-AD9F-5887DC991780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DCD727-5F23-4C6B-9AF0-671A2C182868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506BF-E912-4D30-A02F-516017F9A707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BD09B2-2284-4B3E-BCCA-FFAC2ACE8C5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A4AF35-4E67-48B8-8CEF-404CEF65CE8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9E1D97-B262-4318-ADB2-12A9CC9C990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6818B1-CB9D-40A4-AC83-BEC7060E2FA2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3E94B5-D4D7-41C1-BC59-F14C81FFB6DE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D5BEF6-360F-41E3-BD6C-E205FBAAE0BE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E2FA90-1B75-4D0C-8E99-E0A8D1E1F91C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6F2D64-2491-48BB-AFB0-06CFE06396A5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6B2DF1-2739-4745-B949-64EB35F3D5E7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E43711-2DAE-4799-A413-16BBFB99117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C6262-AB3E-4473-9C3D-6E2E4685E822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C96515-B567-4F8C-A6D6-E0D83C6AB29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6E4309-6E71-49BC-AE3B-DCE995AB8640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C7A664-D315-432D-AEB7-BC9872703CA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Carillón Tower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7C7BD-5915-4862-A44C-A72DC15E5F90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F2E8CF-D1DA-4723-8A3C-C8AA5F85C7C9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127D43-0749-43F5-8333-E2BFC581CFC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E5B1BB-5ACB-4882-AA09-8E2C35238F92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Herb Garden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467F5E-4143-46F4-B624-651A28DA26A2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Magnolias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BB80A7-9A34-4EC2-BBA0-F4FFCB62C41D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Magnolia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315484-CFD1-4D87-834D-ABCEC678A946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FE4D49-973C-4330-9C07-86ED334FAFD1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D140EB-8119-4407-84F1-80D236D4970D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043AE2-C438-4E3C-B1C9-4CAFC436950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E0AEF-1D14-46AD-A75F-9166DEE9E300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2B0F05-CA46-4FF8-B1DF-CEAEBD7D8184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51EF25-FC24-4E23-9E7C-8C496E88FCB1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FA878B-54EA-4832-9CEF-AA9907A560FE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Rose Gardens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89BD3B-51A4-4E6C-8356-F19B2EEF2D25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2ED86D-A729-4A4A-AE74-1D7467496038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8AB00A-5F0E-472A-B6CC-F537C0C3F9CE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7819B3-49B9-4866-A6F4-BEC33A4A64E3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734CB3-18CB-41D3-86C6-461DF4ACE398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402A0-274E-45DF-B692-424DB63E8317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588B4F9-E21B-41F1-B1ED-6E34FB35D08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58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14C4-DF23-42B6-B2F2-CFBB1D1B2384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53F9A-070C-4790-BC32-514915205C1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3840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7248A-FA15-4FD9-8604-7330ABC86822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E8970-7B54-4852-9778-14E24EA0D03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1355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D76BF-69E5-457B-B2B2-7D85CFA6AA82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D985E-8BA1-4106-BDCA-22C04821D89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8656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ED163-B934-4885-A01A-FBDC46FFC6B9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C3CED-500C-4B7C-8B7E-136D13BE64B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6122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D5C0F-7F39-459F-8A6B-84C600954BB4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C65EF-2794-4055-A8BE-4F4E172E800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3868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C89C9-EB50-46A7-8A8C-13B1D7C21801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EA14-9DFE-447E-B0F7-FB8A9A93AC0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4831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6" name="5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94D1A-BB5D-493E-827F-AE8E94F222B8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2F298-E0AF-447B-ACE5-51187E59A06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480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520BB-7976-4AFC-BE39-6EE9BB8F8E1D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476A6-C89A-4289-967E-2D4D1E057E1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8715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C63BB-E1F7-4C65-80E8-722676E8CFB4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2268A-A9D5-4DDB-B029-97D58D1CF93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318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41F62-1470-4E70-98E4-C54D3FC4E757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19C19-810E-4393-85F0-170BF39A838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413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505DCB-584E-42F7-A7CF-AB42ACF49DEC}" type="datetimeFigureOut">
              <a:rPr lang="es-ES">
                <a:solidFill>
                  <a:srgbClr val="3E3D2D"/>
                </a:solidFill>
              </a:rPr>
              <a:pPr>
                <a:defRPr/>
              </a:pPr>
              <a:t>05/03/2018</a:t>
            </a:fld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>
              <a:solidFill>
                <a:srgbClr val="3E3D2D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B7A6D7B-049E-4ED2-9B9E-29DC366CFDF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036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83768" y="764704"/>
            <a:ext cx="5740152" cy="3240360"/>
          </a:xfrm>
        </p:spPr>
        <p:txBody>
          <a:bodyPr>
            <a:normAutofit/>
          </a:bodyPr>
          <a:lstStyle/>
          <a:p>
            <a:r>
              <a:rPr lang="es-ES" sz="3600" dirty="0"/>
              <a:t>ESTADOS UNIDOS.-LA VUELTA AL MUNDO EN 885 JARDINES.-.-</a:t>
            </a:r>
            <a:r>
              <a:rPr lang="es-ES" dirty="0"/>
              <a:t>LONGWOOD GARDENS ( continuación)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88383"/>
            <a:ext cx="46805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  <a:r>
              <a:rPr lang="en-US" sz="2800" dirty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3 Imagen" descr="Longwood.-6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752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Longwood.-6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5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Longwood.-6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75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Longwood.-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77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Longwood.-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2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Longwood.-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707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Longwood.-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95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Longwood.-7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319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Longwood.-7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10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Longwood.-7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349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Longwood.-7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132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Longwood.-7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753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Longwood.-7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165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Longwood.-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330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Longwood.-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53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Longwood.-8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80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Longwood.-8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354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Longwood.-8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136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Longwood.-8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650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Longwood.-8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381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Longwood.-8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813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Longwood.-8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206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Longwood.-8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554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Longwood.-8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23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Longwood.-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113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Longwood.-9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093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Longwood.-9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426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 descr="Longwood.-9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396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Longwood.-9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744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Longwood.-9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530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Longwood.-9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821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Longwood.-9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56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Longwood.-9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318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Longwood.-10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683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Longwood.-1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982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Longwood.-10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147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Longwood.-10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776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Longwood.-10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26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Longwood.-10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0056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Longwood.-10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367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Longwood.-10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358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Longwood.-10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923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Longwood.-1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5088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Longwood.-1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605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Longwood.-1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939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Longwood.-1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9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Longwood.-1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07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Longwood.-11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3361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Longwood.-1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448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Longwood.-11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7798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ongwood.-11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3388" cy="699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272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ongwood.-1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6889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ongwood.-1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065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ongwood.-1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7494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ongwood.-1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9015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ongwood.-1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9349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ongwood.-12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9075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ongwood.-1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8876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ongwood.-1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6875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ongwood.-1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0"/>
            <a:ext cx="9051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6910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ongwood.-1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5556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ongwood.-1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4699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3 Imagen" descr="Longwood.-1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1069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Longwood.-13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6060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Longwood.-13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7735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Longwood.-1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0335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ongwood.-1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0321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ongwood.-1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036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ongwood.-140'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7419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ongwood.-14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7676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ongwood.-14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2911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ongwood.-14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3450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ongwood.-14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9625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ongwood.-14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1151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ongwood.-14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1666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ongwood.-14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2892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ongwood.-1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710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ongwood.-14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0971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ongwood.-15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074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2 Imagen" descr="Longwood.-Caladiu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9251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2 Imagen" descr="Longwood.-Carrillon T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52458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ongwood.-Christm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780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ongwood.-Christm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5378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ongwood.-Chritsma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3368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2 Imagen" descr="Longwood.-Herb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4759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Longwood.-Magnoli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9365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Longwood.-Magnolia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5535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Longwood.-Magnolia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2618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2 Imagen" descr="Longwood.-Mum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3917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Longwood.-Mum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0313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Longwood.-Mum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93242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Longwood.-Mums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52221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ongwood.-Mums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04794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ongwood.-Mums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0346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ongwood.-Mum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4761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Longwood.-Rose Gard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96048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ongwood.-3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8174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ongwood Topiary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8341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ongwood Garden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1310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ongwood Rose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6607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ongwood Rose Gard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0124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Longwood Gardens.-z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5669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Longwood Grdens.-Cedrus Atlantica glau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5635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Longwood Gardens.-z7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73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dad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</TotalTime>
  <Words>134</Words>
  <Application>Microsoft Office PowerPoint</Application>
  <PresentationFormat>Presentación en pantalla (4:3)</PresentationFormat>
  <Paragraphs>106</Paragraphs>
  <Slides>105</Slides>
  <Notes>95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105</vt:i4>
      </vt:variant>
    </vt:vector>
  </HeadingPairs>
  <TitlesOfParts>
    <vt:vector size="113" baseType="lpstr">
      <vt:lpstr>Calibri</vt:lpstr>
      <vt:lpstr>Century Schoolbook</vt:lpstr>
      <vt:lpstr>Franklin Gothic Book</vt:lpstr>
      <vt:lpstr>Perpetua</vt:lpstr>
      <vt:lpstr>Wingdings</vt:lpstr>
      <vt:lpstr>Wingdings 2</vt:lpstr>
      <vt:lpstr>Default Theme</vt:lpstr>
      <vt:lpstr>Equidad</vt:lpstr>
      <vt:lpstr>ESTADOS UNIDOS.-LA VUELTA AL MUNDO EN 885 JARDINES.-.-LONGWOOD GARDENS ( continuación)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2018-03-05T10:19:35Z</dcterms:modified>
</cp:coreProperties>
</file>