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7C0FD4-FF31-4BC6-BB76-70D1A5B08E06}"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64980-EFE1-4A94-A268-52AD1421EA4C}" type="slidenum">
              <a:rPr lang="es-ES" smtClean="0"/>
              <a:t>‹Nº›</a:t>
            </a:fld>
            <a:endParaRPr lang="es-ES" dirty="0"/>
          </a:p>
        </p:txBody>
      </p:sp>
    </p:spTree>
    <p:extLst>
      <p:ext uri="{BB962C8B-B14F-4D97-AF65-F5344CB8AC3E}">
        <p14:creationId xmlns:p14="http://schemas.microsoft.com/office/powerpoint/2010/main" val="2284226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03FE30E-BA50-4337-A05A-38CB44186F01}"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C01014-987C-4071-ACA8-7745F7D1088A}"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6BEFA8-D465-4AF7-B0D4-35AD2F19428F}"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24C8EE-57C5-44D9-ABA1-BB49AC7197FD}"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315E6D-6901-4924-A1F4-933CE66BE482}"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6C19B7-6E1E-4047-98B6-375D4DA71A0C}"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1421D8-8923-4171-8C71-9EF305C0D1E2}"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CD7179-5851-4DA8-91B3-051D2482D251}"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E1A726-B5BB-4F6D-8B9D-2121202540B1}"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15A277-73D2-4221-9256-F7611A4D9F93}"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910EE9-2FCF-451A-8868-0610FA7392EB}"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77596E-480A-4D35-BC3F-1C5E019D748C}"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5886AB-A589-49F4-9CC4-E14DEE5898F7}"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74EA6B-6AB0-4C2A-84B5-35EF086304B4}"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CCFFD5-086E-4DEA-8B45-1612541578B7}"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772B18-BFBC-447D-834B-D9FA4EE9D443}"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FDC5AE-ED5A-433F-BD80-C671EFDBBF36}"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0AF0ED-A563-462B-B578-8087E66579E4}"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566121-4257-4566-88F1-91F478562A08}"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50E9AE-950E-4427-9A93-2406BA5A17CE}"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BFC3A0-6AB2-4D36-86E6-EA5AB22BA539}"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7CF1B7-9434-40E9-829B-1FACCE257637}"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B5EB61-9FAC-459D-809C-5C0294F8EBB7}"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7B2A92-7C7A-402C-9B00-C743DD00AFFA}"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CD88A1-3FD7-465E-972F-0C0EB43F5161}"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D761A1-7FFA-47B1-8166-231494558DE3}"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24D25E-E35C-4CD5-99D5-A3AC4664F062}"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0812F6-9EDA-4E79-ACFE-7A744E1448E3}"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9ED262-0122-48E5-BB3D-B8AE2D2BD793}"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3F6456-B6B0-4F60-9409-0A2C9C8C4688}"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878DBE-2B3D-41E3-B769-172AB29EB01C}"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BC06ED-64DD-48D4-A7A2-8779E11CBB1D}"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1E2AA2-EAB1-4188-ABA8-9AF49377B1EA}"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D6B050-AEC6-416E-B636-84FEC7490DB6}"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00857C-347F-4A94-A1CD-A9F8AA511DDB}"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60DABA-0CBC-4066-803F-DB08DBD93AB9}"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29AF9A-C2DF-4E35-A171-1FB3374EBDF4}"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13BA1A-46B3-4091-8D89-146BBA936CC4}"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CED2D3-7240-4D6D-9A14-88E728BC5227}"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A644A7-8965-4388-9F11-63BE57C5219E}"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DD6D4B-7278-4591-834B-376E5D25FBBC}"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6297B1-825E-4B33-8D5B-F0C3BCC98B56}"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83B168-3A63-47F7-9F71-E3C1549135DA}"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6FB45B-F65B-40C3-A5FB-32CC665A0F70}"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2E711E-001F-47F3-A9AC-AE710446C4B6}"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F6D844-6D6D-4DFD-8324-D8ABEED916AB}"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90A5CE-0ADB-46BF-8247-29147639C474}"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41F546-873E-4135-A685-89B30911994E}"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BDCFE6-CE46-4A1C-A822-E07666558895}"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ACBFC9-63F2-4A5F-A8F3-68A8667CC909}"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BFB825-82EA-4490-A3A4-8703A9D502DF}"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8E5FAC-2B76-4BBF-A692-373F84EB8B0D}"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Camelias Path</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6269CC-1183-4DB9-9F79-73B8B2F6D20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A2B27E-62A9-45C0-AA12-2CFB126EE9FA}"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CD690F-A892-47BB-BA3F-1E8624884CBF}"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E57E64-3E3A-4DF0-8F3A-202EB39F0DDD}"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4057CD-C530-45ED-A9F6-53EBE1F2A478}"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Italian Garden</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80BB18-9A47-4B22-AC1A-252D2396ABF1}"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Italian Garden</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952881-9765-46AC-8241-847E2D2966DB}"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15929B-58A3-4B41-9A39-EE729F3D6A1A}"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CFED0F-29E5-49A8-AC2E-375B8C3C70A7}"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F9D3C8-A3C5-4A20-83A4-4997525727FD}"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9789A1-B602-4223-B7DB-9686A522D3CA}"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A68906-28F9-48AD-9144-537505448541}"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6EBCC5-35FC-4AEA-8C7F-59902409B7E2}"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3818D2-4E28-49C4-8CE7-87C2E6546F13}"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E0CF8C-51B7-4B27-A1CA-55467F00E752}"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9763B7-201A-4B99-91BC-44AB977C8F21}"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D2774A-2897-408B-8803-F92802FB8A5B}"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79E0F9-074C-4674-8D06-283D695D0A99}"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D66EA4-E00E-496B-BD72-41C99B416EB9}"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1BB32C-B286-44CC-A537-00691CE18E10}"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68FDCC-7221-4F60-BBC2-E0A6B61FAF7C}"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28ABD2-52A0-4DEC-B1DB-307C93EA4786}"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CD5C23-6070-44BE-98F5-7B6EF07A92B1}"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3E89DD-91A0-404E-BFE3-49AA74497BB5}"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EDF612-3CEF-4D7A-B35D-C3C1FCAEE1C5}"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06DCC9-DAD1-4CBB-8DE3-C42B79169F88}"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84AF5A-822B-40F1-8982-7867D2C26312}"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6108BB-035F-44FD-8E24-48915065BCA2}"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72C7DF-CDED-41E9-9586-227302CCAD4D}"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65EEC4-6E4A-4FBF-A1A1-DC44E8416589}"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Carillon Tower</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6F8833-3FC6-4B32-BA96-FE24BB7ADC6B}"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Herb Garden</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A94E67-DB15-4E34-8F0B-90268FDC9A44}"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Magnolias</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92A89E-9EF3-4310-9202-A1A376CB3F80}"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Magnolia</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2AE699-E326-41FF-A941-3732B59303A4}"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946955-28FE-4435-A82F-9C351B036CCA}"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B8D409-EFD3-4151-9A7D-3CE7C04E42CF}"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936F61-7DEF-4120-BFBB-B625EA0BE8D1}"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664AD5-4ADA-4322-9429-B2A67D04EE2E}"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8E31B8-1E73-4160-BD50-6D41E5FC7096}"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AD3E8E-4074-46F9-8C63-644FF61B65D5}"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099334-A708-4A50-9DEE-764817EA7AE7}"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Rose Gardens</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B19C02-A8C0-44C4-BB31-7BC11C19BFDA}"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3B692A-C83F-4562-988B-89F3165ECF0D}"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0CABB5-E80B-4612-93E7-33D37EFA8F24}"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C0705B8-2FED-4B99-901B-4CC6C5DDAADF}"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9E7F728-6E68-4C02-A3FC-633A010A00D0}"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CC3DBC1-7650-463C-AFEF-5B4399922BB9}"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Topiary</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277283-C8F8-4071-8774-466A8287B0E9}"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07187D-2585-4B4C-A609-E26A54685FD4}"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80E18D-083F-4F63-9397-951A7923A2E3}"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953180-D513-406B-A5E0-894397E36753}"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E5C9FA-F951-48F5-9033-DDB19C44F87B}"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337466-5367-4D65-8655-92DA9DA349CC}"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C1894C-31B8-477D-929A-506CBF469D1D}"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D7E26A-9BAF-4F6E-8D09-85766D190A18}"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F1C0DE-493C-4519-89F4-AF1C5E954993}"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53B17C-41B6-4A9D-AD79-1B4470026FA8}"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CADABC-FADA-4B56-B10C-27F82D6E2E3E}"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92DC8B-DC0E-43B8-8E3D-05FCBBA0E1C5}"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8A68B5-6BF1-4F63-BEAA-8A241F60D33C}"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CDFA30-B352-459F-885B-891B204C3FE1}"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D0A86C-091D-4E66-A061-EE19D41A3BDE}"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79125C-2CF5-482B-BF67-0267D1E5A5B9}" type="slidenum">
              <a:rPr lang="es-ES">
                <a:solidFill>
                  <a:prstClr val="black"/>
                </a:solidFill>
              </a:rPr>
              <a:pPr>
                <a:defRPr/>
              </a:pPr>
              <a:t>137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08720"/>
            <a:ext cx="6172200" cy="1944216"/>
          </a:xfrm>
        </p:spPr>
        <p:txBody>
          <a:bodyPr>
            <a:noAutofit/>
          </a:bodyPr>
          <a:lstStyle/>
          <a:p>
            <a:r>
              <a:rPr lang="es-ES" sz="3200" dirty="0"/>
              <a:t>ESTADOS UNIDOS.-LA VUELTA AL MUNDO EN 885 JARDINES.-</a:t>
            </a:r>
            <a:br>
              <a:rPr lang="es-ES" sz="3200" dirty="0"/>
            </a:br>
            <a:r>
              <a:rPr lang="es-ES" sz="3200" dirty="0"/>
              <a:t>LONGWOOD GARDENS .-I.-(continuación).-</a:t>
            </a:r>
          </a:p>
        </p:txBody>
      </p:sp>
      <p:sp>
        <p:nvSpPr>
          <p:cNvPr id="3" name="2 Subtítulo"/>
          <p:cNvSpPr>
            <a:spLocks noGrp="1"/>
          </p:cNvSpPr>
          <p:nvPr>
            <p:ph type="subTitle" idx="1"/>
          </p:nvPr>
        </p:nvSpPr>
        <p:spPr>
          <a:xfrm>
            <a:off x="2627784" y="4941168"/>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r>
              <a:rPr lang="es-ES" altLang="es-ES" dirty="0"/>
              <a:t>Longwood Gardens</a:t>
            </a:r>
          </a:p>
        </p:txBody>
      </p:sp>
      <p:sp>
        <p:nvSpPr>
          <p:cNvPr id="7171" name="2 Marcador de contenido"/>
          <p:cNvSpPr>
            <a:spLocks noGrp="1"/>
          </p:cNvSpPr>
          <p:nvPr>
            <p:ph sz="quarter" idx="1"/>
          </p:nvPr>
        </p:nvSpPr>
        <p:spPr/>
        <p:txBody>
          <a:bodyPr/>
          <a:lstStyle/>
          <a:p>
            <a:r>
              <a:rPr lang="es-ES" altLang="es-ES" b="1" dirty="0"/>
              <a:t>Longwood Gardens</a:t>
            </a:r>
            <a:r>
              <a:rPr lang="es-ES" altLang="es-ES" dirty="0"/>
              <a:t> consta de más de 4.2 km ² de jardines, bosques y praderas en Kennett Square , Pennsylvania, Estados Unidos, en el valle de Brandywine Creek. </a:t>
            </a:r>
            <a:endParaRPr lang="es-ES" altLang="es-ES" baseline="30000" dirty="0"/>
          </a:p>
          <a:p>
            <a:r>
              <a:rPr lang="es-ES" altLang="es-ES" dirty="0"/>
              <a:t> Es uno de los principales jardines botánicos en los Estados Unidos y está abierto a los visitantes todo el año para disfrutar de plantas exóticas y la horticultura (interior y exterior), eventos y espectáculos, atracciones de temporada y temáticas, así como participar en conferencias educativas, cursos y talleres. </a:t>
            </a:r>
          </a:p>
        </p:txBody>
      </p:sp>
    </p:spTree>
    <p:extLst>
      <p:ext uri="{BB962C8B-B14F-4D97-AF65-F5344CB8AC3E}">
        <p14:creationId xmlns:p14="http://schemas.microsoft.com/office/powerpoint/2010/main" val="2455739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908050"/>
            <a:ext cx="7041976" cy="5111750"/>
          </a:xfrm>
        </p:spPr>
        <p:txBody>
          <a:bodyPr/>
          <a:lstStyle/>
          <a:p>
            <a:r>
              <a:rPr lang="es-ES" altLang="es-ES" dirty="0"/>
              <a:t>Lo que hoy es Jardines de Longwood se le compró a William Penn en 1700 por un hombre llamado George Quaker Peirce (1.646-1.734). </a:t>
            </a:r>
            <a:endParaRPr lang="es-ES" altLang="es-ES" baseline="30000" dirty="0"/>
          </a:p>
          <a:p>
            <a:r>
              <a:rPr lang="es-ES" altLang="es-ES" dirty="0"/>
              <a:t> A pesar de que comenzó como una granja de trabajo, en 1798, dos hermanos gemelos Josué y Samuel Peirce plantaron los primeros ejemplares de un jardín botánico , originalmente llamado Parque de Peirce, y se han abierto al público de manera casi continua desde entonces.</a:t>
            </a:r>
          </a:p>
          <a:p>
            <a:r>
              <a:rPr lang="es-ES" altLang="es-ES" dirty="0"/>
              <a:t> En 1850 se había acumulado una de las mejores colecciones de árboles en el país.  </a:t>
            </a:r>
          </a:p>
          <a:p>
            <a:endParaRPr lang="es-ES" altLang="es-ES" dirty="0"/>
          </a:p>
          <a:p>
            <a:endParaRPr lang="es-ES" altLang="es-ES" dirty="0"/>
          </a:p>
        </p:txBody>
      </p:sp>
    </p:spTree>
    <p:extLst>
      <p:ext uri="{BB962C8B-B14F-4D97-AF65-F5344CB8AC3E}">
        <p14:creationId xmlns:p14="http://schemas.microsoft.com/office/powerpoint/2010/main" val="3022537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6969968" cy="5470525"/>
          </a:xfrm>
        </p:spPr>
        <p:txBody>
          <a:bodyPr/>
          <a:lstStyle/>
          <a:p>
            <a:r>
              <a:rPr lang="es-ES" altLang="es-ES" dirty="0"/>
              <a:t>El industrial Pierre S. du Pont (1870-1954) compró la propiedad de la familia de Peirce en 1906 para salvar al arboretum de ser vendidos para obtener madera.</a:t>
            </a:r>
          </a:p>
          <a:p>
            <a:r>
              <a:rPr lang="es-ES" altLang="es-ES" dirty="0"/>
              <a:t>Se convirtió en su finca privada, y desde 1906 hasta la década de 1930, du Pont añadido ampliamente a la propiedad.</a:t>
            </a:r>
          </a:p>
          <a:p>
            <a:r>
              <a:rPr lang="es-ES" altLang="es-ES" dirty="0"/>
              <a:t>Un viajero del mundo desde una edad temprana Du Pont se inspiró en añadir características al jardín después de asistir a las ferias del mundo, las adiciones más notables son el conservatorio y un enorme órgano de tubos , y el amplio sistema de fuentes . </a:t>
            </a:r>
          </a:p>
          <a:p>
            <a:endParaRPr lang="es-ES" altLang="es-ES" dirty="0"/>
          </a:p>
          <a:p>
            <a:endParaRPr lang="es-ES" altLang="es-ES" dirty="0"/>
          </a:p>
        </p:txBody>
      </p:sp>
    </p:spTree>
    <p:extLst>
      <p:ext uri="{BB962C8B-B14F-4D97-AF65-F5344CB8AC3E}">
        <p14:creationId xmlns:p14="http://schemas.microsoft.com/office/powerpoint/2010/main" val="176464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549275"/>
            <a:ext cx="7041976" cy="5470525"/>
          </a:xfrm>
        </p:spPr>
        <p:txBody>
          <a:bodyPr/>
          <a:lstStyle/>
          <a:p>
            <a:r>
              <a:rPr lang="es-ES" altLang="es-ES" dirty="0"/>
              <a:t>El señor Du Pont abre sus propiedades todos los días en público  durante muchos  años, durante su ocupación y ya se sabía, en una rara ocasión, personalmente (y anónima) proporcionan servicios de guía a los visitantes como sucedió un día con una señora que requieren una silla de ruedas, reportado por Random House editor, Bennett Cerf .</a:t>
            </a:r>
          </a:p>
          <a:p>
            <a:r>
              <a:rPr lang="es-ES" altLang="es-ES" dirty="0"/>
              <a:t>Tras la finalización de las fuentes, du Pont comenzó a planificar la vida sostenida de los jardines de Longwood después de su muerte.</a:t>
            </a:r>
          </a:p>
          <a:p>
            <a:endParaRPr lang="es-ES" altLang="es-ES" dirty="0"/>
          </a:p>
        </p:txBody>
      </p:sp>
    </p:spTree>
    <p:extLst>
      <p:ext uri="{BB962C8B-B14F-4D97-AF65-F5344CB8AC3E}">
        <p14:creationId xmlns:p14="http://schemas.microsoft.com/office/powerpoint/2010/main" val="3328538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1412776"/>
            <a:ext cx="7113984" cy="4607024"/>
          </a:xfrm>
        </p:spPr>
        <p:txBody>
          <a:bodyPr>
            <a:normAutofit/>
          </a:bodyPr>
          <a:lstStyle/>
          <a:p>
            <a:r>
              <a:rPr lang="es-ES" altLang="es-ES" dirty="0"/>
              <a:t>De acuerdo a su voluntad, presentada en Delaware y 21 de marzo de 1946, fundó Longwood Foundation Inc. y dejó la mayor parte de su patrimonio "para el mantenimiento y mejora de los jardines." </a:t>
            </a:r>
            <a:endParaRPr lang="es-ES" altLang="es-ES" baseline="30000" dirty="0"/>
          </a:p>
          <a:p>
            <a:r>
              <a:rPr lang="es-ES" altLang="es-ES" dirty="0"/>
              <a:t>A la muerte inesperada du Pont de 05 de abril 1954 , Henry B. du Pont, presidente de la Fundación Longwood, anunció: "No habrá ningún cambio en nuestra política de larga data de la apertura de los jardines y el invernadero al público todos los días de la semana." </a:t>
            </a:r>
            <a:r>
              <a:rPr lang="es-ES" altLang="es-ES" baseline="30000" dirty="0"/>
              <a:t>.</a:t>
            </a:r>
            <a:r>
              <a:rPr lang="es-ES" altLang="es-ES" dirty="0"/>
              <a:t> </a:t>
            </a:r>
          </a:p>
          <a:p>
            <a:endParaRPr lang="es-ES" altLang="es-ES" dirty="0"/>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294528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1" y="908050"/>
            <a:ext cx="7041976" cy="5329238"/>
          </a:xfrm>
        </p:spPr>
        <p:txBody>
          <a:bodyPr/>
          <a:lstStyle/>
          <a:p>
            <a:r>
              <a:rPr lang="es-ES" altLang="es-ES" dirty="0"/>
              <a:t>Hoy en día las más de 1077 hectáreas de jardines de Longwood se componen de 20 jardines al aire libre y 20 jardines interiores dentro de 18.200 m²  conocidos como los invernaderos. </a:t>
            </a:r>
            <a:endParaRPr lang="es-ES" altLang="es-ES" baseline="30000" dirty="0"/>
          </a:p>
          <a:p>
            <a:r>
              <a:rPr lang="es-ES" altLang="es-ES" dirty="0"/>
              <a:t>Contiene 11.000 tipos diferentes de plantas y árboles , así como las fuentes. </a:t>
            </a:r>
          </a:p>
          <a:p>
            <a:r>
              <a:rPr lang="es-ES" altLang="es-ES" dirty="0"/>
              <a:t>Los jardines también tiene amplios programas educativos que incluyen una matrícula gratuita de dos años de la escuela de la horticultura profesional , un programa de postgrado, pasantías y extensa. </a:t>
            </a:r>
          </a:p>
        </p:txBody>
      </p:sp>
    </p:spTree>
    <p:extLst>
      <p:ext uri="{BB962C8B-B14F-4D97-AF65-F5344CB8AC3E}">
        <p14:creationId xmlns:p14="http://schemas.microsoft.com/office/powerpoint/2010/main" val="2666421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549275"/>
            <a:ext cx="6969968" cy="5470525"/>
          </a:xfrm>
        </p:spPr>
        <p:txBody>
          <a:bodyPr/>
          <a:lstStyle/>
          <a:p>
            <a:r>
              <a:rPr lang="es-ES" altLang="es-ES" dirty="0"/>
              <a:t>Alberga 800 eventos hortícolas y  de artes escénicas cada año, desde exposiciones de flores, demostraciones de jardinería, cursos y programas para niños a conciertos, recitales de órgano y el carillón, el teatro musical, muestra una fuente, y los fuegos artificiales. </a:t>
            </a:r>
          </a:p>
          <a:p>
            <a:r>
              <a:rPr lang="es-ES" altLang="es-ES" dirty="0"/>
              <a:t>También alberga una amplia pantalla de luces de Navidad durante la temporada de vacaciones.</a:t>
            </a:r>
          </a:p>
          <a:p>
            <a:r>
              <a:rPr lang="es-ES" altLang="es-ES" dirty="0"/>
              <a:t>Los Conservatorios de Longwood son unas de las estructuras más grandes del mundo de efecto invernadero. </a:t>
            </a:r>
          </a:p>
          <a:p>
            <a:endParaRPr lang="es-ES" altLang="es-ES" dirty="0"/>
          </a:p>
          <a:p>
            <a:endParaRPr lang="es-ES" altLang="es-ES" dirty="0"/>
          </a:p>
        </p:txBody>
      </p:sp>
    </p:spTree>
    <p:extLst>
      <p:ext uri="{BB962C8B-B14F-4D97-AF65-F5344CB8AC3E}">
        <p14:creationId xmlns:p14="http://schemas.microsoft.com/office/powerpoint/2010/main" val="1272255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914400" y="404813"/>
            <a:ext cx="7041976" cy="5614987"/>
          </a:xfrm>
        </p:spPr>
        <p:txBody>
          <a:bodyPr/>
          <a:lstStyle/>
          <a:p>
            <a:r>
              <a:rPr lang="es-ES" altLang="es-ES" dirty="0"/>
              <a:t>Una visita a los 20 jardines de interior que abarca una milla y media dura una hora y media. </a:t>
            </a:r>
          </a:p>
          <a:p>
            <a:r>
              <a:rPr lang="es-ES" altLang="es-ES" dirty="0"/>
              <a:t>Los jardines del conservatorio, cada uno con su propia muestra exquisita de las plantas, incluyen el invernadero, Jardín de Plata, el Pasaje de Acacia, orquidario, jardín con cascada, Casa de las Palmeras, Jardín Mediterráneo, Terraza Tropical y la pantalla de agua al aire libre Jardín.</a:t>
            </a:r>
          </a:p>
          <a:p>
            <a:r>
              <a:rPr lang="es-ES" altLang="es-ES" dirty="0"/>
              <a:t>Desde su fecha de construcción original en 1919, ha sufrido ampliaciones y renovaciones.  </a:t>
            </a:r>
          </a:p>
          <a:p>
            <a:r>
              <a:rPr lang="es-ES" altLang="es-ES" dirty="0"/>
              <a:t>El plan integral de Longwood se espera que esté finalizado en julio de 2011.</a:t>
            </a:r>
          </a:p>
          <a:p>
            <a:endParaRPr lang="es-ES" altLang="es-ES" dirty="0"/>
          </a:p>
        </p:txBody>
      </p:sp>
    </p:spTree>
    <p:extLst>
      <p:ext uri="{BB962C8B-B14F-4D97-AF65-F5344CB8AC3E}">
        <p14:creationId xmlns:p14="http://schemas.microsoft.com/office/powerpoint/2010/main" val="1498822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404813"/>
            <a:ext cx="6537920" cy="6336555"/>
          </a:xfrm>
        </p:spPr>
        <p:txBody>
          <a:bodyPr>
            <a:normAutofit lnSpcReduction="10000"/>
          </a:bodyPr>
          <a:lstStyle/>
          <a:p>
            <a:pPr>
              <a:buFont typeface="Wingdings 2" pitchFamily="18" charset="2"/>
              <a:buNone/>
            </a:pPr>
            <a:endParaRPr lang="es-ES" altLang="es-ES" dirty="0"/>
          </a:p>
          <a:p>
            <a:r>
              <a:rPr lang="es-ES" altLang="es-ES" dirty="0"/>
              <a:t>Los jardines atrajeron a cerca de 900.000 visitantes durante el año 2009 y los planes para el crecimiento y la expansión de los jardines de Longwood en los próximos cuatro años se inició en 2010 con la contratación de West 8 , una firma holandesa de arquitectura del paisaje y planificación urbana  con sede en Rotterdam y una oficina en Nueva York .</a:t>
            </a:r>
          </a:p>
          <a:p>
            <a:r>
              <a:rPr lang="es-ES" altLang="es-ES" dirty="0"/>
              <a:t>El fundador de West 8, Adrián Meuse, declaró que su misión es: ". Para celebrar Longwood, disfrutar de ella, mantenerla, conservarla, pidiendo al mismo tiempo ¿cómo podría funcionar como un lugar espectacular para los grandes grupos de personas en el siglo XXI“.</a:t>
            </a:r>
          </a:p>
          <a:p>
            <a:r>
              <a:rPr lang="es-ES" altLang="es-ES" dirty="0"/>
              <a:t> </a:t>
            </a:r>
          </a:p>
        </p:txBody>
      </p:sp>
    </p:spTree>
    <p:extLst>
      <p:ext uri="{BB962C8B-B14F-4D97-AF65-F5344CB8AC3E}">
        <p14:creationId xmlns:p14="http://schemas.microsoft.com/office/powerpoint/2010/main" val="1506428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Longwood.-3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887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Longwood Gardens.-z4.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4119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Longwood Grdens.-Cedrus Atlantica glau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229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Longwood Gardens.-z7.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5779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3 Imagen" descr="Longwood.-6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510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Longwood.-9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0605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Longwood.-9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200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Longwood.-8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4495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Longwood.-8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2158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Longwood.-8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717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Longwood.-8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799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Longwood.-8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321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Longwood.-10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998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Longwood.-1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558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Longwood.-9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224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ongwood.-7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357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Longwood.-Christm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082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Longwood.-Christm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8797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2 Imagen" descr="Longwood-12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2970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2 Imagen" descr="Longwood.-Caladiu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114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Longwood.-9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97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Longwood.-9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3507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Longwood.-9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811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Longwood.-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5550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Longwood.-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08061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Longwood.-7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9561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Longwood.-1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3490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Longwood.-1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52721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Longwood.-1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038" y="0"/>
            <a:ext cx="9051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85345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Longwood.-1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181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Longwood.-7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674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Longwood.-1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3516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Longwood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34798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Longwood Exibition Ce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5193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Longwood.-1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59879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Longwood.-11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8184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Longwood.-7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01124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3 Imagen" descr="Longwood.-6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19407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3 Imagen" descr="Longwood.-6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4669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Longwood.-6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9300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Longwood.-6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95559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Longwood.-7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82057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Longwood.-7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2462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Longwood.-7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0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Longwood.-8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06198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Longwood.-8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25145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Longwood.-8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94187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Longwood.-8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5484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Longwood.-9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9466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2 Imagen" descr="Longwood.-9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7017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Longwood.-9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1555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ongwood.-10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5610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ongwood.-10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8697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Longwood.-10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1579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ongwood.-10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82587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ongwood.-10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5596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Longwood.-10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6609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Longwood.-1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45846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Longwood.-1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49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Longwood.-1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36310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Longwood.-10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6789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Longwood.-1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3388" cy="699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83371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Longwood.-14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27851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Longwood.-1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4070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Longwood.-1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53977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Longwood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3308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Longwood.-1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42384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Longwood.-1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7151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Longwood.-1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0618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Longwood.-1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0501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ongwood.-1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1657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ongwood.-1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87378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Longwood.-1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19960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3 Imagen" descr="Longwood.-13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64524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Longwood.-13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84395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ongwood.-13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6138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ongwood.-1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4077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ongwood.-13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3602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Longwood.-13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76629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Longwood.-14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1880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Longwood.-14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85659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ongwood.-14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15929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ongwood.-14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36759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ongwood.-14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12933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Longwood.-14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02287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ongwood.-14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48794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Longwood.-1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6258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ongwood.-14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84455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ongwood.-15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34847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2 Imagen" descr="Longwood.-Carrillon Tow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76993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2 Imagen" descr="Longwood.-Herb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1752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Longwood.-Magnolia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5666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Longwood.-Magnolia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89736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Longwood.-Magnolia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0551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2 Imagen" descr="Longwood.-Mum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6372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Longwood.-Mum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703173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Longwood.-Mums.-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923807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Longwood.-Mums.-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7320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Longwood.-Mums.-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437525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Longwood.-Mums.-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5940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Longwood.-Mum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81960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2 Imagen" descr="Longwood.-Rose Garde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720899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Longwood.-Rose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847577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Longwood.-Rose Garde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37983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Longwood Rose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8352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Longwood Rose Garde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9989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Longwood Gardens.-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30026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Longwood Topiary.-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055502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Longwood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52400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2 Imagen" descr="Longwood.-Topiari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111378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Longwood.-Topiaria.-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9793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Longwood.-Topiaria.-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30401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Longwood.-Topiaria.-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811179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Longwood.-Topiari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26560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Longwood.-Topiari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995297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Longwood.-Topiari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792561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Longwood.-Topiaria.-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032018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Longwood.-Topiaria.-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14791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Longwood.-Topìari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211828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Longwood .Topiaria.-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45620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Longwood.-topiary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9385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Longwood.-Wisteria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096488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Longwood .-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143265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Longwood Gardens.-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79013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Longwood Gardens.-1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863911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Longwood.-7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49016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Longwood.-Chritsm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11170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Words>995</Words>
  <Application>Microsoft Office PowerPoint</Application>
  <PresentationFormat>Presentación en pantalla (4:3)</PresentationFormat>
  <Paragraphs>156</Paragraphs>
  <Slides>137</Slides>
  <Notes>115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137</vt:i4>
      </vt:variant>
    </vt:vector>
  </HeadingPairs>
  <TitlesOfParts>
    <vt:vector size="142" baseType="lpstr">
      <vt:lpstr>Calibri</vt:lpstr>
      <vt:lpstr>Century Schoolbook</vt:lpstr>
      <vt:lpstr>Wingdings</vt:lpstr>
      <vt:lpstr>Wingdings 2</vt:lpstr>
      <vt:lpstr>Default Theme</vt:lpstr>
      <vt:lpstr>ESTADOS UNIDOS.-LA VUELTA AL MUNDO EN 885 JARDINES.- LONGWOOD GARDENS .-I.-(continuación).-</vt:lpstr>
      <vt:lpstr>Longwood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2018-03-05T15:09:14Z</dcterms:modified>
</cp:coreProperties>
</file>