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154AE-0834-47B5-B95D-A8D9EB618B27}"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CA15AC-71F3-413E-94DC-AAE53A93B05B}" type="slidenum">
              <a:rPr lang="es-ES" smtClean="0"/>
              <a:t>‹Nº›</a:t>
            </a:fld>
            <a:endParaRPr lang="es-ES" dirty="0"/>
          </a:p>
        </p:txBody>
      </p:sp>
    </p:spTree>
    <p:extLst>
      <p:ext uri="{BB962C8B-B14F-4D97-AF65-F5344CB8AC3E}">
        <p14:creationId xmlns:p14="http://schemas.microsoft.com/office/powerpoint/2010/main" val="3112869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8D52D4A-249D-4830-B416-F58AB038A5AA}" type="slidenum">
              <a:rPr lang="es-ES" altLang="es-ES">
                <a:solidFill>
                  <a:prstClr val="black"/>
                </a:solidFill>
                <a:latin typeface="Arial" pitchFamily="34" charset="0"/>
              </a:rPr>
              <a:pPr eaLnBrk="1" hangingPunct="1"/>
              <a:t>2</a:t>
            </a:fld>
            <a:endParaRPr lang="es-ES" altLang="es-ES" dirty="0">
              <a:solidFill>
                <a:prstClr val="black"/>
              </a:solidFill>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F0E221-8D8F-451B-BDC6-E035FD1A8294}" type="slidenum">
              <a:rPr lang="es-ES" altLang="es-ES">
                <a:solidFill>
                  <a:prstClr val="black"/>
                </a:solidFill>
                <a:latin typeface="Arial" pitchFamily="34" charset="0"/>
              </a:rPr>
              <a:pPr eaLnBrk="1" hangingPunct="1"/>
              <a:t>3</a:t>
            </a:fld>
            <a:endParaRPr lang="es-ES" altLang="es-ES" dirty="0">
              <a:solidFill>
                <a:prstClr val="black"/>
              </a:solidFill>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F452E0A-ECCA-4649-818E-4BFDC0F59439}" type="slidenum">
              <a:rPr lang="es-ES" altLang="es-ES">
                <a:solidFill>
                  <a:prstClr val="black"/>
                </a:solidFill>
                <a:latin typeface="Arial" pitchFamily="34" charset="0"/>
              </a:rPr>
              <a:pPr eaLnBrk="1" hangingPunct="1"/>
              <a:t>4</a:t>
            </a:fld>
            <a:endParaRPr lang="es-ES" altLang="es-ES" dirty="0">
              <a:solidFill>
                <a:prstClr val="black"/>
              </a:solidFill>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Magnolia Plantation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1D08EA5-C16F-46DD-8A03-EBB4FE469991}" type="slidenum">
              <a:rPr lang="es-ES" altLang="es-ES">
                <a:solidFill>
                  <a:prstClr val="black"/>
                </a:solidFill>
                <a:latin typeface="Arial" pitchFamily="34" charset="0"/>
              </a:rPr>
              <a:pPr eaLnBrk="1" hangingPunct="1"/>
              <a:t>5</a:t>
            </a:fld>
            <a:endParaRPr lang="es-ES" altLang="es-ES" dirty="0">
              <a:solidFill>
                <a:prstClr val="black"/>
              </a:solidFill>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F3B9D3-BD60-4F97-AD91-507CCC4392AC}" type="slidenum">
              <a:rPr lang="es-ES" altLang="es-ES">
                <a:solidFill>
                  <a:prstClr val="black"/>
                </a:solidFill>
                <a:latin typeface="Arial" pitchFamily="34" charset="0"/>
              </a:rPr>
              <a:pPr eaLnBrk="1" hangingPunct="1"/>
              <a:t>6</a:t>
            </a:fld>
            <a:endParaRPr lang="es-ES" altLang="es-ES" dirty="0">
              <a:solidFill>
                <a:prstClr val="black"/>
              </a:solidFill>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Magnolia Plantation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AF12614-216F-4E95-8D5D-FD2ABDD6A675}" type="slidenum">
              <a:rPr lang="es-ES" altLang="es-ES">
                <a:solidFill>
                  <a:prstClr val="black"/>
                </a:solidFill>
                <a:latin typeface="Arial" pitchFamily="34" charset="0"/>
              </a:rPr>
              <a:pPr eaLnBrk="1" hangingPunct="1"/>
              <a:t>7</a:t>
            </a:fld>
            <a:endParaRPr lang="es-ES" altLang="es-ES" dirty="0">
              <a:solidFill>
                <a:prstClr val="black"/>
              </a:solidFill>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Magnolia Plantation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2B2E54-28C2-4F72-88F2-F4514311794F}" type="slidenum">
              <a:rPr lang="es-ES" altLang="es-ES">
                <a:solidFill>
                  <a:prstClr val="black"/>
                </a:solidFill>
                <a:latin typeface="Arial" pitchFamily="34" charset="0"/>
              </a:rPr>
              <a:pPr eaLnBrk="1" hangingPunct="1"/>
              <a:t>8</a:t>
            </a:fld>
            <a:endParaRPr lang="es-ES" altLang="es-ES" dirty="0">
              <a:solidFill>
                <a:prstClr val="black"/>
              </a:solidFill>
              <a:latin typeface="Arial" pitchFamily="34"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Magnolia Plantation.-Maze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9968CB7-CE0D-45D8-A1FF-EE19CAB82530}" type="slidenum">
              <a:rPr lang="es-ES" altLang="es-ES">
                <a:solidFill>
                  <a:prstClr val="black"/>
                </a:solidFill>
                <a:latin typeface="Arial" pitchFamily="34" charset="0"/>
              </a:rPr>
              <a:pPr eaLnBrk="1" hangingPunct="1"/>
              <a:t>9</a:t>
            </a:fld>
            <a:endParaRPr lang="es-ES" altLang="es-ES" dirty="0">
              <a:solidFill>
                <a:prstClr val="black"/>
              </a:solidFill>
              <a:latin typeface="Arial" pitchFamily="34"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Magnolia Plantation.-Pond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59C2DD-7607-4669-A4F7-180F438CB17F}" type="slidenum">
              <a:rPr lang="es-ES" altLang="es-ES">
                <a:solidFill>
                  <a:prstClr val="black"/>
                </a:solidFill>
                <a:latin typeface="Arial" pitchFamily="34" charset="0"/>
              </a:rPr>
              <a:pPr eaLnBrk="1" hangingPunct="1"/>
              <a:t>10</a:t>
            </a:fld>
            <a:endParaRPr lang="es-ES" altLang="es-ES" dirty="0">
              <a:solidFill>
                <a:prstClr val="black"/>
              </a:solidFill>
              <a:latin typeface="Arial" pitchFamily="34"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788E56-9394-4F71-B9FE-E014A595C18C}" type="slidenum">
              <a:rPr lang="es-ES" altLang="es-ES">
                <a:solidFill>
                  <a:prstClr val="black"/>
                </a:solidFill>
                <a:latin typeface="Arial" pitchFamily="34" charset="0"/>
              </a:rPr>
              <a:pPr eaLnBrk="1" hangingPunct="1"/>
              <a:t>11</a:t>
            </a:fld>
            <a:endParaRPr lang="es-ES" altLang="es-ES" dirty="0">
              <a:solidFill>
                <a:prstClr val="black"/>
              </a:solidFill>
              <a:latin typeface="Arial" pitchFamily="34"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3E33F3B-51B7-4432-A897-E1D9F5EA0AE0}" type="slidenum">
              <a:rPr lang="es-ES" altLang="es-ES">
                <a:solidFill>
                  <a:prstClr val="black"/>
                </a:solidFill>
                <a:latin typeface="Arial" pitchFamily="34" charset="0"/>
              </a:rPr>
              <a:pPr eaLnBrk="1" hangingPunct="1"/>
              <a:t>12</a:t>
            </a:fld>
            <a:endParaRPr lang="es-ES" altLang="es-ES" dirty="0">
              <a:solidFill>
                <a:prstClr val="black"/>
              </a:solidFill>
              <a:latin typeface="Arial" pitchFamily="34"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90785BE-4076-43EB-B079-FCDC07035025}" type="slidenum">
              <a:rPr lang="es-ES" altLang="es-ES">
                <a:solidFill>
                  <a:prstClr val="black"/>
                </a:solidFill>
                <a:latin typeface="Arial" pitchFamily="34" charset="0"/>
              </a:rPr>
              <a:pPr eaLnBrk="1" hangingPunct="1"/>
              <a:t>13</a:t>
            </a:fld>
            <a:endParaRPr lang="es-ES" altLang="es-E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046035-7AE4-4CB8-9711-A12AEF679B04}" type="slidenum">
              <a:rPr lang="es-ES" altLang="es-ES">
                <a:solidFill>
                  <a:prstClr val="black"/>
                </a:solidFill>
                <a:latin typeface="Arial" pitchFamily="34" charset="0"/>
              </a:rPr>
              <a:pPr eaLnBrk="1" hangingPunct="1"/>
              <a:t>14</a:t>
            </a:fld>
            <a:endParaRPr lang="es-ES" altLang="es-ES" dirty="0">
              <a:solidFill>
                <a:prstClr val="black"/>
              </a:solidFill>
              <a:latin typeface="Arial" pitchFamily="34"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1385A7C-6C24-43B1-9FB8-842B018CCC12}" type="slidenum">
              <a:rPr lang="es-ES" altLang="es-ES">
                <a:solidFill>
                  <a:prstClr val="black"/>
                </a:solidFill>
                <a:latin typeface="Arial" pitchFamily="34" charset="0"/>
              </a:rPr>
              <a:pPr eaLnBrk="1" hangingPunct="1"/>
              <a:t>15</a:t>
            </a:fld>
            <a:endParaRPr lang="es-ES" altLang="es-ES" dirty="0">
              <a:solidFill>
                <a:prstClr val="black"/>
              </a:solidFill>
              <a:latin typeface="Arial" pitchFamily="34"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B4B7D6-13FE-44DE-BA5B-F6DBF63DDF9A}" type="slidenum">
              <a:rPr lang="es-ES" altLang="es-ES">
                <a:solidFill>
                  <a:prstClr val="black"/>
                </a:solidFill>
                <a:latin typeface="Arial" pitchFamily="34" charset="0"/>
              </a:rPr>
              <a:pPr eaLnBrk="1" hangingPunct="1"/>
              <a:t>16</a:t>
            </a:fld>
            <a:endParaRPr lang="es-ES" altLang="es-ES" dirty="0">
              <a:solidFill>
                <a:prstClr val="black"/>
              </a:solidFill>
              <a:latin typeface="Arial" pitchFamily="34"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Gardens.-Neumatoforos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1ECC52-9DF5-42CD-A9A9-B5B5B42850F2}" type="slidenum">
              <a:rPr lang="es-ES" altLang="es-ES">
                <a:solidFill>
                  <a:prstClr val="black"/>
                </a:solidFill>
                <a:latin typeface="Arial" pitchFamily="34" charset="0"/>
              </a:rPr>
              <a:pPr eaLnBrk="1" hangingPunct="1"/>
              <a:t>17</a:t>
            </a:fld>
            <a:endParaRPr lang="es-ES" altLang="es-ES" dirty="0">
              <a:solidFill>
                <a:prstClr val="black"/>
              </a:solidFill>
              <a:latin typeface="Arial" pitchFamily="34"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Charleston Magnolia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FD75B7-3918-47DF-B240-8DD5E2316427}" type="slidenum">
              <a:rPr lang="es-ES" altLang="es-ES">
                <a:solidFill>
                  <a:prstClr val="black"/>
                </a:solidFill>
                <a:latin typeface="Arial" pitchFamily="34" charset="0"/>
              </a:rPr>
              <a:pPr eaLnBrk="1" hangingPunct="1"/>
              <a:t>18</a:t>
            </a:fld>
            <a:endParaRPr lang="es-ES" altLang="es-ES" dirty="0">
              <a:solidFill>
                <a:prstClr val="black"/>
              </a:solidFill>
              <a:latin typeface="Arial" pitchFamily="34"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A73FC68-887F-4134-977B-068D7DD92C86}" type="slidenum">
              <a:rPr lang="es-ES" altLang="es-ES">
                <a:solidFill>
                  <a:prstClr val="black"/>
                </a:solidFill>
                <a:latin typeface="Arial" pitchFamily="34" charset="0"/>
              </a:rPr>
              <a:pPr eaLnBrk="1" hangingPunct="1"/>
              <a:t>19</a:t>
            </a:fld>
            <a:endParaRPr lang="es-ES" altLang="es-ES" dirty="0">
              <a:solidFill>
                <a:prstClr val="black"/>
              </a:solidFill>
              <a:latin typeface="Arial" pitchFamily="34"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Shidare Sakura</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426E5F-D5BE-4B43-8AE9-5FE1AD096123}" type="slidenum">
              <a:rPr lang="es-ES" altLang="es-ES">
                <a:solidFill>
                  <a:prstClr val="black"/>
                </a:solidFill>
                <a:latin typeface="Arial" pitchFamily="34" charset="0"/>
              </a:rPr>
              <a:pPr eaLnBrk="1" hangingPunct="1"/>
              <a:t>20</a:t>
            </a:fld>
            <a:endParaRPr lang="es-ES" altLang="es-ES" dirty="0">
              <a:solidFill>
                <a:prstClr val="black"/>
              </a:solidFill>
              <a:latin typeface="Arial" pitchFamily="34"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Cherry Blossom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7CAE62-E282-441A-889D-203DDDC6DBBE}" type="slidenum">
              <a:rPr lang="es-ES" altLang="es-ES">
                <a:solidFill>
                  <a:prstClr val="black"/>
                </a:solidFill>
                <a:latin typeface="Arial" pitchFamily="34" charset="0"/>
              </a:rPr>
              <a:pPr eaLnBrk="1" hangingPunct="1"/>
              <a:t>21</a:t>
            </a:fld>
            <a:endParaRPr lang="es-ES" altLang="es-ES" dirty="0">
              <a:solidFill>
                <a:prstClr val="black"/>
              </a:solidFill>
              <a:latin typeface="Arial" pitchFamily="34"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Brooklyn Cherry Blossom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4ED8DBE-41E0-4497-AE61-8833B31CC2F8}" type="slidenum">
              <a:rPr lang="es-ES" altLang="es-ES">
                <a:solidFill>
                  <a:prstClr val="black"/>
                </a:solidFill>
                <a:latin typeface="Arial" pitchFamily="34" charset="0"/>
              </a:rPr>
              <a:pPr eaLnBrk="1" hangingPunct="1"/>
              <a:t>22</a:t>
            </a:fld>
            <a:endParaRPr lang="es-ES" altLang="es-ES" dirty="0">
              <a:solidFill>
                <a:prstClr val="black"/>
              </a:solidFill>
              <a:latin typeface="Arial" pitchFamily="34"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Cherry Blossom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EC5B886-0E1B-47C4-AC96-0DD7A1B32C51}" type="slidenum">
              <a:rPr lang="es-ES" altLang="es-ES">
                <a:solidFill>
                  <a:prstClr val="black"/>
                </a:solidFill>
                <a:latin typeface="Arial" pitchFamily="34" charset="0"/>
              </a:rPr>
              <a:pPr eaLnBrk="1" hangingPunct="1"/>
              <a:t>23</a:t>
            </a:fld>
            <a:endParaRPr lang="es-ES" altLang="es-ES" dirty="0">
              <a:solidFill>
                <a:prstClr val="black"/>
              </a:solidFill>
              <a:latin typeface="Arial" pitchFamily="34"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Cherry Blossom en Brooklyn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4F9E029-7EE7-4266-8F22-DBE75853B72F}" type="slidenum">
              <a:rPr lang="es-ES" altLang="es-ES">
                <a:solidFill>
                  <a:prstClr val="black"/>
                </a:solidFill>
                <a:latin typeface="Arial" pitchFamily="34" charset="0"/>
              </a:rPr>
              <a:pPr eaLnBrk="1" hangingPunct="1"/>
              <a:t>24</a:t>
            </a:fld>
            <a:endParaRPr lang="es-ES" altLang="es-ES" dirty="0">
              <a:solidFill>
                <a:prstClr val="black"/>
              </a:solidFill>
              <a:latin typeface="Arial"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Cherry Blossom en Washington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545AC09-7E0C-47E4-8DAE-B8427574487A}" type="slidenum">
              <a:rPr lang="es-ES" altLang="es-ES">
                <a:solidFill>
                  <a:prstClr val="black"/>
                </a:solidFill>
                <a:latin typeface="Arial" pitchFamily="34" charset="0"/>
              </a:rPr>
              <a:pPr eaLnBrk="1" hangingPunct="1"/>
              <a:t>25</a:t>
            </a:fld>
            <a:endParaRPr lang="es-ES" altLang="es-ES" dirty="0">
              <a:solidFill>
                <a:prstClr val="black"/>
              </a:solidFill>
              <a:latin typeface="Arial" pitchFamily="34"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Cherry Blossom en Washington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57B4C72-3746-4346-835D-598D419D6A9D}" type="slidenum">
              <a:rPr lang="es-ES" altLang="es-ES">
                <a:solidFill>
                  <a:prstClr val="black"/>
                </a:solidFill>
                <a:latin typeface="Arial" pitchFamily="34" charset="0"/>
              </a:rPr>
              <a:pPr eaLnBrk="1" hangingPunct="1"/>
              <a:t>26</a:t>
            </a:fld>
            <a:endParaRPr lang="es-ES" altLang="es-ES" dirty="0">
              <a:solidFill>
                <a:prstClr val="black"/>
              </a:solidFill>
              <a:latin typeface="Arial" pitchFamily="34"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Cherry Blossoms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401B3C3-8CE5-4898-9C6F-59CB40E58BF7}" type="slidenum">
              <a:rPr lang="es-ES" altLang="es-ES">
                <a:solidFill>
                  <a:prstClr val="black"/>
                </a:solidFill>
                <a:latin typeface="Arial" pitchFamily="34" charset="0"/>
              </a:rPr>
              <a:pPr eaLnBrk="1" hangingPunct="1"/>
              <a:t>27</a:t>
            </a:fld>
            <a:endParaRPr lang="es-ES" altLang="es-ES" dirty="0">
              <a:solidFill>
                <a:prstClr val="black"/>
              </a:solidFill>
              <a:latin typeface="Arial" pitchFamily="34"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DAD76AD-F44E-44C5-8962-1240A4E282AB}" type="slidenum">
              <a:rPr lang="es-ES" altLang="es-ES">
                <a:solidFill>
                  <a:prstClr val="black"/>
                </a:solidFill>
                <a:latin typeface="Arial" pitchFamily="34" charset="0"/>
              </a:rPr>
              <a:pPr eaLnBrk="1" hangingPunct="1"/>
              <a:t>28</a:t>
            </a:fld>
            <a:endParaRPr lang="es-ES" altLang="es-ES" dirty="0">
              <a:solidFill>
                <a:prstClr val="black"/>
              </a:solidFill>
              <a:latin typeface="Arial"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DA4B0E-566C-4566-915F-E170BFFB3280}" type="slidenum">
              <a:rPr lang="es-ES" altLang="es-ES">
                <a:solidFill>
                  <a:prstClr val="black"/>
                </a:solidFill>
                <a:latin typeface="Arial" pitchFamily="34" charset="0"/>
              </a:rPr>
              <a:pPr eaLnBrk="1" hangingPunct="1"/>
              <a:t>29</a:t>
            </a:fld>
            <a:endParaRPr lang="es-ES" altLang="es-ES" dirty="0">
              <a:solidFill>
                <a:prstClr val="black"/>
              </a:solidFill>
              <a:latin typeface="Arial" pitchFamily="34"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C276F0D-4972-4A38-A39F-42CB42B28AEC}" type="slidenum">
              <a:rPr lang="es-ES" altLang="es-ES">
                <a:solidFill>
                  <a:prstClr val="black"/>
                </a:solidFill>
                <a:latin typeface="Arial" pitchFamily="34" charset="0"/>
              </a:rPr>
              <a:pPr eaLnBrk="1" hangingPunct="1"/>
              <a:t>30</a:t>
            </a:fld>
            <a:endParaRPr lang="es-ES" altLang="es-ES" dirty="0">
              <a:solidFill>
                <a:prstClr val="black"/>
              </a:solidFill>
              <a:latin typeface="Arial"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FC3FB47-C967-40A1-8C5D-A4F2F8FA5D16}" type="slidenum">
              <a:rPr lang="es-ES" altLang="es-ES">
                <a:solidFill>
                  <a:prstClr val="black"/>
                </a:solidFill>
                <a:latin typeface="Arial" pitchFamily="34" charset="0"/>
              </a:rPr>
              <a:pPr eaLnBrk="1" hangingPunct="1"/>
              <a:t>31</a:t>
            </a:fld>
            <a:endParaRPr lang="es-ES" altLang="es-ES" dirty="0">
              <a:solidFill>
                <a:prstClr val="black"/>
              </a:solidFill>
              <a:latin typeface="Arial" pitchFamily="34"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311F98-4E68-4362-AEEA-EF03D6288F8B}" type="slidenum">
              <a:rPr lang="es-ES" altLang="es-ES">
                <a:solidFill>
                  <a:prstClr val="black"/>
                </a:solidFill>
                <a:latin typeface="Arial" pitchFamily="34" charset="0"/>
              </a:rPr>
              <a:pPr eaLnBrk="1" hangingPunct="1"/>
              <a:t>32</a:t>
            </a:fld>
            <a:endParaRPr lang="es-ES" altLang="es-ES" dirty="0">
              <a:solidFill>
                <a:prstClr val="black"/>
              </a:solidFill>
              <a:latin typeface="Arial" pitchFamily="34"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21D1FDC-48BB-47A4-8D7D-1D03CC867FD6}" type="slidenum">
              <a:rPr lang="es-ES" altLang="es-ES">
                <a:solidFill>
                  <a:prstClr val="black"/>
                </a:solidFill>
                <a:latin typeface="Arial" pitchFamily="34" charset="0"/>
              </a:rPr>
              <a:pPr eaLnBrk="1" hangingPunct="1"/>
              <a:t>33</a:t>
            </a:fld>
            <a:endParaRPr lang="es-ES" altLang="es-ES" dirty="0">
              <a:solidFill>
                <a:prstClr val="black"/>
              </a:solidFill>
              <a:latin typeface="Arial" pitchFamily="34"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0C98FB-A9C0-47A5-ACD6-25C4DED0C61C}" type="slidenum">
              <a:rPr lang="es-ES" altLang="es-ES">
                <a:solidFill>
                  <a:prstClr val="black"/>
                </a:solidFill>
                <a:latin typeface="Arial" pitchFamily="34" charset="0"/>
              </a:rPr>
              <a:pPr eaLnBrk="1" hangingPunct="1"/>
              <a:t>34</a:t>
            </a:fld>
            <a:endParaRPr lang="es-ES" altLang="es-ES" dirty="0">
              <a:solidFill>
                <a:prstClr val="black"/>
              </a:solidFill>
              <a:latin typeface="Arial" pitchFamily="34"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F15059-ECD0-4283-BE68-AC755F6D9AC2}" type="slidenum">
              <a:rPr lang="es-ES" altLang="es-ES">
                <a:solidFill>
                  <a:prstClr val="black"/>
                </a:solidFill>
                <a:latin typeface="Arial" pitchFamily="34" charset="0"/>
              </a:rPr>
              <a:pPr eaLnBrk="1" hangingPunct="1"/>
              <a:t>35</a:t>
            </a:fld>
            <a:endParaRPr lang="es-ES" altLang="es-ES" dirty="0">
              <a:solidFill>
                <a:prstClr val="black"/>
              </a:solidFill>
              <a:latin typeface="Arial" pitchFamily="34"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FBF407D-D5B9-48A1-8776-4B5FBCCE2063}" type="slidenum">
              <a:rPr lang="es-ES" altLang="es-ES">
                <a:solidFill>
                  <a:prstClr val="black"/>
                </a:solidFill>
                <a:latin typeface="Arial" pitchFamily="34" charset="0"/>
              </a:rPr>
              <a:pPr eaLnBrk="1" hangingPunct="1"/>
              <a:t>36</a:t>
            </a:fld>
            <a:endParaRPr lang="es-ES" altLang="es-ES" dirty="0">
              <a:solidFill>
                <a:prstClr val="black"/>
              </a:solidFill>
              <a:latin typeface="Arial" pitchFamily="34"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05496BB-8324-446E-810D-E7B9C9185B09}" type="slidenum">
              <a:rPr lang="es-ES" altLang="es-ES">
                <a:solidFill>
                  <a:prstClr val="black"/>
                </a:solidFill>
                <a:latin typeface="Arial" pitchFamily="34" charset="0"/>
              </a:rPr>
              <a:pPr eaLnBrk="1" hangingPunct="1"/>
              <a:t>37</a:t>
            </a:fld>
            <a:endParaRPr lang="es-ES" altLang="es-ES" dirty="0">
              <a:solidFill>
                <a:prstClr val="black"/>
              </a:solidFill>
              <a:latin typeface="Arial" pitchFamily="34"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6963E67-A08C-47BF-9047-332C8E69E6B6}" type="slidenum">
              <a:rPr lang="es-ES" altLang="es-ES">
                <a:solidFill>
                  <a:prstClr val="black"/>
                </a:solidFill>
                <a:latin typeface="Arial" pitchFamily="34" charset="0"/>
              </a:rPr>
              <a:pPr eaLnBrk="1" hangingPunct="1"/>
              <a:t>38</a:t>
            </a:fld>
            <a:endParaRPr lang="es-ES" altLang="es-ES" dirty="0">
              <a:solidFill>
                <a:prstClr val="black"/>
              </a:solidFill>
              <a:latin typeface="Arial" pitchFamily="34"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9D1BA93-1824-4354-A91E-D8D556E2F342}" type="slidenum">
              <a:rPr lang="es-ES" altLang="es-ES">
                <a:solidFill>
                  <a:prstClr val="black"/>
                </a:solidFill>
                <a:latin typeface="Arial" pitchFamily="34" charset="0"/>
              </a:rPr>
              <a:pPr eaLnBrk="1" hangingPunct="1"/>
              <a:t>39</a:t>
            </a:fld>
            <a:endParaRPr lang="es-ES" altLang="es-ES" dirty="0">
              <a:solidFill>
                <a:prstClr val="black"/>
              </a:solidFill>
              <a:latin typeface="Arial" pitchFamily="34"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F200AD-C73A-4AC8-B9CB-036E1B384B6C}" type="slidenum">
              <a:rPr lang="es-ES" altLang="es-ES">
                <a:solidFill>
                  <a:prstClr val="black"/>
                </a:solidFill>
                <a:latin typeface="Arial" pitchFamily="34" charset="0"/>
              </a:rPr>
              <a:pPr eaLnBrk="1" hangingPunct="1"/>
              <a:t>40</a:t>
            </a:fld>
            <a:endParaRPr lang="es-ES" altLang="es-ES" dirty="0">
              <a:solidFill>
                <a:prstClr val="black"/>
              </a:solidFill>
              <a:latin typeface="Arial" pitchFamily="34"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0C9CB75-2268-460F-A786-60EF6AC31AE0}" type="slidenum">
              <a:rPr lang="es-ES" altLang="es-ES">
                <a:solidFill>
                  <a:prstClr val="black"/>
                </a:solidFill>
                <a:latin typeface="Arial" pitchFamily="34" charset="0"/>
              </a:rPr>
              <a:pPr eaLnBrk="1" hangingPunct="1"/>
              <a:t>41</a:t>
            </a:fld>
            <a:endParaRPr lang="es-ES" altLang="es-ES" dirty="0">
              <a:solidFill>
                <a:prstClr val="black"/>
              </a:solidFill>
              <a:latin typeface="Arial" pitchFamily="34"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EB043C7-FE6D-4274-B2C6-6D58431B1461}" type="slidenum">
              <a:rPr lang="es-ES" altLang="es-ES">
                <a:solidFill>
                  <a:prstClr val="black"/>
                </a:solidFill>
                <a:latin typeface="Arial" pitchFamily="34" charset="0"/>
              </a:rPr>
              <a:pPr eaLnBrk="1" hangingPunct="1"/>
              <a:t>42</a:t>
            </a:fld>
            <a:endParaRPr lang="es-ES" altLang="es-ES" dirty="0">
              <a:solidFill>
                <a:prstClr val="black"/>
              </a:solidFill>
              <a:latin typeface="Arial" pitchFamily="34"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BB09AE-CC33-4C6A-A97E-B7FA7DF2775A}" type="slidenum">
              <a:rPr lang="es-ES" altLang="es-ES">
                <a:solidFill>
                  <a:prstClr val="black"/>
                </a:solidFill>
                <a:latin typeface="Arial" pitchFamily="34" charset="0"/>
              </a:rPr>
              <a:pPr eaLnBrk="1" hangingPunct="1"/>
              <a:t>43</a:t>
            </a:fld>
            <a:endParaRPr lang="es-ES" altLang="es-ES" dirty="0">
              <a:solidFill>
                <a:prstClr val="black"/>
              </a:solidFill>
              <a:latin typeface="Arial" pitchFamily="34"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Botanic Gardens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D7AD325-A8B1-40C3-A216-6085265645C4}" type="slidenum">
              <a:rPr lang="es-ES" altLang="es-ES">
                <a:solidFill>
                  <a:prstClr val="black"/>
                </a:solidFill>
                <a:latin typeface="Arial" pitchFamily="34" charset="0"/>
              </a:rPr>
              <a:pPr eaLnBrk="1" hangingPunct="1"/>
              <a:t>44</a:t>
            </a:fld>
            <a:endParaRPr lang="es-ES" altLang="es-ES" dirty="0">
              <a:solidFill>
                <a:prstClr val="black"/>
              </a:solidFill>
              <a:latin typeface="Arial" pitchFamily="34"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City Hall</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7C278D-5EC9-4F36-AAE2-B6BBF5670FC2}" type="slidenum">
              <a:rPr lang="es-ES" altLang="es-ES">
                <a:solidFill>
                  <a:prstClr val="black"/>
                </a:solidFill>
                <a:latin typeface="Arial" pitchFamily="34" charset="0"/>
              </a:rPr>
              <a:pPr eaLnBrk="1" hangingPunct="1"/>
              <a:t>45</a:t>
            </a:fld>
            <a:endParaRPr lang="es-ES" altLang="es-ES" dirty="0">
              <a:solidFill>
                <a:prstClr val="black"/>
              </a:solidFill>
              <a:latin typeface="Arial" pitchFamily="34"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Gardens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D40C138-8C34-47CE-894A-A59E911CA414}" type="slidenum">
              <a:rPr lang="es-ES" altLang="es-ES">
                <a:solidFill>
                  <a:prstClr val="black"/>
                </a:solidFill>
                <a:latin typeface="Arial" pitchFamily="34" charset="0"/>
              </a:rPr>
              <a:pPr eaLnBrk="1" hangingPunct="1"/>
              <a:t>46</a:t>
            </a:fld>
            <a:endParaRPr lang="es-ES" altLang="es-ES" dirty="0">
              <a:solidFill>
                <a:prstClr val="black"/>
              </a:solidFill>
              <a:latin typeface="Arial" pitchFamily="34"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Tulips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1E9DE75-51F0-43A8-9DCF-C77195805D69}" type="slidenum">
              <a:rPr lang="es-ES" altLang="es-ES">
                <a:solidFill>
                  <a:prstClr val="black"/>
                </a:solidFill>
                <a:latin typeface="Arial" pitchFamily="34" charset="0"/>
              </a:rPr>
              <a:pPr eaLnBrk="1" hangingPunct="1"/>
              <a:t>47</a:t>
            </a:fld>
            <a:endParaRPr lang="es-ES" altLang="es-ES" dirty="0">
              <a:solidFill>
                <a:prstClr val="black"/>
              </a:solidFill>
              <a:latin typeface="Arial" pitchFamily="34"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Lincoln Park</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9B0BB8B-E1B5-4D54-92C5-DD33850B0942}" type="slidenum">
              <a:rPr lang="es-ES" altLang="es-ES">
                <a:solidFill>
                  <a:prstClr val="black"/>
                </a:solidFill>
                <a:latin typeface="Arial" pitchFamily="34" charset="0"/>
              </a:rPr>
              <a:pPr eaLnBrk="1" hangingPunct="1"/>
              <a:t>48</a:t>
            </a:fld>
            <a:endParaRPr lang="es-ES" altLang="es-ES" dirty="0">
              <a:solidFill>
                <a:prstClr val="black"/>
              </a:solidFill>
              <a:latin typeface="Arial" pitchFamily="34"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Lincoln Park</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D687D1B-AE17-4C86-BB7B-C06878133355}" type="slidenum">
              <a:rPr lang="es-ES" altLang="es-ES">
                <a:solidFill>
                  <a:prstClr val="black"/>
                </a:solidFill>
                <a:latin typeface="Arial" pitchFamily="34" charset="0"/>
              </a:rPr>
              <a:pPr eaLnBrk="1" hangingPunct="1"/>
              <a:t>49</a:t>
            </a:fld>
            <a:endParaRPr lang="es-ES" altLang="es-ES" dirty="0">
              <a:solidFill>
                <a:prstClr val="black"/>
              </a:solidFill>
              <a:latin typeface="Arial" pitchFamily="34"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Jackson Park</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37B83B-2657-4E6C-BB5B-268903D3FA96}" type="slidenum">
              <a:rPr lang="es-ES" altLang="es-ES">
                <a:solidFill>
                  <a:prstClr val="black"/>
                </a:solidFill>
                <a:latin typeface="Arial" pitchFamily="34" charset="0"/>
              </a:rPr>
              <a:pPr eaLnBrk="1" hangingPunct="1"/>
              <a:t>50</a:t>
            </a:fld>
            <a:endParaRPr lang="es-ES" altLang="es-ES" dirty="0">
              <a:solidFill>
                <a:prstClr val="black"/>
              </a:solidFill>
              <a:latin typeface="Arial" pitchFamily="34"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Jackson Park</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1B55E18-6AC9-43C9-97FA-8714BB62C5A9}" type="slidenum">
              <a:rPr lang="es-ES" altLang="es-ES">
                <a:solidFill>
                  <a:prstClr val="black"/>
                </a:solidFill>
                <a:latin typeface="Arial" pitchFamily="34" charset="0"/>
              </a:rPr>
              <a:pPr eaLnBrk="1" hangingPunct="1"/>
              <a:t>51</a:t>
            </a:fld>
            <a:endParaRPr lang="es-ES" altLang="es-ES" dirty="0">
              <a:solidFill>
                <a:prstClr val="black"/>
              </a:solidFill>
              <a:latin typeface="Arial" pitchFamily="34"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Chicago Lincoln Park</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10C7022-3C53-4FE8-A92C-A452E61DBA3E}" type="slidenum">
              <a:rPr lang="es-ES" altLang="es-ES">
                <a:solidFill>
                  <a:prstClr val="black"/>
                </a:solidFill>
                <a:latin typeface="Arial" pitchFamily="34" charset="0"/>
              </a:rPr>
              <a:pPr eaLnBrk="1" hangingPunct="1"/>
              <a:t>52</a:t>
            </a:fld>
            <a:endParaRPr lang="es-ES" altLang="es-ES" dirty="0">
              <a:solidFill>
                <a:prstClr val="black"/>
              </a:solidFill>
              <a:latin typeface="Arial" pitchFamily="34"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8141EA6-1051-499A-ACDA-DD704B7961F7}" type="slidenum">
              <a:rPr lang="es-ES" altLang="es-ES">
                <a:solidFill>
                  <a:prstClr val="black"/>
                </a:solidFill>
                <a:latin typeface="Arial" pitchFamily="34" charset="0"/>
              </a:rPr>
              <a:pPr eaLnBrk="1" hangingPunct="1"/>
              <a:t>53</a:t>
            </a:fld>
            <a:endParaRPr lang="es-ES" altLang="es-ES" dirty="0">
              <a:solidFill>
                <a:prstClr val="black"/>
              </a:solidFill>
              <a:latin typeface="Arial" pitchFamily="34"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Cleveland Conservatorio</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EEA7E7-60A6-4D1A-8DCF-2F7869420670}" type="slidenum">
              <a:rPr lang="es-ES" altLang="es-ES">
                <a:solidFill>
                  <a:prstClr val="black"/>
                </a:solidFill>
                <a:latin typeface="Arial" pitchFamily="34" charset="0"/>
              </a:rPr>
              <a:pPr eaLnBrk="1" hangingPunct="1"/>
              <a:t>54</a:t>
            </a:fld>
            <a:endParaRPr lang="es-ES" altLang="es-ES" dirty="0">
              <a:solidFill>
                <a:prstClr val="black"/>
              </a:solidFill>
              <a:latin typeface="Arial" pitchFamily="34"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Cleveland Botanical Gardens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3E328D-63D4-4C7C-99CB-7D6C3CE882E0}" type="slidenum">
              <a:rPr lang="es-ES" altLang="es-ES">
                <a:solidFill>
                  <a:prstClr val="black"/>
                </a:solidFill>
                <a:latin typeface="Arial" pitchFamily="34" charset="0"/>
              </a:rPr>
              <a:pPr eaLnBrk="1" hangingPunct="1"/>
              <a:t>55</a:t>
            </a:fld>
            <a:endParaRPr lang="es-ES" altLang="es-ES" dirty="0">
              <a:solidFill>
                <a:prstClr val="black"/>
              </a:solidFill>
              <a:latin typeface="Arial" pitchFamily="34"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Cleveland Botanical Gardens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F18F08-B918-445D-874E-8DA414E38462}" type="slidenum">
              <a:rPr lang="es-ES" altLang="es-ES">
                <a:solidFill>
                  <a:prstClr val="black"/>
                </a:solidFill>
                <a:latin typeface="Arial" pitchFamily="34" charset="0"/>
              </a:rPr>
              <a:pPr eaLnBrk="1" hangingPunct="1"/>
              <a:t>56</a:t>
            </a:fld>
            <a:endParaRPr lang="es-ES" altLang="es-ES" dirty="0">
              <a:solidFill>
                <a:prstClr val="black"/>
              </a:solidFill>
              <a:latin typeface="Arial" pitchFamily="34"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Cleveland Botanical Gardens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F709389-9644-4D6D-A3CB-1BF37F890C89}" type="slidenum">
              <a:rPr lang="es-ES" altLang="es-ES">
                <a:solidFill>
                  <a:prstClr val="black"/>
                </a:solidFill>
                <a:latin typeface="Arial" pitchFamily="34" charset="0"/>
              </a:rPr>
              <a:pPr eaLnBrk="1" hangingPunct="1"/>
              <a:t>57</a:t>
            </a:fld>
            <a:endParaRPr lang="es-ES" altLang="es-ES" dirty="0">
              <a:solidFill>
                <a:prstClr val="black"/>
              </a:solidFill>
              <a:latin typeface="Arial" pitchFamily="34"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Cleveland.-Hershey´s Garden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39368A-8892-4D7B-B239-3DE227B45505}" type="slidenum">
              <a:rPr lang="es-ES" altLang="es-ES">
                <a:solidFill>
                  <a:prstClr val="black"/>
                </a:solidFill>
                <a:latin typeface="Arial" pitchFamily="34" charset="0"/>
              </a:rPr>
              <a:pPr eaLnBrk="1" hangingPunct="1"/>
              <a:t>58</a:t>
            </a:fld>
            <a:endParaRPr lang="es-ES" altLang="es-ES" dirty="0">
              <a:solidFill>
                <a:prstClr val="black"/>
              </a:solidFill>
              <a:latin typeface="Arial" pitchFamily="34"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Cleveland.-Hershey´s Garden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CD6A415-D601-49BD-BFE9-B9411D14FB72}" type="slidenum">
              <a:rPr lang="es-ES" altLang="es-ES">
                <a:solidFill>
                  <a:prstClr val="black"/>
                </a:solidFill>
                <a:latin typeface="Arial" pitchFamily="34" charset="0"/>
              </a:rPr>
              <a:pPr eaLnBrk="1" hangingPunct="1"/>
              <a:t>59</a:t>
            </a:fld>
            <a:endParaRPr lang="es-ES" altLang="es-ES" dirty="0">
              <a:solidFill>
                <a:prstClr val="black"/>
              </a:solidFill>
              <a:latin typeface="Arial" pitchFamily="34"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Cleveland.-Hershey´s Garden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908457E-0A10-40C4-82BC-E8214C5E1B8B}" type="slidenum">
              <a:rPr lang="es-ES" altLang="es-ES">
                <a:solidFill>
                  <a:prstClr val="black"/>
                </a:solidFill>
                <a:latin typeface="Arial" pitchFamily="34" charset="0"/>
              </a:rPr>
              <a:pPr eaLnBrk="1" hangingPunct="1"/>
              <a:t>60</a:t>
            </a:fld>
            <a:endParaRPr lang="es-ES" altLang="es-ES" dirty="0">
              <a:solidFill>
                <a:prstClr val="black"/>
              </a:solidFill>
              <a:latin typeface="Arial" pitchFamily="34"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Cleveland.-Hershey´s Garden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7136284-8882-493F-9F36-36F65B362477}" type="slidenum">
              <a:rPr lang="es-ES" altLang="es-ES">
                <a:solidFill>
                  <a:prstClr val="black"/>
                </a:solidFill>
                <a:latin typeface="Arial" pitchFamily="34" charset="0"/>
              </a:rPr>
              <a:pPr eaLnBrk="1" hangingPunct="1"/>
              <a:t>61</a:t>
            </a:fld>
            <a:endParaRPr lang="es-ES" altLang="es-ES" dirty="0">
              <a:solidFill>
                <a:prstClr val="black"/>
              </a:solidFill>
              <a:latin typeface="Arial" pitchFamily="34"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Cleveland</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00186B9-E384-4695-BD0C-F0C973B63D9B}" type="slidenum">
              <a:rPr lang="es-ES" altLang="es-ES">
                <a:solidFill>
                  <a:prstClr val="black"/>
                </a:solidFill>
                <a:latin typeface="Arial" pitchFamily="34" charset="0"/>
              </a:rPr>
              <a:pPr eaLnBrk="1" hangingPunct="1"/>
              <a:t>62</a:t>
            </a:fld>
            <a:endParaRPr lang="es-ES" altLang="es-ES" dirty="0">
              <a:solidFill>
                <a:prstClr val="black"/>
              </a:solidFill>
              <a:latin typeface="Arial" pitchFamily="34"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Cleveland Botanical Gardens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45C1C0C-F2F6-4A13-B11B-5C2FC27E8440}" type="slidenum">
              <a:rPr lang="es-ES" altLang="es-ES">
                <a:solidFill>
                  <a:prstClr val="black"/>
                </a:solidFill>
                <a:latin typeface="Arial" pitchFamily="34" charset="0"/>
              </a:rPr>
              <a:pPr eaLnBrk="1" hangingPunct="1"/>
              <a:t>63</a:t>
            </a:fld>
            <a:endParaRPr lang="es-ES" altLang="es-ES" dirty="0">
              <a:solidFill>
                <a:prstClr val="black"/>
              </a:solidFill>
              <a:latin typeface="Arial" pitchFamily="34"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Clevelad.-Musical</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2369A14-2854-4791-A285-76DFB2E89EE4}" type="slidenum">
              <a:rPr lang="es-ES" altLang="es-ES">
                <a:solidFill>
                  <a:prstClr val="black"/>
                </a:solidFill>
                <a:latin typeface="Arial" pitchFamily="34" charset="0"/>
              </a:rPr>
              <a:pPr eaLnBrk="1" hangingPunct="1"/>
              <a:t>64</a:t>
            </a:fld>
            <a:endParaRPr lang="es-ES" altLang="es-ES" dirty="0">
              <a:solidFill>
                <a:prstClr val="black"/>
              </a:solidFill>
              <a:latin typeface="Arial" pitchFamily="34"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Cleveland Botanical Gardens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84910F-2BAA-411F-A653-360295D67BD5}" type="slidenum">
              <a:rPr lang="es-ES" altLang="es-ES">
                <a:solidFill>
                  <a:prstClr val="black"/>
                </a:solidFill>
                <a:latin typeface="Arial" pitchFamily="34" charset="0"/>
              </a:rPr>
              <a:pPr eaLnBrk="1" hangingPunct="1"/>
              <a:t>65</a:t>
            </a:fld>
            <a:endParaRPr lang="es-ES" altLang="es-ES" dirty="0">
              <a:solidFill>
                <a:prstClr val="black"/>
              </a:solidFill>
              <a:latin typeface="Arial" pitchFamily="34"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A49E9D-5677-4F18-922C-13AE3FC00AA6}" type="slidenum">
              <a:rPr lang="es-ES" altLang="es-ES">
                <a:solidFill>
                  <a:prstClr val="black"/>
                </a:solidFill>
                <a:latin typeface="Arial" pitchFamily="34" charset="0"/>
              </a:rPr>
              <a:pPr eaLnBrk="1" hangingPunct="1"/>
              <a:t>66</a:t>
            </a:fld>
            <a:endParaRPr lang="es-ES" altLang="es-ES" dirty="0">
              <a:solidFill>
                <a:prstClr val="black"/>
              </a:solidFill>
              <a:latin typeface="Arial" pitchFamily="34"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Cooley Gardens .-Michigan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7016AAD-5858-43F0-BFBD-F1F442A8C33B}" type="slidenum">
              <a:rPr lang="es-ES" altLang="es-ES">
                <a:solidFill>
                  <a:prstClr val="black"/>
                </a:solidFill>
                <a:latin typeface="Arial" pitchFamily="34" charset="0"/>
              </a:rPr>
              <a:pPr eaLnBrk="1" hangingPunct="1"/>
              <a:t>67</a:t>
            </a:fld>
            <a:endParaRPr lang="es-ES" altLang="es-ES" dirty="0">
              <a:solidFill>
                <a:prstClr val="black"/>
              </a:solidFill>
              <a:latin typeface="Arial" pitchFamily="34"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Cooley Gardens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380C89-C93A-4EE1-8F1C-F26E5CFF818D}" type="slidenum">
              <a:rPr lang="es-ES" altLang="es-ES">
                <a:solidFill>
                  <a:prstClr val="black"/>
                </a:solidFill>
                <a:latin typeface="Arial" pitchFamily="34" charset="0"/>
              </a:rPr>
              <a:pPr eaLnBrk="1" hangingPunct="1"/>
              <a:t>68</a:t>
            </a:fld>
            <a:endParaRPr lang="es-ES" altLang="es-ES" dirty="0">
              <a:solidFill>
                <a:prstClr val="black"/>
              </a:solidFill>
              <a:latin typeface="Arial" pitchFamily="34"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Cooley Gardens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4ECB946-0B6D-4D43-974E-859F40CE14A2}" type="slidenum">
              <a:rPr lang="es-ES" altLang="es-ES">
                <a:solidFill>
                  <a:prstClr val="black"/>
                </a:solidFill>
                <a:latin typeface="Arial" pitchFamily="34" charset="0"/>
              </a:rPr>
              <a:pPr eaLnBrk="1" hangingPunct="1"/>
              <a:t>69</a:t>
            </a:fld>
            <a:endParaRPr lang="es-ES" altLang="es-ES" dirty="0">
              <a:solidFill>
                <a:prstClr val="black"/>
              </a:solidFill>
              <a:latin typeface="Arial" pitchFamily="34"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Cooley Gardens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9F9A84-1CDB-4204-BF75-07048DDDEC2B}" type="slidenum">
              <a:rPr lang="es-ES" altLang="es-ES">
                <a:solidFill>
                  <a:prstClr val="black"/>
                </a:solidFill>
                <a:latin typeface="Arial" pitchFamily="34" charset="0"/>
              </a:rPr>
              <a:pPr eaLnBrk="1" hangingPunct="1"/>
              <a:t>70</a:t>
            </a:fld>
            <a:endParaRPr lang="es-ES" altLang="es-ES" dirty="0">
              <a:solidFill>
                <a:prstClr val="black"/>
              </a:solidFill>
              <a:latin typeface="Arial" pitchFamily="34"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Cooley´s Gardens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9A6DE53-DEBB-44F2-9999-30B36AB3CB71}" type="slidenum">
              <a:rPr lang="es-ES" altLang="es-ES">
                <a:solidFill>
                  <a:prstClr val="black"/>
                </a:solidFill>
                <a:latin typeface="Arial" pitchFamily="34" charset="0"/>
              </a:rPr>
              <a:pPr eaLnBrk="1" hangingPunct="1"/>
              <a:t>71</a:t>
            </a:fld>
            <a:endParaRPr lang="es-ES" altLang="es-ES" dirty="0">
              <a:solidFill>
                <a:prstClr val="black"/>
              </a:solidFill>
              <a:latin typeface="Arial" pitchFamily="34"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Cooley´s Garden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E6E9956-1EE2-4C01-801F-8FE0DACA98A1}" type="slidenum">
              <a:rPr lang="es-ES" altLang="es-ES">
                <a:solidFill>
                  <a:prstClr val="black"/>
                </a:solidFill>
                <a:latin typeface="Arial" pitchFamily="34" charset="0"/>
              </a:rPr>
              <a:pPr eaLnBrk="1" hangingPunct="1"/>
              <a:t>72</a:t>
            </a:fld>
            <a:endParaRPr lang="es-ES" altLang="es-ES" dirty="0">
              <a:solidFill>
                <a:prstClr val="black"/>
              </a:solidFill>
              <a:latin typeface="Arial" pitchFamily="34"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Cooley´s Garden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F0A7BC6-C591-4215-825D-E7CABCEA9DB1}" type="slidenum">
              <a:rPr lang="es-ES" altLang="es-ES">
                <a:solidFill>
                  <a:prstClr val="black"/>
                </a:solidFill>
                <a:latin typeface="Arial" pitchFamily="34" charset="0"/>
              </a:rPr>
              <a:pPr eaLnBrk="1" hangingPunct="1"/>
              <a:t>73</a:t>
            </a:fld>
            <a:endParaRPr lang="es-ES" altLang="es-ES" dirty="0">
              <a:solidFill>
                <a:prstClr val="black"/>
              </a:solidFill>
              <a:latin typeface="Arial" pitchFamily="34"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Cooley´s Gardens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B7FC8C6-5E51-4B69-AD2E-CE18796364F5}" type="slidenum">
              <a:rPr lang="es-ES" altLang="es-ES">
                <a:solidFill>
                  <a:prstClr val="black"/>
                </a:solidFill>
                <a:latin typeface="Arial" pitchFamily="34" charset="0"/>
              </a:rPr>
              <a:pPr eaLnBrk="1" hangingPunct="1"/>
              <a:t>74</a:t>
            </a:fld>
            <a:endParaRPr lang="es-ES" altLang="es-ES" dirty="0">
              <a:solidFill>
                <a:prstClr val="black"/>
              </a:solidFill>
              <a:latin typeface="Arial" pitchFamily="34"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Cooley Gardens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3CE6DEB-86BB-436B-9E0C-500641AAA766}" type="slidenum">
              <a:rPr lang="es-ES" altLang="es-ES">
                <a:solidFill>
                  <a:prstClr val="black"/>
                </a:solidFill>
                <a:latin typeface="Arial" pitchFamily="34" charset="0"/>
              </a:rPr>
              <a:pPr eaLnBrk="1" hangingPunct="1"/>
              <a:t>75</a:t>
            </a:fld>
            <a:endParaRPr lang="es-ES" altLang="es-ES" dirty="0">
              <a:solidFill>
                <a:prstClr val="black"/>
              </a:solidFill>
              <a:latin typeface="Arial" pitchFamily="34"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DC66AC0-75F3-4527-907E-C808A41EF291}" type="slidenum">
              <a:rPr lang="es-ES" altLang="es-ES">
                <a:solidFill>
                  <a:prstClr val="black"/>
                </a:solidFill>
                <a:latin typeface="Arial" pitchFamily="34" charset="0"/>
              </a:rPr>
              <a:pPr eaLnBrk="1" hangingPunct="1"/>
              <a:t>76</a:t>
            </a:fld>
            <a:endParaRPr lang="es-ES" altLang="es-ES" dirty="0">
              <a:solidFill>
                <a:prstClr val="black"/>
              </a:solidFill>
              <a:latin typeface="Arial" pitchFamily="34"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Corpus Christi Botanical Gardens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405825B-4B56-41AB-ABB7-9C836453B958}" type="slidenum">
              <a:rPr lang="es-ES" altLang="es-ES">
                <a:solidFill>
                  <a:prstClr val="black"/>
                </a:solidFill>
                <a:latin typeface="Arial" pitchFamily="34" charset="0"/>
              </a:rPr>
              <a:pPr eaLnBrk="1" hangingPunct="1"/>
              <a:t>77</a:t>
            </a:fld>
            <a:endParaRPr lang="es-ES" altLang="es-ES" dirty="0">
              <a:solidFill>
                <a:prstClr val="black"/>
              </a:solidFill>
              <a:latin typeface="Arial" pitchFamily="34"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Corpus Christi Botanical Gardens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872492-7347-420C-9C35-4BE3CD661DC5}" type="slidenum">
              <a:rPr lang="es-ES" altLang="es-ES">
                <a:solidFill>
                  <a:prstClr val="black"/>
                </a:solidFill>
                <a:latin typeface="Arial" pitchFamily="34" charset="0"/>
              </a:rPr>
              <a:pPr eaLnBrk="1" hangingPunct="1"/>
              <a:t>78</a:t>
            </a:fld>
            <a:endParaRPr lang="es-ES" altLang="es-ES" dirty="0">
              <a:solidFill>
                <a:prstClr val="black"/>
              </a:solidFill>
              <a:latin typeface="Arial" pitchFamily="34"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Corpus Christi Botanical Gardens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822B857-4D89-4E21-B6B1-6F65370647DC}" type="slidenum">
              <a:rPr lang="es-ES" altLang="es-ES">
                <a:solidFill>
                  <a:prstClr val="black"/>
                </a:solidFill>
                <a:latin typeface="Arial" pitchFamily="34" charset="0"/>
              </a:rPr>
              <a:pPr eaLnBrk="1" hangingPunct="1"/>
              <a:t>79</a:t>
            </a:fld>
            <a:endParaRPr lang="es-ES" altLang="es-ES" dirty="0">
              <a:solidFill>
                <a:prstClr val="black"/>
              </a:solidFill>
              <a:latin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E8D69C3-0A4C-4BE9-B472-D3C95C048A78}" type="slidenum">
              <a:rPr lang="es-ES" altLang="es-ES">
                <a:solidFill>
                  <a:prstClr val="black"/>
                </a:solidFill>
                <a:latin typeface="Arial" pitchFamily="34" charset="0"/>
              </a:rPr>
              <a:pPr eaLnBrk="1" hangingPunct="1"/>
              <a:t>80</a:t>
            </a:fld>
            <a:endParaRPr lang="es-ES" altLang="es-ES" dirty="0">
              <a:solidFill>
                <a:prstClr val="black"/>
              </a:solidFill>
              <a:latin typeface="Arial" pitchFamily="34"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Cowles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69729FF-2D8B-46E0-95FF-CEB1F8D1630F}" type="slidenum">
              <a:rPr lang="es-ES" altLang="es-ES">
                <a:solidFill>
                  <a:prstClr val="black"/>
                </a:solidFill>
                <a:latin typeface="Arial" pitchFamily="34" charset="0"/>
              </a:rPr>
              <a:pPr eaLnBrk="1" hangingPunct="1"/>
              <a:t>81</a:t>
            </a:fld>
            <a:endParaRPr lang="es-ES" altLang="es-ES" dirty="0">
              <a:solidFill>
                <a:prstClr val="black"/>
              </a:solidFill>
              <a:latin typeface="Arial" pitchFamily="34"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latin typeface="Arial" pitchFamily="34" charset="0"/>
                <a:cs typeface="Arial" pitchFamily="34" charset="0"/>
              </a:rPr>
              <a:t>Cowles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858302-AF5D-457F-B9EF-AE6926F3668D}" type="slidenum">
              <a:rPr lang="es-ES" altLang="es-ES">
                <a:solidFill>
                  <a:prstClr val="black"/>
                </a:solidFill>
                <a:latin typeface="Arial" pitchFamily="34" charset="0"/>
              </a:rPr>
              <a:pPr eaLnBrk="1" hangingPunct="1"/>
              <a:t>82</a:t>
            </a:fld>
            <a:endParaRPr lang="es-ES" altLang="es-ES" dirty="0">
              <a:solidFill>
                <a:prstClr val="black"/>
              </a:solidFill>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Cowles Conservatory</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4D0C83-01FF-460B-9985-11E4CDD21A9D}" type="slidenum">
              <a:rPr lang="es-ES" altLang="es-ES">
                <a:solidFill>
                  <a:prstClr val="black"/>
                </a:solidFill>
                <a:latin typeface="Arial" pitchFamily="34" charset="0"/>
              </a:rPr>
              <a:pPr eaLnBrk="1" hangingPunct="1"/>
              <a:t>83</a:t>
            </a:fld>
            <a:endParaRPr lang="es-ES" altLang="es-ES" dirty="0">
              <a:solidFill>
                <a:prstClr val="black"/>
              </a:solidFill>
              <a:latin typeface="Arial" pitchFamily="34"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Cowles Conservatory</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B24DAA6-D9B2-4F09-B340-9C9D70E3FADF}" type="slidenum">
              <a:rPr lang="es-ES" altLang="es-ES">
                <a:solidFill>
                  <a:prstClr val="black"/>
                </a:solidFill>
                <a:latin typeface="Arial" pitchFamily="34" charset="0"/>
              </a:rPr>
              <a:pPr eaLnBrk="1" hangingPunct="1"/>
              <a:t>84</a:t>
            </a:fld>
            <a:endParaRPr lang="es-ES" altLang="es-ES" dirty="0">
              <a:solidFill>
                <a:prstClr val="black"/>
              </a:solidFill>
              <a:latin typeface="Arial" pitchFamily="34"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3DAC9C-B9FC-4732-AFBB-CFA7DD73FC62}" type="slidenum">
              <a:rPr lang="es-ES" altLang="es-ES">
                <a:solidFill>
                  <a:prstClr val="black"/>
                </a:solidFill>
                <a:latin typeface="Arial" pitchFamily="34" charset="0"/>
              </a:rPr>
              <a:pPr eaLnBrk="1" hangingPunct="1"/>
              <a:t>85</a:t>
            </a:fld>
            <a:endParaRPr lang="es-ES" altLang="es-ES" dirty="0">
              <a:solidFill>
                <a:prstClr val="black"/>
              </a:solidFill>
              <a:latin typeface="Arial" pitchFamily="34"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Crystal Springs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AF8F93A-06D9-4A94-99C6-2048D1396CE7}" type="slidenum">
              <a:rPr lang="es-ES" altLang="es-ES">
                <a:solidFill>
                  <a:prstClr val="black"/>
                </a:solidFill>
                <a:latin typeface="Arial" pitchFamily="34" charset="0"/>
              </a:rPr>
              <a:pPr eaLnBrk="1" hangingPunct="1"/>
              <a:t>86</a:t>
            </a:fld>
            <a:endParaRPr lang="es-ES" altLang="es-ES" dirty="0">
              <a:solidFill>
                <a:prstClr val="black"/>
              </a:solidFill>
              <a:latin typeface="Arial" pitchFamily="34"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Crystal Spring</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4E77C32-66D8-4C96-8E02-C385C63FE185}" type="slidenum">
              <a:rPr lang="es-ES" altLang="es-ES">
                <a:solidFill>
                  <a:prstClr val="black"/>
                </a:solidFill>
                <a:latin typeface="Arial" pitchFamily="34" charset="0"/>
              </a:rPr>
              <a:pPr eaLnBrk="1" hangingPunct="1"/>
              <a:t>87</a:t>
            </a:fld>
            <a:endParaRPr lang="es-ES" altLang="es-ES" dirty="0">
              <a:solidFill>
                <a:prstClr val="black"/>
              </a:solidFill>
              <a:latin typeface="Arial" pitchFamily="34"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Crystal Springs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2691709-4F36-49BF-AEC0-7883AB99995E}" type="slidenum">
              <a:rPr lang="es-ES" altLang="es-ES">
                <a:solidFill>
                  <a:prstClr val="black"/>
                </a:solidFill>
                <a:latin typeface="Arial" pitchFamily="34" charset="0"/>
              </a:rPr>
              <a:pPr eaLnBrk="1" hangingPunct="1"/>
              <a:t>88</a:t>
            </a:fld>
            <a:endParaRPr lang="es-ES" altLang="es-ES" dirty="0">
              <a:solidFill>
                <a:prstClr val="black"/>
              </a:solidFill>
              <a:latin typeface="Arial" pitchFamily="34" charset="0"/>
            </a:endParaRPr>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Crystal Springs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AE7F790-0E04-40E4-AA19-5DB62060E73B}" type="slidenum">
              <a:rPr lang="es-ES" altLang="es-ES">
                <a:solidFill>
                  <a:prstClr val="black"/>
                </a:solidFill>
                <a:latin typeface="Arial" pitchFamily="34" charset="0"/>
              </a:rPr>
              <a:pPr eaLnBrk="1" hangingPunct="1"/>
              <a:t>89</a:t>
            </a:fld>
            <a:endParaRPr lang="es-ES" altLang="es-ES" dirty="0">
              <a:solidFill>
                <a:prstClr val="black"/>
              </a:solidFill>
              <a:latin typeface="Arial" pitchFamily="34" charset="0"/>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Crystal Springs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F6121C7-F9C8-412A-A366-EAED418C9B25}" type="slidenum">
              <a:rPr lang="es-ES" altLang="es-ES">
                <a:solidFill>
                  <a:prstClr val="black"/>
                </a:solidFill>
                <a:latin typeface="Arial" pitchFamily="34" charset="0"/>
              </a:rPr>
              <a:pPr eaLnBrk="1" hangingPunct="1"/>
              <a:t>90</a:t>
            </a:fld>
            <a:endParaRPr lang="es-ES" altLang="es-ES" dirty="0">
              <a:solidFill>
                <a:prstClr val="black"/>
              </a:solidFill>
              <a:latin typeface="Arial" pitchFamily="34" charset="0"/>
            </a:endParaRPr>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Crystal Springs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74B8451-42D3-4D56-90EF-14C9286045A7}" type="slidenum">
              <a:rPr lang="es-ES" altLang="es-ES">
                <a:solidFill>
                  <a:prstClr val="black"/>
                </a:solidFill>
                <a:latin typeface="Arial" pitchFamily="34" charset="0"/>
              </a:rPr>
              <a:pPr eaLnBrk="1" hangingPunct="1"/>
              <a:t>91</a:t>
            </a:fld>
            <a:endParaRPr lang="es-ES" altLang="es-ES" dirty="0">
              <a:solidFill>
                <a:prstClr val="black"/>
              </a:solidFill>
              <a:latin typeface="Arial" pitchFamily="34" charset="0"/>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C69AC1E-8743-4EC7-B25B-7699D13FCC8C}" type="slidenum">
              <a:rPr lang="es-ES" altLang="es-ES">
                <a:solidFill>
                  <a:prstClr val="black"/>
                </a:solidFill>
                <a:latin typeface="Arial" pitchFamily="34" charset="0"/>
              </a:rPr>
              <a:pPr eaLnBrk="1" hangingPunct="1"/>
              <a:t>92</a:t>
            </a:fld>
            <a:endParaRPr lang="es-ES" altLang="es-ES" dirty="0">
              <a:solidFill>
                <a:prstClr val="black"/>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Cullen Gardens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1E2BFA6-E0AD-4998-933A-07D0612710E1}" type="slidenum">
              <a:rPr lang="es-ES" altLang="es-ES">
                <a:solidFill>
                  <a:prstClr val="black"/>
                </a:solidFill>
                <a:latin typeface="Arial" pitchFamily="34" charset="0"/>
              </a:rPr>
              <a:pPr eaLnBrk="1" hangingPunct="1"/>
              <a:t>93</a:t>
            </a:fld>
            <a:endParaRPr lang="es-ES" altLang="es-ES" dirty="0">
              <a:solidFill>
                <a:prstClr val="black"/>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Cullen Gardens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C972C67-081C-407D-8DC9-17F45B44BBA6}" type="slidenum">
              <a:rPr lang="es-ES" altLang="es-ES">
                <a:solidFill>
                  <a:prstClr val="black"/>
                </a:solidFill>
                <a:latin typeface="Arial" pitchFamily="34" charset="0"/>
              </a:rPr>
              <a:pPr eaLnBrk="1" hangingPunct="1"/>
              <a:t>94</a:t>
            </a:fld>
            <a:endParaRPr lang="es-ES" altLang="es-ES" dirty="0">
              <a:solidFill>
                <a:prstClr val="black"/>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Cullen Gardens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CC15C8F-BCA7-4942-A1FD-0BB5E94CE7B9}" type="slidenum">
              <a:rPr lang="es-ES" altLang="es-ES">
                <a:solidFill>
                  <a:prstClr val="black"/>
                </a:solidFill>
                <a:latin typeface="Arial" pitchFamily="34" charset="0"/>
              </a:rPr>
              <a:pPr eaLnBrk="1" hangingPunct="1"/>
              <a:t>95</a:t>
            </a:fld>
            <a:endParaRPr lang="es-ES" altLang="es-ES" dirty="0">
              <a:solidFill>
                <a:prstClr val="black"/>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Cullen Gardens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7F504FB-30F3-46FF-99C4-4A92D0DCE691}" type="slidenum">
              <a:rPr lang="es-ES" altLang="es-ES">
                <a:solidFill>
                  <a:prstClr val="black"/>
                </a:solidFill>
                <a:latin typeface="Arial" pitchFamily="34" charset="0"/>
              </a:rPr>
              <a:pPr eaLnBrk="1" hangingPunct="1"/>
              <a:t>96</a:t>
            </a:fld>
            <a:endParaRPr lang="es-ES" altLang="es-ES" dirty="0">
              <a:solidFill>
                <a:prstClr val="black"/>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Cullen Gardens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0F9133-FF21-4F07-83FD-AD5C2EF32E58}" type="slidenum">
              <a:rPr lang="es-ES" altLang="es-ES">
                <a:solidFill>
                  <a:prstClr val="black"/>
                </a:solidFill>
                <a:latin typeface="Arial" pitchFamily="34" charset="0"/>
              </a:rPr>
              <a:pPr eaLnBrk="1" hangingPunct="1"/>
              <a:t>97</a:t>
            </a:fld>
            <a:endParaRPr lang="es-ES" altLang="es-ES" dirty="0">
              <a:solidFill>
                <a:prstClr val="black"/>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6F2E3A6-2D71-4E18-92FD-7A64A1677B66}" type="slidenum">
              <a:rPr lang="es-ES" altLang="es-ES">
                <a:solidFill>
                  <a:prstClr val="black"/>
                </a:solidFill>
                <a:latin typeface="Arial" pitchFamily="34" charset="0"/>
              </a:rPr>
              <a:pPr eaLnBrk="1" hangingPunct="1"/>
              <a:t>98</a:t>
            </a:fld>
            <a:endParaRPr lang="es-ES" altLang="es-ES" dirty="0">
              <a:solidFill>
                <a:prstClr val="black"/>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dirty="0">
              <a:latin typeface="Arial" pitchFamily="34" charset="0"/>
              <a:cs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FA7D27A-2758-403A-BBF5-D35F9CF5D282}" type="slidenum">
              <a:rPr lang="es-ES" altLang="es-ES">
                <a:solidFill>
                  <a:prstClr val="black"/>
                </a:solidFill>
                <a:latin typeface="Arial" pitchFamily="34" charset="0"/>
              </a:rPr>
              <a:pPr eaLnBrk="1" hangingPunct="1"/>
              <a:t>99</a:t>
            </a:fld>
            <a:endParaRPr lang="es-ES" altLang="es-ES" dirty="0">
              <a:solidFill>
                <a:prstClr val="black"/>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064A6B1-19AF-4D71-94E3-B88CC1E742DD}" type="slidenum">
              <a:rPr lang="es-ES" altLang="es-ES">
                <a:solidFill>
                  <a:prstClr val="black"/>
                </a:solidFill>
                <a:latin typeface="Arial" pitchFamily="34" charset="0"/>
              </a:rPr>
              <a:pPr eaLnBrk="1" hangingPunct="1"/>
              <a:t>100</a:t>
            </a:fld>
            <a:endParaRPr lang="es-ES" altLang="es-ES" dirty="0">
              <a:solidFill>
                <a:prstClr val="black"/>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4A8E090-8D5C-4B46-BBD4-12DF143902C9}" type="slidenum">
              <a:rPr lang="es-ES" altLang="es-ES">
                <a:solidFill>
                  <a:prstClr val="black"/>
                </a:solidFill>
                <a:latin typeface="Arial" pitchFamily="34" charset="0"/>
              </a:rPr>
              <a:pPr eaLnBrk="1" hangingPunct="1"/>
              <a:t>101</a:t>
            </a:fld>
            <a:endParaRPr lang="es-ES" altLang="es-ES" dirty="0">
              <a:solidFill>
                <a:prstClr val="black"/>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AAE4B9E-0A22-4520-B926-9E3CB65D9EAD}" type="slidenum">
              <a:rPr lang="es-ES" altLang="es-ES">
                <a:solidFill>
                  <a:prstClr val="black"/>
                </a:solidFill>
                <a:latin typeface="Arial" pitchFamily="34" charset="0"/>
              </a:rPr>
              <a:pPr eaLnBrk="1" hangingPunct="1"/>
              <a:t>102</a:t>
            </a:fld>
            <a:endParaRPr lang="es-ES" altLang="es-ES" dirty="0">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5CF3B70-82F8-4030-B8D2-39EF1C4E49AE}" type="slidenum">
              <a:rPr lang="es-ES" altLang="es-ES">
                <a:solidFill>
                  <a:prstClr val="black"/>
                </a:solidFill>
                <a:latin typeface="Arial" pitchFamily="34" charset="0"/>
              </a:rPr>
              <a:pPr eaLnBrk="1" hangingPunct="1"/>
              <a:t>103</a:t>
            </a:fld>
            <a:endParaRPr lang="es-ES" altLang="es-ES" dirty="0">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5174B23-4CCE-4A1A-9906-4617A10A3C98}" type="slidenum">
              <a:rPr lang="es-ES" altLang="es-ES">
                <a:solidFill>
                  <a:prstClr val="black"/>
                </a:solidFill>
                <a:latin typeface="Arial" pitchFamily="34" charset="0"/>
              </a:rPr>
              <a:pPr eaLnBrk="1" hangingPunct="1"/>
              <a:t>104</a:t>
            </a:fld>
            <a:endParaRPr lang="es-ES" altLang="es-ES" dirty="0">
              <a:solidFill>
                <a:prstClr val="black"/>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9E8DEAE-0080-42FE-A8DD-CD906C9D90F9}" type="slidenum">
              <a:rPr lang="es-ES" altLang="es-ES">
                <a:solidFill>
                  <a:prstClr val="black"/>
                </a:solidFill>
                <a:latin typeface="Arial" pitchFamily="34" charset="0"/>
              </a:rPr>
              <a:pPr eaLnBrk="1" hangingPunct="1"/>
              <a:t>105</a:t>
            </a:fld>
            <a:endParaRPr lang="es-ES" altLang="es-ES" dirty="0">
              <a:solidFill>
                <a:prstClr val="black"/>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D935FE5-E2D6-44AA-A6DB-850FFEEF0530}" type="slidenum">
              <a:rPr lang="es-ES" altLang="es-ES">
                <a:solidFill>
                  <a:prstClr val="black"/>
                </a:solidFill>
                <a:latin typeface="Arial" pitchFamily="34" charset="0"/>
              </a:rPr>
              <a:pPr eaLnBrk="1" hangingPunct="1"/>
              <a:t>106</a:t>
            </a:fld>
            <a:endParaRPr lang="es-ES" altLang="es-ES" dirty="0">
              <a:solidFill>
                <a:prstClr val="black"/>
              </a:solidFill>
              <a:latin typeface="Arial" pitchFamily="34"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AA0B0B5-29F8-4084-ADEF-A2DDAD06164C}" type="slidenum">
              <a:rPr lang="es-ES" altLang="es-ES">
                <a:solidFill>
                  <a:prstClr val="black"/>
                </a:solidFill>
                <a:latin typeface="Arial" pitchFamily="34" charset="0"/>
              </a:rPr>
              <a:pPr eaLnBrk="1" hangingPunct="1"/>
              <a:t>107</a:t>
            </a:fld>
            <a:endParaRPr lang="es-ES" altLang="es-ES" dirty="0">
              <a:solidFill>
                <a:prstClr val="black"/>
              </a:solidFill>
              <a:latin typeface="Arial" pitchFamily="34"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2279183-218A-43C6-8214-3907FD420659}" type="slidenum">
              <a:rPr lang="es-ES" altLang="es-ES">
                <a:solidFill>
                  <a:prstClr val="black"/>
                </a:solidFill>
                <a:latin typeface="Arial" pitchFamily="34" charset="0"/>
              </a:rPr>
              <a:pPr eaLnBrk="1" hangingPunct="1"/>
              <a:t>108</a:t>
            </a:fld>
            <a:endParaRPr lang="es-ES" altLang="es-ES" dirty="0">
              <a:solidFill>
                <a:prstClr val="black"/>
              </a:solidFill>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F0EBE20-2D61-4BFC-9735-EC0758026165}" type="slidenum">
              <a:rPr lang="es-ES" altLang="es-ES">
                <a:solidFill>
                  <a:prstClr val="black"/>
                </a:solidFill>
                <a:latin typeface="Arial" pitchFamily="34" charset="0"/>
              </a:rPr>
              <a:pPr eaLnBrk="1" hangingPunct="1"/>
              <a:t>109</a:t>
            </a:fld>
            <a:endParaRPr lang="es-ES" altLang="es-ES" dirty="0">
              <a:solidFill>
                <a:prstClr val="black"/>
              </a:solidFill>
              <a:latin typeface="Arial" pitchFamily="34"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52BA1BD-2F5E-4F52-B1CF-5905EDFE36D1}" type="slidenum">
              <a:rPr lang="es-ES" altLang="es-ES">
                <a:solidFill>
                  <a:prstClr val="black"/>
                </a:solidFill>
                <a:latin typeface="Arial" pitchFamily="34" charset="0"/>
              </a:rPr>
              <a:pPr eaLnBrk="1" hangingPunct="1"/>
              <a:t>110</a:t>
            </a:fld>
            <a:endParaRPr lang="es-ES" altLang="es-ES" dirty="0">
              <a:solidFill>
                <a:prstClr val="black"/>
              </a:solidFill>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FD455D8-48BE-44A3-933A-FA8DBBCAA02E}" type="slidenum">
              <a:rPr lang="es-ES" altLang="es-ES">
                <a:solidFill>
                  <a:prstClr val="black"/>
                </a:solidFill>
                <a:latin typeface="Arial" pitchFamily="34" charset="0"/>
              </a:rPr>
              <a:pPr eaLnBrk="1" hangingPunct="1"/>
              <a:t>111</a:t>
            </a:fld>
            <a:endParaRPr lang="es-ES" altLang="es-ES" dirty="0">
              <a:solidFill>
                <a:prstClr val="black"/>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BE278BE-38B8-4678-B92E-28458433FF43}" type="slidenum">
              <a:rPr lang="es-ES" altLang="es-ES">
                <a:solidFill>
                  <a:prstClr val="black"/>
                </a:solidFill>
                <a:latin typeface="Arial" pitchFamily="34" charset="0"/>
              </a:rPr>
              <a:pPr eaLnBrk="1" hangingPunct="1"/>
              <a:t>112</a:t>
            </a:fld>
            <a:endParaRPr lang="es-ES" altLang="es-ES" dirty="0">
              <a:solidFill>
                <a:prstClr val="black"/>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A84DB76-2D65-47AC-A07F-5E7AA0672968}" type="slidenum">
              <a:rPr lang="es-ES" altLang="es-ES">
                <a:solidFill>
                  <a:prstClr val="black"/>
                </a:solidFill>
                <a:latin typeface="Arial" pitchFamily="34" charset="0"/>
              </a:rPr>
              <a:pPr eaLnBrk="1" hangingPunct="1"/>
              <a:t>113</a:t>
            </a:fld>
            <a:endParaRPr lang="es-ES" altLang="es-ES" dirty="0">
              <a:solidFill>
                <a:prstClr val="black"/>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7D5EB99-8C2B-4039-B07C-AC026E862BBD}" type="slidenum">
              <a:rPr lang="es-ES" altLang="es-ES">
                <a:solidFill>
                  <a:prstClr val="black"/>
                </a:solidFill>
                <a:latin typeface="Arial" pitchFamily="34" charset="0"/>
              </a:rPr>
              <a:pPr eaLnBrk="1" hangingPunct="1"/>
              <a:t>114</a:t>
            </a:fld>
            <a:endParaRPr lang="es-ES" altLang="es-ES" dirty="0">
              <a:solidFill>
                <a:prstClr val="black"/>
              </a:solidFill>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Gardens.-Neumatoforos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A6D29DD-0F39-4182-9C73-B18D1A8B0965}" type="slidenum">
              <a:rPr lang="es-ES" altLang="es-ES">
                <a:solidFill>
                  <a:prstClr val="black"/>
                </a:solidFill>
                <a:latin typeface="Arial" pitchFamily="34" charset="0"/>
              </a:rPr>
              <a:pPr eaLnBrk="1" hangingPunct="1"/>
              <a:t>115</a:t>
            </a:fld>
            <a:endParaRPr lang="es-ES" altLang="es-ES" dirty="0">
              <a:solidFill>
                <a:prstClr val="black"/>
              </a:solidFill>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747620E-26C6-427B-8F3E-8BABF80E1870}" type="slidenum">
              <a:rPr lang="es-ES" altLang="es-ES">
                <a:solidFill>
                  <a:prstClr val="black"/>
                </a:solidFill>
                <a:latin typeface="Arial" pitchFamily="34" charset="0"/>
              </a:rPr>
              <a:pPr eaLnBrk="1" hangingPunct="1"/>
              <a:t>116</a:t>
            </a:fld>
            <a:endParaRPr lang="es-ES" altLang="es-ES" dirty="0">
              <a:solidFill>
                <a:prstClr val="black"/>
              </a:solidFill>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F2FE10C-2D48-483A-A2BD-D807BE567453}" type="slidenum">
              <a:rPr lang="es-ES" altLang="es-ES">
                <a:solidFill>
                  <a:prstClr val="black"/>
                </a:solidFill>
                <a:latin typeface="Arial" pitchFamily="34" charset="0"/>
              </a:rPr>
              <a:pPr eaLnBrk="1" hangingPunct="1"/>
              <a:t>117</a:t>
            </a:fld>
            <a:endParaRPr lang="es-ES" altLang="es-ES" dirty="0">
              <a:solidFill>
                <a:prstClr val="black"/>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0C8F258-BCF8-4128-BAB9-229BA8C06160}" type="slidenum">
              <a:rPr lang="es-ES" altLang="es-ES">
                <a:solidFill>
                  <a:prstClr val="black"/>
                </a:solidFill>
                <a:latin typeface="Arial" pitchFamily="34" charset="0"/>
              </a:rPr>
              <a:pPr eaLnBrk="1" hangingPunct="1"/>
              <a:t>118</a:t>
            </a:fld>
            <a:endParaRPr lang="es-ES" altLang="es-ES" dirty="0">
              <a:solidFill>
                <a:prstClr val="black"/>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9B0C6E-ACC9-4947-809E-DEBB10D3659F}" type="slidenum">
              <a:rPr lang="es-ES" altLang="es-ES">
                <a:solidFill>
                  <a:prstClr val="black"/>
                </a:solidFill>
                <a:latin typeface="Arial" pitchFamily="34" charset="0"/>
              </a:rPr>
              <a:pPr eaLnBrk="1" hangingPunct="1"/>
              <a:t>119</a:t>
            </a:fld>
            <a:endParaRPr lang="es-ES" altLang="es-ES" dirty="0">
              <a:solidFill>
                <a:prstClr val="black"/>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FF2828E-7AD3-4F67-86AE-B2CD2E5118F8}" type="slidenum">
              <a:rPr lang="es-ES" altLang="es-ES">
                <a:solidFill>
                  <a:prstClr val="black"/>
                </a:solidFill>
                <a:latin typeface="Arial" pitchFamily="34" charset="0"/>
              </a:rPr>
              <a:pPr eaLnBrk="1" hangingPunct="1"/>
              <a:t>120</a:t>
            </a:fld>
            <a:endParaRPr lang="es-ES" altLang="es-ES" dirty="0">
              <a:solidFill>
                <a:prstClr val="black"/>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A4EFB4EB-4E7E-4377-8636-D23C517B0E30}" type="slidenum">
              <a:rPr lang="es-ES" altLang="es-ES">
                <a:solidFill>
                  <a:prstClr val="black"/>
                </a:solidFill>
                <a:latin typeface="Arial" pitchFamily="34" charset="0"/>
              </a:rPr>
              <a:pPr eaLnBrk="1" hangingPunct="1"/>
              <a:t>121</a:t>
            </a:fld>
            <a:endParaRPr lang="es-ES" altLang="es-ES" dirty="0">
              <a:solidFill>
                <a:prstClr val="black"/>
              </a:solidFill>
              <a:latin typeface="Arial" pitchFamily="34" charset="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771DF9A-6720-4799-BF1D-2E553B4B9A3E}" type="slidenum">
              <a:rPr lang="es-ES" altLang="es-ES">
                <a:solidFill>
                  <a:prstClr val="black"/>
                </a:solidFill>
                <a:latin typeface="Arial" pitchFamily="34" charset="0"/>
              </a:rPr>
              <a:pPr eaLnBrk="1" hangingPunct="1"/>
              <a:t>122</a:t>
            </a:fld>
            <a:endParaRPr lang="es-ES" altLang="es-ES" dirty="0">
              <a:solidFill>
                <a:prstClr val="black"/>
              </a:solidFill>
              <a:latin typeface="Arial" pitchFamily="34"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B1A48A8-32AF-4C77-A7F7-8E08B1A145A5}" type="slidenum">
              <a:rPr lang="es-ES" altLang="es-ES">
                <a:solidFill>
                  <a:prstClr val="black"/>
                </a:solidFill>
                <a:latin typeface="Arial" pitchFamily="34" charset="0"/>
              </a:rPr>
              <a:pPr eaLnBrk="1" hangingPunct="1"/>
              <a:t>123</a:t>
            </a:fld>
            <a:endParaRPr lang="es-ES" altLang="es-ES" dirty="0">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9FAA36F-8EEF-4A86-8891-B591B76A3D88}" type="slidenum">
              <a:rPr lang="es-ES" altLang="es-ES">
                <a:solidFill>
                  <a:prstClr val="black"/>
                </a:solidFill>
                <a:latin typeface="Arial" pitchFamily="34" charset="0"/>
              </a:rPr>
              <a:pPr eaLnBrk="1" hangingPunct="1"/>
              <a:t>124</a:t>
            </a:fld>
            <a:endParaRPr lang="es-ES" altLang="es-ES" dirty="0">
              <a:solidFill>
                <a:prstClr val="black"/>
              </a:solidFill>
              <a:latin typeface="Arial" pitchFamily="34"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C6F29A94-9705-4557-A839-57F5A1A995E5}" type="slidenum">
              <a:rPr lang="es-ES" altLang="es-ES">
                <a:solidFill>
                  <a:prstClr val="black"/>
                </a:solidFill>
                <a:latin typeface="Arial" pitchFamily="34" charset="0"/>
              </a:rPr>
              <a:pPr eaLnBrk="1" hangingPunct="1"/>
              <a:t>125</a:t>
            </a:fld>
            <a:endParaRPr lang="es-ES" altLang="es-ES" dirty="0">
              <a:solidFill>
                <a:prstClr val="black"/>
              </a:solidFill>
              <a:latin typeface="Arial" pitchFamily="34"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41F7B61-157D-44A2-978A-9642289B7C24}" type="slidenum">
              <a:rPr lang="es-ES" altLang="es-ES">
                <a:solidFill>
                  <a:prstClr val="black"/>
                </a:solidFill>
                <a:latin typeface="Arial" pitchFamily="34" charset="0"/>
              </a:rPr>
              <a:pPr eaLnBrk="1" hangingPunct="1"/>
              <a:t>126</a:t>
            </a:fld>
            <a:endParaRPr lang="es-ES" altLang="es-ES" dirty="0">
              <a:solidFill>
                <a:prstClr val="black"/>
              </a:solidFill>
              <a:latin typeface="Arial" pitchFamily="34"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A6B883-EDBE-4E55-B1FD-80874085EAEA}" type="slidenum">
              <a:rPr lang="es-ES" altLang="es-ES">
                <a:solidFill>
                  <a:prstClr val="black"/>
                </a:solidFill>
                <a:latin typeface="Arial" pitchFamily="34" charset="0"/>
              </a:rPr>
              <a:pPr eaLnBrk="1" hangingPunct="1"/>
              <a:t>127</a:t>
            </a:fld>
            <a:endParaRPr lang="es-ES" altLang="es-ES" dirty="0">
              <a:solidFill>
                <a:prstClr val="black"/>
              </a:solidFill>
              <a:latin typeface="Arial" pitchFamily="34"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D573D5E-A439-45D3-97AD-7503A42B131E}" type="slidenum">
              <a:rPr lang="es-ES" altLang="es-ES">
                <a:solidFill>
                  <a:prstClr val="black"/>
                </a:solidFill>
                <a:latin typeface="Arial" pitchFamily="34" charset="0"/>
              </a:rPr>
              <a:pPr eaLnBrk="1" hangingPunct="1"/>
              <a:t>128</a:t>
            </a:fld>
            <a:endParaRPr lang="es-ES" altLang="es-ES" dirty="0">
              <a:solidFill>
                <a:prstClr val="black"/>
              </a:solidFill>
              <a:latin typeface="Arial" pitchFamily="34"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5F26D52-D4F6-46D6-AA5E-FD0DBF9887BF}" type="slidenum">
              <a:rPr lang="es-ES" altLang="es-ES">
                <a:solidFill>
                  <a:prstClr val="black"/>
                </a:solidFill>
                <a:latin typeface="Arial" pitchFamily="34" charset="0"/>
              </a:rPr>
              <a:pPr eaLnBrk="1" hangingPunct="1"/>
              <a:t>129</a:t>
            </a:fld>
            <a:endParaRPr lang="es-ES" altLang="es-ES" dirty="0">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9E8E3C-34F9-4A1B-AEB7-06A8AA793231}" type="slidenum">
              <a:rPr lang="es-ES" altLang="es-ES">
                <a:solidFill>
                  <a:prstClr val="black"/>
                </a:solidFill>
                <a:latin typeface="Arial" pitchFamily="34" charset="0"/>
              </a:rPr>
              <a:pPr eaLnBrk="1" hangingPunct="1"/>
              <a:t>130</a:t>
            </a:fld>
            <a:endParaRPr lang="es-ES" altLang="es-ES" dirty="0">
              <a:solidFill>
                <a:prstClr val="black"/>
              </a:solidFill>
              <a:latin typeface="Arial" pitchFamily="34"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B0F747-F35F-47CC-9501-9405516C8C46}" type="slidenum">
              <a:rPr lang="es-ES" altLang="es-ES">
                <a:solidFill>
                  <a:prstClr val="black"/>
                </a:solidFill>
                <a:latin typeface="Arial" pitchFamily="34" charset="0"/>
              </a:rPr>
              <a:pPr eaLnBrk="1" hangingPunct="1"/>
              <a:t>131</a:t>
            </a:fld>
            <a:endParaRPr lang="es-ES" altLang="es-ES" dirty="0">
              <a:solidFill>
                <a:prstClr val="black"/>
              </a:solidFill>
              <a:latin typeface="Arial" pitchFamily="34"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61657D3D-AC3A-4413-96C8-B6E1D3951FED}" type="slidenum">
              <a:rPr lang="es-ES" altLang="es-ES">
                <a:solidFill>
                  <a:prstClr val="black"/>
                </a:solidFill>
                <a:latin typeface="Arial" pitchFamily="34" charset="0"/>
              </a:rPr>
              <a:pPr eaLnBrk="1" hangingPunct="1"/>
              <a:t>132</a:t>
            </a:fld>
            <a:endParaRPr lang="es-ES" altLang="es-ES" dirty="0">
              <a:solidFill>
                <a:prstClr val="black"/>
              </a:solidFill>
              <a:latin typeface="Arial" pitchFamily="34"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5C834E33-7FE7-442F-8261-A5BF3A164262}" type="slidenum">
              <a:rPr lang="es-ES" altLang="es-ES">
                <a:solidFill>
                  <a:prstClr val="black"/>
                </a:solidFill>
                <a:latin typeface="Arial" pitchFamily="34" charset="0"/>
              </a:rPr>
              <a:pPr eaLnBrk="1" hangingPunct="1"/>
              <a:t>133</a:t>
            </a:fld>
            <a:endParaRPr lang="es-ES" altLang="es-ES" dirty="0">
              <a:solidFill>
                <a:prstClr val="black"/>
              </a:solidFill>
              <a:latin typeface="Arial" pitchFamily="34"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4148AEF-397F-409F-A2BB-A174C9BFA686}" type="slidenum">
              <a:rPr lang="es-ES" altLang="es-ES">
                <a:solidFill>
                  <a:prstClr val="black"/>
                </a:solidFill>
                <a:latin typeface="Arial" pitchFamily="34" charset="0"/>
              </a:rPr>
              <a:pPr eaLnBrk="1" hangingPunct="1"/>
              <a:t>134</a:t>
            </a:fld>
            <a:endParaRPr lang="es-ES" altLang="es-ES" dirty="0">
              <a:solidFill>
                <a:prstClr val="black"/>
              </a:solidFill>
              <a:latin typeface="Arial" pitchFamily="34"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786AE317-2B13-4028-8FFD-9476DCB6C27B}" type="slidenum">
              <a:rPr lang="es-ES" altLang="es-ES">
                <a:solidFill>
                  <a:prstClr val="black"/>
                </a:solidFill>
                <a:latin typeface="Arial" pitchFamily="34" charset="0"/>
              </a:rPr>
              <a:pPr eaLnBrk="1" hangingPunct="1"/>
              <a:t>135</a:t>
            </a:fld>
            <a:endParaRPr lang="es-ES" altLang="es-ES" dirty="0">
              <a:solidFill>
                <a:prstClr val="black"/>
              </a:solidFill>
              <a:latin typeface="Arial" pitchFamily="34"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Gardens.-Florida</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DA014CE8-E90C-41CA-809C-C1B6BA83FE4F}" type="slidenum">
              <a:rPr lang="es-ES" altLang="es-ES">
                <a:solidFill>
                  <a:prstClr val="black"/>
                </a:solidFill>
                <a:latin typeface="Arial" pitchFamily="34" charset="0"/>
              </a:rPr>
              <a:pPr eaLnBrk="1" hangingPunct="1"/>
              <a:t>136</a:t>
            </a:fld>
            <a:endParaRPr lang="es-ES" altLang="es-ES" dirty="0">
              <a:solidFill>
                <a:prstClr val="black"/>
              </a:solidFill>
              <a:latin typeface="Arial" pitchFamily="34"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EF9D5FE-5847-4B36-B6C6-5FA57E9BC2A4}" type="slidenum">
              <a:rPr lang="es-ES" altLang="es-ES">
                <a:solidFill>
                  <a:prstClr val="black"/>
                </a:solidFill>
                <a:latin typeface="Arial" pitchFamily="34" charset="0"/>
              </a:rPr>
              <a:pPr eaLnBrk="1" hangingPunct="1"/>
              <a:t>137</a:t>
            </a:fld>
            <a:endParaRPr lang="es-ES" altLang="es-ES" dirty="0">
              <a:solidFill>
                <a:prstClr val="black"/>
              </a:solidFill>
              <a:latin typeface="Arial" pitchFamily="34"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87FB848-275F-4645-9257-0087650B3291}" type="slidenum">
              <a:rPr lang="es-ES" altLang="es-ES">
                <a:solidFill>
                  <a:prstClr val="black"/>
                </a:solidFill>
                <a:latin typeface="Arial" pitchFamily="34" charset="0"/>
              </a:rPr>
              <a:pPr eaLnBrk="1" hangingPunct="1"/>
              <a:t>138</a:t>
            </a:fld>
            <a:endParaRPr lang="es-ES" altLang="es-ES" dirty="0">
              <a:solidFill>
                <a:prstClr val="black"/>
              </a:solidFill>
              <a:latin typeface="Arial" pitchFamily="34"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538D98D-44DA-4C07-8E9F-66664C162C30}" type="slidenum">
              <a:rPr lang="es-ES" altLang="es-ES">
                <a:solidFill>
                  <a:prstClr val="black"/>
                </a:solidFill>
                <a:latin typeface="Arial" pitchFamily="34" charset="0"/>
              </a:rPr>
              <a:pPr eaLnBrk="1" hangingPunct="1"/>
              <a:t>139</a:t>
            </a:fld>
            <a:endParaRPr lang="es-ES" altLang="es-ES" dirty="0">
              <a:solidFill>
                <a:prstClr val="black"/>
              </a:solidFill>
              <a:latin typeface="Arial" pitchFamily="34"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1619D312-847B-4202-80F8-AAFC94B1B50E}" type="slidenum">
              <a:rPr lang="es-ES" altLang="es-ES">
                <a:solidFill>
                  <a:prstClr val="black"/>
                </a:solidFill>
                <a:latin typeface="Arial" pitchFamily="34" charset="0"/>
              </a:rPr>
              <a:pPr eaLnBrk="1" hangingPunct="1"/>
              <a:t>140</a:t>
            </a:fld>
            <a:endParaRPr lang="es-ES" altLang="es-ES" dirty="0">
              <a:solidFill>
                <a:prstClr val="black"/>
              </a:solidFill>
              <a:latin typeface="Arial" pitchFamily="34"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E82E9AD0-C6D8-4FAE-8B8B-4A954C1B2D5D}" type="slidenum">
              <a:rPr lang="es-ES" altLang="es-ES">
                <a:solidFill>
                  <a:prstClr val="black"/>
                </a:solidFill>
                <a:latin typeface="Arial" pitchFamily="34" charset="0"/>
              </a:rPr>
              <a:pPr eaLnBrk="1" hangingPunct="1"/>
              <a:t>141</a:t>
            </a:fld>
            <a:endParaRPr lang="es-ES" altLang="es-ES" dirty="0">
              <a:solidFill>
                <a:prstClr val="black"/>
              </a:solidFill>
              <a:latin typeface="Arial" pitchFamily="34"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38FBF20-B691-4425-9660-8E592938F13E}" type="slidenum">
              <a:rPr lang="es-ES" altLang="es-ES">
                <a:solidFill>
                  <a:prstClr val="black"/>
                </a:solidFill>
                <a:latin typeface="Arial" pitchFamily="34" charset="0"/>
              </a:rPr>
              <a:pPr eaLnBrk="1" hangingPunct="1"/>
              <a:t>142</a:t>
            </a:fld>
            <a:endParaRPr lang="es-ES" altLang="es-ES" dirty="0">
              <a:solidFill>
                <a:prstClr val="black"/>
              </a:solidFill>
              <a:latin typeface="Arial" pitchFamily="34"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64C0132-B117-45FD-A24F-3D0B5E78AFE3}" type="slidenum">
              <a:rPr lang="es-ES" altLang="es-ES">
                <a:solidFill>
                  <a:prstClr val="black"/>
                </a:solidFill>
                <a:latin typeface="Arial" pitchFamily="34" charset="0"/>
              </a:rPr>
              <a:pPr eaLnBrk="1" hangingPunct="1"/>
              <a:t>143</a:t>
            </a:fld>
            <a:endParaRPr lang="es-ES" altLang="es-ES" dirty="0">
              <a:solidFill>
                <a:prstClr val="black"/>
              </a:solidFill>
              <a:latin typeface="Arial" pitchFamily="34"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0A55A43-362F-42B4-B930-814AC3052A87}" type="slidenum">
              <a:rPr lang="es-ES" altLang="es-ES">
                <a:solidFill>
                  <a:prstClr val="black"/>
                </a:solidFill>
                <a:latin typeface="Arial" pitchFamily="34" charset="0"/>
              </a:rPr>
              <a:pPr eaLnBrk="1" hangingPunct="1"/>
              <a:t>144</a:t>
            </a:fld>
            <a:endParaRPr lang="es-ES" altLang="es-ES" dirty="0">
              <a:solidFill>
                <a:prstClr val="black"/>
              </a:solidFill>
              <a:latin typeface="Arial" pitchFamily="34"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062D830A-9574-43E8-A6D5-E9A8737397F9}" type="slidenum">
              <a:rPr lang="es-ES" altLang="es-ES">
                <a:solidFill>
                  <a:prstClr val="black"/>
                </a:solidFill>
                <a:latin typeface="Arial" pitchFamily="34" charset="0"/>
              </a:rPr>
              <a:pPr eaLnBrk="1" hangingPunct="1"/>
              <a:t>145</a:t>
            </a:fld>
            <a:endParaRPr lang="es-ES" altLang="es-ES" dirty="0">
              <a:solidFill>
                <a:prstClr val="black"/>
              </a:solidFill>
              <a:latin typeface="Arial" pitchFamily="34"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F6D332BC-FF8B-4376-9701-D0FBE72FA1AF}" type="slidenum">
              <a:rPr lang="es-ES" altLang="es-ES">
                <a:solidFill>
                  <a:prstClr val="black"/>
                </a:solidFill>
                <a:latin typeface="Arial" pitchFamily="34" charset="0"/>
              </a:rPr>
              <a:pPr eaLnBrk="1" hangingPunct="1"/>
              <a:t>146</a:t>
            </a:fld>
            <a:endParaRPr lang="es-ES" altLang="es-ES" dirty="0">
              <a:solidFill>
                <a:prstClr val="black"/>
              </a:solidFill>
              <a:latin typeface="Arial" pitchFamily="34"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293D3A1-FF2E-4108-AF76-466BFCDA79C0}" type="slidenum">
              <a:rPr lang="es-ES" altLang="es-ES">
                <a:solidFill>
                  <a:prstClr val="black"/>
                </a:solidFill>
                <a:latin typeface="Arial" pitchFamily="34" charset="0"/>
              </a:rPr>
              <a:pPr eaLnBrk="1" hangingPunct="1"/>
              <a:t>147</a:t>
            </a:fld>
            <a:endParaRPr lang="es-ES" altLang="es-ES" dirty="0">
              <a:solidFill>
                <a:prstClr val="black"/>
              </a:solidFill>
              <a:latin typeface="Arial" pitchFamily="34"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846B299E-D2E8-436A-90C6-0B14E78B5A69}" type="slidenum">
              <a:rPr lang="es-ES" altLang="es-ES">
                <a:solidFill>
                  <a:prstClr val="black"/>
                </a:solidFill>
                <a:latin typeface="Arial" pitchFamily="34" charset="0"/>
              </a:rPr>
              <a:pPr eaLnBrk="1" hangingPunct="1"/>
              <a:t>148</a:t>
            </a:fld>
            <a:endParaRPr lang="es-ES" altLang="es-ES" dirty="0">
              <a:solidFill>
                <a:prstClr val="black"/>
              </a:solidFill>
              <a:latin typeface="Arial" pitchFamily="34"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38A811FD-FBF5-415F-9E4B-0FC68215D8DA}" type="slidenum">
              <a:rPr lang="es-ES" altLang="es-ES">
                <a:solidFill>
                  <a:prstClr val="black"/>
                </a:solidFill>
                <a:latin typeface="Arial" pitchFamily="34" charset="0"/>
              </a:rPr>
              <a:pPr eaLnBrk="1" hangingPunct="1"/>
              <a:t>149</a:t>
            </a:fld>
            <a:endParaRPr lang="es-ES" altLang="es-ES" dirty="0">
              <a:solidFill>
                <a:prstClr val="black"/>
              </a:solidFill>
              <a:latin typeface="Arial" pitchFamily="34"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s-ES" dirty="0">
                <a:latin typeface="Arial" pitchFamily="34" charset="0"/>
                <a:cs typeface="Arial" pitchFamily="34" charset="0"/>
              </a:rPr>
              <a:t>Cypress Gardens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jpeg"/></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299120"/>
            <a:ext cx="6172200" cy="4498032"/>
          </a:xfrm>
        </p:spPr>
        <p:txBody>
          <a:bodyPr>
            <a:normAutofit fontScale="90000"/>
          </a:bodyPr>
          <a:lstStyle/>
          <a:p>
            <a:r>
              <a:rPr lang="es-ES" sz="3600" dirty="0"/>
              <a:t>ESTADOS UNIDOS.-LA VUELTA AL MUNDO EN 885 JARDINES.-</a:t>
            </a:r>
            <a:r>
              <a:rPr lang="es-ES" sz="3100" dirty="0"/>
              <a:t>Magnolia Gardens.-Cherry Blossoms.-Cleveland Botanic Gardens.-Cooley´s Gardens.-Cypress Gardens.-Cullen Gardens y otros.</a:t>
            </a:r>
            <a:br>
              <a:rPr lang="es-ES" sz="3100" dirty="0"/>
            </a:br>
            <a:br>
              <a:rPr lang="es-ES" sz="3100" dirty="0"/>
            </a:br>
            <a:endParaRPr lang="es-ES" sz="3100" dirty="0"/>
          </a:p>
        </p:txBody>
      </p:sp>
      <p:sp>
        <p:nvSpPr>
          <p:cNvPr id="3" name="2 Subtítulo"/>
          <p:cNvSpPr>
            <a:spLocks noGrp="1"/>
          </p:cNvSpPr>
          <p:nvPr>
            <p:ph type="subTitle" idx="1"/>
          </p:nvPr>
        </p:nvSpPr>
        <p:spPr>
          <a:xfrm>
            <a:off x="2339752" y="5085184"/>
            <a:ext cx="4248472" cy="1371600"/>
          </a:xfrm>
        </p:spPr>
        <p:txBody>
          <a:bodyPr>
            <a:normAutofit fontScale="92500"/>
          </a:bodyPr>
          <a:lstStyle/>
          <a:p>
            <a:r>
              <a:rPr lang="es-ES" dirty="0"/>
              <a:t>Selección de textos y fotografías por</a:t>
            </a:r>
          </a:p>
          <a:p>
            <a:r>
              <a:rPr lang="es-ES" sz="2800" dirty="0"/>
              <a:t>JOSE ELIAS BONELLS</a:t>
            </a:r>
          </a:p>
          <a:p>
            <a:endParaRPr lang="es-ES" sz="2800" dirty="0"/>
          </a:p>
          <a:p>
            <a:endParaRPr lang="es-ES" dirty="0"/>
          </a:p>
          <a:p>
            <a:endParaRPr lang="es-ES" dirty="0"/>
          </a:p>
        </p:txBody>
      </p:sp>
      <p:pic>
        <p:nvPicPr>
          <p:cNvPr id="4" name="02 sonata numero 23 - appassionat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68344" y="5949280"/>
            <a:ext cx="609600" cy="609600"/>
          </a:xfrm>
          <a:prstGeom prst="rect">
            <a:avLst/>
          </a:prstGeom>
        </p:spPr>
      </p:pic>
    </p:spTree>
    <p:extLst>
      <p:ext uri="{BB962C8B-B14F-4D97-AF65-F5344CB8AC3E}">
        <p14:creationId xmlns:p14="http://schemas.microsoft.com/office/powerpoint/2010/main" val="40118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4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s-ES_tradnl" altLang="es-ES" dirty="0"/>
              <a:t> </a:t>
            </a:r>
            <a:r>
              <a:rPr lang="es-ES_tradnl" altLang="es-ES" sz="2800" dirty="0">
                <a:solidFill>
                  <a:schemeClr val="tx1"/>
                </a:solidFill>
              </a:rPr>
              <a:t>MAGNOLIA GARDENS</a:t>
            </a:r>
          </a:p>
        </p:txBody>
      </p:sp>
      <p:sp>
        <p:nvSpPr>
          <p:cNvPr id="252931" name="Rectangle 3"/>
          <p:cNvSpPr>
            <a:spLocks noGrp="1" noChangeArrowheads="1"/>
          </p:cNvSpPr>
          <p:nvPr>
            <p:ph sz="quarter" idx="1"/>
          </p:nvPr>
        </p:nvSpPr>
        <p:spPr/>
        <p:txBody>
          <a:bodyPr>
            <a:normAutofit fontScale="92500" lnSpcReduction="10000"/>
          </a:bodyPr>
          <a:lstStyle/>
          <a:p>
            <a:pPr marL="274320" indent="-274320" fontAlgn="auto">
              <a:lnSpc>
                <a:spcPct val="90000"/>
              </a:lnSpc>
              <a:spcBef>
                <a:spcPts val="580"/>
              </a:spcBef>
              <a:spcAft>
                <a:spcPts val="0"/>
              </a:spcAft>
              <a:buFont typeface="Wingdings 2"/>
              <a:buChar char=""/>
              <a:defRPr/>
            </a:pPr>
            <a:r>
              <a:rPr lang="es-ES_tradnl" sz="2800" dirty="0"/>
              <a:t>Es el jardín de una casa histórica situada en el rio Ashley en Charleston. Carolina del Sur.EE.UU.</a:t>
            </a:r>
          </a:p>
          <a:p>
            <a:pPr marL="274320" indent="-274320" fontAlgn="auto">
              <a:lnSpc>
                <a:spcPct val="90000"/>
              </a:lnSpc>
              <a:spcBef>
                <a:spcPts val="580"/>
              </a:spcBef>
              <a:spcAft>
                <a:spcPts val="0"/>
              </a:spcAft>
              <a:buFont typeface="Wingdings 2"/>
              <a:buChar char=""/>
              <a:defRPr/>
            </a:pPr>
            <a:r>
              <a:rPr lang="es-ES_tradnl" sz="2800" dirty="0"/>
              <a:t>Las fechas de plantación, en 1676 cuando Thomas y Ann Drayton construyeron una pequeña casa y el jardín.</a:t>
            </a:r>
          </a:p>
          <a:p>
            <a:pPr marL="274320" indent="-274320" fontAlgn="auto">
              <a:lnSpc>
                <a:spcPct val="90000"/>
              </a:lnSpc>
              <a:spcBef>
                <a:spcPts val="580"/>
              </a:spcBef>
              <a:spcAft>
                <a:spcPts val="0"/>
              </a:spcAft>
              <a:buFont typeface="Wingdings 2"/>
              <a:buChar char=""/>
              <a:defRPr/>
            </a:pPr>
            <a:r>
              <a:rPr lang="es-ES_tradnl" sz="2800" dirty="0"/>
              <a:t>La plantación  se mantiene bajo el control de la familia Drayton después de quince generaciones.</a:t>
            </a:r>
          </a:p>
          <a:p>
            <a:pPr marL="274320" indent="-274320" fontAlgn="auto">
              <a:lnSpc>
                <a:spcPct val="90000"/>
              </a:lnSpc>
              <a:spcBef>
                <a:spcPts val="580"/>
              </a:spcBef>
              <a:spcAft>
                <a:spcPts val="0"/>
              </a:spcAft>
              <a:buFont typeface="Wingdings 2"/>
              <a:buChar char=""/>
              <a:defRPr/>
            </a:pPr>
            <a:r>
              <a:rPr lang="es-ES_tradnl" sz="2800" dirty="0"/>
              <a:t>Originalmente se cultivaba arroz en la finca hasta que el Reverendo John Drayton heredo la propiedad y comenzó a reelaborar los jardines</a:t>
            </a:r>
            <a:r>
              <a:rPr lang="es-ES_tradnl" sz="2400" dirty="0">
                <a:solidFill>
                  <a:schemeClr val="hlink"/>
                </a:solidFill>
              </a:rPr>
              <a:t>.</a:t>
            </a:r>
          </a:p>
        </p:txBody>
      </p:sp>
    </p:spTree>
    <p:extLst>
      <p:ext uri="{BB962C8B-B14F-4D97-AF65-F5344CB8AC3E}">
        <p14:creationId xmlns:p14="http://schemas.microsoft.com/office/powerpoint/2010/main" val="3328033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sz="quarter" idx="1"/>
          </p:nvPr>
        </p:nvSpPr>
        <p:spPr>
          <a:xfrm>
            <a:off x="457200" y="1052513"/>
            <a:ext cx="7427168" cy="5078412"/>
          </a:xfrm>
        </p:spPr>
        <p:txBody>
          <a:bodyPr>
            <a:normAutofit lnSpcReduction="10000"/>
          </a:bodyPr>
          <a:lstStyle/>
          <a:p>
            <a:pPr>
              <a:lnSpc>
                <a:spcPct val="80000"/>
              </a:lnSpc>
            </a:pPr>
            <a:r>
              <a:rPr lang="es-ES_tradnl" altLang="es-ES" sz="2800" dirty="0"/>
              <a:t>Fue uno de los primeros que utilizo la camelia como planta de exterior e introdujo las primeras azaleas en América.</a:t>
            </a:r>
          </a:p>
          <a:p>
            <a:pPr>
              <a:lnSpc>
                <a:spcPct val="80000"/>
              </a:lnSpc>
            </a:pPr>
            <a:r>
              <a:rPr lang="es-ES_tradnl" altLang="es-ES" sz="2800" dirty="0"/>
              <a:t>La casa fue quemada durante la Guerra Civil.</a:t>
            </a:r>
          </a:p>
          <a:p>
            <a:pPr>
              <a:lnSpc>
                <a:spcPct val="80000"/>
              </a:lnSpc>
            </a:pPr>
            <a:r>
              <a:rPr lang="es-ES_tradnl" altLang="es-ES" sz="2800" dirty="0"/>
              <a:t>Hoy en día es una atracción turística floreciente con la casa restaurada, las cabañas de los esclavos, un barco turístico, marismas y vida silvestre.</a:t>
            </a:r>
          </a:p>
          <a:p>
            <a:pPr>
              <a:lnSpc>
                <a:spcPct val="80000"/>
              </a:lnSpc>
            </a:pPr>
            <a:r>
              <a:rPr lang="es-ES_tradnl" altLang="es-ES" sz="2800" dirty="0"/>
              <a:t>Un jardín bíblico, una colección de camelias, un lago de Taxodiums, el Long Bridge, el laberinto y un Centro de naturaleza y zoo y por supuesto la casa de la plantación.</a:t>
            </a:r>
          </a:p>
        </p:txBody>
      </p:sp>
    </p:spTree>
    <p:extLst>
      <p:ext uri="{BB962C8B-B14F-4D97-AF65-F5344CB8AC3E}">
        <p14:creationId xmlns:p14="http://schemas.microsoft.com/office/powerpoint/2010/main" val="1767047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MagnoliaPlantation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590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harleston_Magnolia_Gardens_07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504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239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agnolia-plantation-flowerdale-sc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88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agnoliaPlantationMaze_500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085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Magnolia-plantation-pond-sc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258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Charleston_Magnolia_Gardens_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012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harleston_Magnolia_Gardens_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558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harleston_Magnolia_Gardens_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518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harleston_Magnolia_Gardens_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292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harleston_Magnolia_Gardens_0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702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harleston_Magnolia_Gardens_0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853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harleston_Magnolia_Gardens_0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311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harles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65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55576" y="274638"/>
            <a:ext cx="7169224" cy="1143000"/>
          </a:xfrm>
        </p:spPr>
        <p:txBody>
          <a:bodyPr>
            <a:normAutofit/>
          </a:bodyPr>
          <a:lstStyle/>
          <a:p>
            <a:r>
              <a:rPr lang="es-ES_tradnl" altLang="es-ES" sz="2800" dirty="0">
                <a:solidFill>
                  <a:schemeClr val="tx1"/>
                </a:solidFill>
              </a:rPr>
              <a:t>CHERRY BLOSSOMS</a:t>
            </a:r>
          </a:p>
        </p:txBody>
      </p:sp>
      <p:sp>
        <p:nvSpPr>
          <p:cNvPr id="23555" name="Rectangle 3"/>
          <p:cNvSpPr>
            <a:spLocks noGrp="1" noChangeArrowheads="1"/>
          </p:cNvSpPr>
          <p:nvPr>
            <p:ph sz="quarter" idx="1"/>
          </p:nvPr>
        </p:nvSpPr>
        <p:spPr/>
        <p:txBody>
          <a:bodyPr/>
          <a:lstStyle/>
          <a:p>
            <a:pPr>
              <a:lnSpc>
                <a:spcPct val="90000"/>
              </a:lnSpc>
            </a:pPr>
            <a:r>
              <a:rPr lang="es-ES_tradnl" altLang="es-ES" sz="2800" dirty="0"/>
              <a:t>En japonés “ Sakura “,flores de cerezo en japonés, indígena de muchos estados asiáticos.</a:t>
            </a:r>
          </a:p>
          <a:p>
            <a:pPr>
              <a:lnSpc>
                <a:spcPct val="90000"/>
              </a:lnSpc>
            </a:pPr>
            <a:r>
              <a:rPr lang="es-ES_tradnl" altLang="es-ES" sz="2800" dirty="0"/>
              <a:t>Mas de 200 cultivares hibridados desde hace siglos.</a:t>
            </a:r>
          </a:p>
          <a:p>
            <a:pPr>
              <a:lnSpc>
                <a:spcPct val="90000"/>
              </a:lnSpc>
            </a:pPr>
            <a:r>
              <a:rPr lang="es-ES_tradnl" altLang="es-ES" sz="2800" dirty="0"/>
              <a:t>En China simboliza la belleza femenina, en Japón la transición de la vida por el corto tiempo que florecen.</a:t>
            </a:r>
          </a:p>
          <a:p>
            <a:pPr>
              <a:lnSpc>
                <a:spcPct val="90000"/>
              </a:lnSpc>
            </a:pPr>
            <a:r>
              <a:rPr lang="es-ES_tradnl" altLang="es-ES" sz="2800" dirty="0"/>
              <a:t>La variedad mas popular es el cerezo blanco “ Somei Yoshimo “.</a:t>
            </a:r>
          </a:p>
        </p:txBody>
      </p:sp>
    </p:spTree>
    <p:extLst>
      <p:ext uri="{BB962C8B-B14F-4D97-AF65-F5344CB8AC3E}">
        <p14:creationId xmlns:p14="http://schemas.microsoft.com/office/powerpoint/2010/main" val="2992342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Shidare_sakura_flow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960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herry Bloosom en Brookly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33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herry Bloos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49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herry Blossom en Brockly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254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herry Blossoms en Brookly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27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Cherry in Wash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385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herry in Washing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850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Newark_cherry_blosso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981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11560" y="274638"/>
            <a:ext cx="7313240" cy="1143000"/>
          </a:xfrm>
        </p:spPr>
        <p:txBody>
          <a:bodyPr>
            <a:normAutofit/>
          </a:bodyPr>
          <a:lstStyle/>
          <a:p>
            <a:r>
              <a:rPr lang="es-ES_tradnl" altLang="es-ES" sz="2800" dirty="0">
                <a:solidFill>
                  <a:schemeClr val="tx1"/>
                </a:solidFill>
              </a:rPr>
              <a:t>CHICAGO BOTANIC GARDEN</a:t>
            </a:r>
          </a:p>
        </p:txBody>
      </p:sp>
      <p:sp>
        <p:nvSpPr>
          <p:cNvPr id="32771" name="Rectangle 3"/>
          <p:cNvSpPr>
            <a:spLocks noGrp="1" noChangeArrowheads="1"/>
          </p:cNvSpPr>
          <p:nvPr>
            <p:ph sz="quarter" idx="1"/>
          </p:nvPr>
        </p:nvSpPr>
        <p:spPr>
          <a:xfrm>
            <a:off x="457200" y="1700213"/>
            <a:ext cx="7499176" cy="4430712"/>
          </a:xfrm>
        </p:spPr>
        <p:txBody>
          <a:bodyPr>
            <a:normAutofit lnSpcReduction="10000"/>
          </a:bodyPr>
          <a:lstStyle/>
          <a:p>
            <a:pPr>
              <a:lnSpc>
                <a:spcPct val="80000"/>
              </a:lnSpc>
            </a:pPr>
            <a:r>
              <a:rPr lang="es-ES_tradnl" altLang="es-ES" sz="2800" dirty="0"/>
              <a:t>Esta situado en el 1000 Lake Cook Road. Illinois. EE.UU.</a:t>
            </a:r>
          </a:p>
          <a:p>
            <a:pPr>
              <a:lnSpc>
                <a:spcPct val="80000"/>
              </a:lnSpc>
            </a:pPr>
            <a:r>
              <a:rPr lang="es-ES_tradnl" altLang="es-ES" sz="2800" dirty="0"/>
              <a:t>Es un jardín de 1´56 Km2 compuesto de nueve islas con 23 jardines, esta gestionado por la Chicago Horticultural Society.</a:t>
            </a:r>
          </a:p>
          <a:p>
            <a:pPr>
              <a:lnSpc>
                <a:spcPct val="80000"/>
              </a:lnSpc>
            </a:pPr>
            <a:r>
              <a:rPr lang="es-ES_tradnl" altLang="es-ES" sz="2800" dirty="0"/>
              <a:t>Se abrió al publico en 1972 dispone de un Centro de Enseñanza y Aprendizaje de Jardinería.</a:t>
            </a:r>
          </a:p>
          <a:p>
            <a:pPr>
              <a:lnSpc>
                <a:spcPct val="80000"/>
              </a:lnSpc>
            </a:pPr>
            <a:r>
              <a:rPr lang="es-ES_tradnl" altLang="es-ES" sz="2800" dirty="0"/>
              <a:t>La misión del jardín botánico de Chicago es promover el disfrute, comprensión y conservación de plantas y el mundo natural.</a:t>
            </a:r>
          </a:p>
          <a:p>
            <a:pPr>
              <a:lnSpc>
                <a:spcPct val="80000"/>
              </a:lnSpc>
            </a:pPr>
            <a:endParaRPr lang="es-ES_tradnl" altLang="es-ES" sz="2800" b="1" dirty="0"/>
          </a:p>
        </p:txBody>
      </p:sp>
    </p:spTree>
    <p:extLst>
      <p:ext uri="{BB962C8B-B14F-4D97-AF65-F5344CB8AC3E}">
        <p14:creationId xmlns:p14="http://schemas.microsoft.com/office/powerpoint/2010/main" val="1948248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sz="quarter" idx="1"/>
          </p:nvPr>
        </p:nvSpPr>
        <p:spPr>
          <a:xfrm>
            <a:off x="457200" y="1196975"/>
            <a:ext cx="7499176" cy="4933950"/>
          </a:xfrm>
        </p:spPr>
        <p:txBody>
          <a:bodyPr/>
          <a:lstStyle/>
          <a:p>
            <a:r>
              <a:rPr lang="es-ES_tradnl" altLang="es-ES" sz="2800" dirty="0"/>
              <a:t>Cada año 760.000 personas visitan el jardín, tiene una membresía de 50.000 miembros y mas de 1.000 voluntarios para ayudar en todos los aspectos del jardín.</a:t>
            </a:r>
          </a:p>
          <a:p>
            <a:r>
              <a:rPr lang="es-ES_tradnl" altLang="es-ES" sz="2800" dirty="0"/>
              <a:t>Un jardín acuático, un jardín de bulbos, otro de coníferas enanas, seis jardines estilo ingles, un jardín japonés, un jardín-huerto, invernaderos ,rosaledas, una colección de bonsáis etc.…</a:t>
            </a:r>
          </a:p>
        </p:txBody>
      </p:sp>
    </p:spTree>
    <p:extLst>
      <p:ext uri="{BB962C8B-B14F-4D97-AF65-F5344CB8AC3E}">
        <p14:creationId xmlns:p14="http://schemas.microsoft.com/office/powerpoint/2010/main" val="869593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hic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8" y="-228600"/>
            <a:ext cx="92487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695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hicago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232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hicago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582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hicago Botanic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207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518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5904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510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643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538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46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hicago Botanic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370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hicago Botanic G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782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hicago Botan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228600"/>
            <a:ext cx="97059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722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hicago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2919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hicago Botan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824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hicago City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25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hicago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302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hicago Tuli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146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hic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428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hica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985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Chicago_jackson_park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7536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208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hicago_jackson_park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753600" cy="72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6588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hicago_lincoln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9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5614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noAutofit/>
          </a:bodyPr>
          <a:lstStyle/>
          <a:p>
            <a:pPr fontAlgn="auto">
              <a:spcAft>
                <a:spcPts val="0"/>
              </a:spcAft>
              <a:defRPr/>
            </a:pPr>
            <a:r>
              <a:rPr lang="es-ES_tradnl" sz="2800" dirty="0">
                <a:solidFill>
                  <a:schemeClr val="tx1"/>
                </a:solidFill>
              </a:rPr>
              <a:t>CLEVELAND BOTANICAL GARDEN</a:t>
            </a:r>
          </a:p>
        </p:txBody>
      </p:sp>
      <p:sp>
        <p:nvSpPr>
          <p:cNvPr id="58371" name="Rectangle 3"/>
          <p:cNvSpPr>
            <a:spLocks noGrp="1" noChangeArrowheads="1"/>
          </p:cNvSpPr>
          <p:nvPr>
            <p:ph sz="quarter" idx="1"/>
          </p:nvPr>
        </p:nvSpPr>
        <p:spPr>
          <a:xfrm>
            <a:off x="457201" y="1600200"/>
            <a:ext cx="7643192" cy="4530725"/>
          </a:xfrm>
        </p:spPr>
        <p:txBody>
          <a:bodyPr/>
          <a:lstStyle/>
          <a:p>
            <a:pPr>
              <a:lnSpc>
                <a:spcPct val="80000"/>
              </a:lnSpc>
            </a:pPr>
            <a:r>
              <a:rPr lang="es-ES_tradnl" altLang="es-ES" sz="2800" dirty="0"/>
              <a:t>Esta situado en University Circle barriada de Cleveland.Ohio.EE.UU.</a:t>
            </a:r>
          </a:p>
          <a:p>
            <a:pPr>
              <a:lnSpc>
                <a:spcPct val="80000"/>
              </a:lnSpc>
            </a:pPr>
            <a:r>
              <a:rPr lang="es-ES_tradnl" altLang="es-ES" sz="2800" dirty="0"/>
              <a:t>Fue fundado en 1930,su edificio estrella es el conservatorio de 1700 m2. construido por el arquitecto Graham Hund e inaugurado en el 2003.</a:t>
            </a:r>
          </a:p>
          <a:p>
            <a:pPr>
              <a:lnSpc>
                <a:spcPct val="80000"/>
              </a:lnSpc>
            </a:pPr>
            <a:r>
              <a:rPr lang="es-ES_tradnl" altLang="es-ES" sz="2800" dirty="0"/>
              <a:t>Alberga mas de 350 especies de plantas y 50 especies de animales, incluidas cientos de mariposas.</a:t>
            </a:r>
          </a:p>
          <a:p>
            <a:pPr>
              <a:lnSpc>
                <a:spcPct val="80000"/>
              </a:lnSpc>
            </a:pPr>
            <a:r>
              <a:rPr lang="es-ES_tradnl" altLang="es-ES" sz="2800" dirty="0"/>
              <a:t>El jardín de niños Hershey´s Garden,el jardín topiario,la rosaleda, el jardín japonés, el bosque de Ohio etc.…</a:t>
            </a:r>
          </a:p>
        </p:txBody>
      </p:sp>
    </p:spTree>
    <p:extLst>
      <p:ext uri="{BB962C8B-B14F-4D97-AF65-F5344CB8AC3E}">
        <p14:creationId xmlns:p14="http://schemas.microsoft.com/office/powerpoint/2010/main" val="26993420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leveland_Botanical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4795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leveland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288"/>
            <a:ext cx="9753600"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889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leveland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7981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leveland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8548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descr="Cleve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112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leve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0436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leve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1034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leve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2992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levelandBotanicalGardenMusicThem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3544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leveland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8809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descr="ClevelandBotanicalGardenMusicThem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2411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leveland Botanical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133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r>
              <a:rPr lang="es-ES_tradnl" altLang="es-ES" sz="2800" dirty="0">
                <a:solidFill>
                  <a:schemeClr val="tx1"/>
                </a:solidFill>
              </a:rPr>
              <a:t>COOLEY´S  GARDENS</a:t>
            </a:r>
          </a:p>
        </p:txBody>
      </p:sp>
      <p:sp>
        <p:nvSpPr>
          <p:cNvPr id="71683" name="Rectangle 3"/>
          <p:cNvSpPr>
            <a:spLocks noGrp="1" noChangeArrowheads="1"/>
          </p:cNvSpPr>
          <p:nvPr>
            <p:ph sz="quarter" idx="1"/>
          </p:nvPr>
        </p:nvSpPr>
        <p:spPr/>
        <p:txBody>
          <a:bodyPr>
            <a:normAutofit/>
          </a:bodyPr>
          <a:lstStyle/>
          <a:p>
            <a:r>
              <a:rPr lang="es-ES_tradnl" altLang="es-ES" sz="2800" dirty="0"/>
              <a:t>Son los jardines de unos grandes viveros especializados en Iris en Silverton. Oregón.</a:t>
            </a:r>
          </a:p>
        </p:txBody>
      </p:sp>
    </p:spTree>
    <p:extLst>
      <p:ext uri="{BB962C8B-B14F-4D97-AF65-F5344CB8AC3E}">
        <p14:creationId xmlns:p14="http://schemas.microsoft.com/office/powerpoint/2010/main" val="2371272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ool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0975"/>
            <a:ext cx="9753600" cy="72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8872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oo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4569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oo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7264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ooley_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7975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ool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363" y="-268288"/>
            <a:ext cx="13166726" cy="739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0576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3" descr="Cooley%2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8915400"/>
            <a:ext cx="18516600" cy="2468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187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ooley%2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650" y="-5283200"/>
            <a:ext cx="24688800" cy="185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27277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ooley%2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13349288"/>
            <a:ext cx="18516601" cy="2468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8421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Cooley%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650" y="-5067300"/>
            <a:ext cx="24688800" cy="185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6234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611560" y="274638"/>
            <a:ext cx="7560840" cy="1143000"/>
          </a:xfrm>
        </p:spPr>
        <p:txBody>
          <a:bodyPr>
            <a:noAutofit/>
          </a:bodyPr>
          <a:lstStyle/>
          <a:p>
            <a:pPr fontAlgn="auto">
              <a:spcAft>
                <a:spcPts val="0"/>
              </a:spcAft>
              <a:defRPr/>
            </a:pPr>
            <a:r>
              <a:rPr lang="es-ES_tradnl" sz="2800" dirty="0">
                <a:solidFill>
                  <a:schemeClr val="tx1"/>
                </a:solidFill>
              </a:rPr>
              <a:t>CORPUS CHRISTI BOTANICAL GARDEN</a:t>
            </a:r>
          </a:p>
        </p:txBody>
      </p:sp>
      <p:sp>
        <p:nvSpPr>
          <p:cNvPr id="81923" name="Rectangle 3"/>
          <p:cNvSpPr>
            <a:spLocks noGrp="1" noChangeArrowheads="1"/>
          </p:cNvSpPr>
          <p:nvPr>
            <p:ph sz="quarter" idx="1"/>
          </p:nvPr>
        </p:nvSpPr>
        <p:spPr/>
        <p:txBody>
          <a:bodyPr>
            <a:normAutofit/>
          </a:bodyPr>
          <a:lstStyle/>
          <a:p>
            <a:pPr>
              <a:lnSpc>
                <a:spcPct val="90000"/>
              </a:lnSpc>
            </a:pPr>
            <a:r>
              <a:rPr lang="es-ES_tradnl" altLang="es-ES" sz="2800" dirty="0"/>
              <a:t>Es un jardín botánico sin fines de lucro de 44´7 has. ubicado en Corpus Christi. Texas. EE.UU.</a:t>
            </a:r>
          </a:p>
          <a:p>
            <a:pPr>
              <a:lnSpc>
                <a:spcPct val="90000"/>
              </a:lnSpc>
            </a:pPr>
            <a:r>
              <a:rPr lang="es-ES_tradnl" altLang="es-ES" sz="2800" dirty="0"/>
              <a:t>Los jardines se remontan al 1987 y desde entonces se han venido ampliando.</a:t>
            </a:r>
          </a:p>
          <a:p>
            <a:pPr>
              <a:lnSpc>
                <a:spcPct val="90000"/>
              </a:lnSpc>
            </a:pPr>
            <a:r>
              <a:rPr lang="es-ES_tradnl" altLang="es-ES" sz="2800" dirty="0"/>
              <a:t>Hoy en día podemos contemplar un jardín árido, una exposición de bromelias, cactáceas y suculentas, Hibiscus, un jardín de colibris, una casa de orquídeas, mas de 100 variedades de Plumerías, un jardín acuático y un jardín de la fragancia.</a:t>
            </a:r>
          </a:p>
        </p:txBody>
      </p:sp>
    </p:spTree>
    <p:extLst>
      <p:ext uri="{BB962C8B-B14F-4D97-AF65-F5344CB8AC3E}">
        <p14:creationId xmlns:p14="http://schemas.microsoft.com/office/powerpoint/2010/main" val="23609005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orpus Christi Botanica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44620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orpus Chris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265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orpus Chris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3969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a:bodyPr>
          <a:lstStyle/>
          <a:p>
            <a:r>
              <a:rPr lang="es-ES_tradnl" altLang="es-ES" sz="2800" dirty="0">
                <a:solidFill>
                  <a:schemeClr val="tx1"/>
                </a:solidFill>
              </a:rPr>
              <a:t>COWLES CONSERVATORY</a:t>
            </a:r>
          </a:p>
        </p:txBody>
      </p:sp>
      <p:sp>
        <p:nvSpPr>
          <p:cNvPr id="86019" name="Rectangle 3"/>
          <p:cNvSpPr>
            <a:spLocks noGrp="1" noChangeArrowheads="1"/>
          </p:cNvSpPr>
          <p:nvPr>
            <p:ph sz="quarter" idx="1"/>
          </p:nvPr>
        </p:nvSpPr>
        <p:spPr/>
        <p:txBody>
          <a:bodyPr/>
          <a:lstStyle/>
          <a:p>
            <a:r>
              <a:rPr lang="es-ES_tradnl" altLang="es-ES" sz="2800" dirty="0"/>
              <a:t>Esta situado en Vineland Place en el Minneapolis Sculpture Garden.</a:t>
            </a:r>
          </a:p>
          <a:p>
            <a:r>
              <a:rPr lang="es-ES_tradnl" altLang="es-ES" sz="2800" dirty="0"/>
              <a:t>Una muestra permanente de plantas y esculturas, plantas nativas y tropicales, plantas exoticas,orquideas palmeras,etc…</a:t>
            </a:r>
          </a:p>
          <a:p>
            <a:r>
              <a:rPr lang="es-ES_tradnl" altLang="es-ES" sz="2800" dirty="0"/>
              <a:t>Esta situado en el mayor jardín de esculturas urbanas en los Estados Unidos</a:t>
            </a:r>
            <a:r>
              <a:rPr lang="es-ES_tradnl" altLang="es-ES" dirty="0"/>
              <a:t>.</a:t>
            </a:r>
          </a:p>
        </p:txBody>
      </p:sp>
    </p:spTree>
    <p:extLst>
      <p:ext uri="{BB962C8B-B14F-4D97-AF65-F5344CB8AC3E}">
        <p14:creationId xmlns:p14="http://schemas.microsoft.com/office/powerpoint/2010/main" val="30727665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Cowles walke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32363"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5" descr="Cowley walke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6" descr="Cowl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500" y="3500438"/>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7345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4" descr="Spoonbridge_and_Che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3081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owles Conserva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11313"/>
            <a:ext cx="9144000" cy="975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4456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owles Conservatory Minneapol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5943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899592" y="274638"/>
            <a:ext cx="7025208" cy="1143000"/>
          </a:xfrm>
        </p:spPr>
        <p:txBody>
          <a:bodyPr>
            <a:noAutofit/>
          </a:bodyPr>
          <a:lstStyle/>
          <a:p>
            <a:pPr fontAlgn="auto">
              <a:spcAft>
                <a:spcPts val="0"/>
              </a:spcAft>
              <a:defRPr/>
            </a:pPr>
            <a:r>
              <a:rPr lang="es-ES_tradnl" sz="2800" dirty="0">
                <a:solidFill>
                  <a:schemeClr val="tx1"/>
                </a:solidFill>
              </a:rPr>
              <a:t>CRYSTAL SPRINGS RHODODENDRON GARDENS</a:t>
            </a:r>
          </a:p>
        </p:txBody>
      </p:sp>
      <p:sp>
        <p:nvSpPr>
          <p:cNvPr id="91139" name="Rectangle 3"/>
          <p:cNvSpPr>
            <a:spLocks noGrp="1" noChangeArrowheads="1"/>
          </p:cNvSpPr>
          <p:nvPr>
            <p:ph sz="quarter" idx="1"/>
          </p:nvPr>
        </p:nvSpPr>
        <p:spPr>
          <a:xfrm>
            <a:off x="914400" y="2060575"/>
            <a:ext cx="7113984" cy="3959225"/>
          </a:xfrm>
        </p:spPr>
        <p:txBody>
          <a:bodyPr>
            <a:normAutofit lnSpcReduction="10000"/>
          </a:bodyPr>
          <a:lstStyle/>
          <a:p>
            <a:pPr>
              <a:lnSpc>
                <a:spcPct val="90000"/>
              </a:lnSpc>
            </a:pPr>
            <a:r>
              <a:rPr lang="es-ES_tradnl" altLang="es-ES" sz="2800" dirty="0"/>
              <a:t>Jardín botánico situado en Reed College en Portland.Oregón.EE.UU.</a:t>
            </a:r>
          </a:p>
          <a:p>
            <a:pPr>
              <a:lnSpc>
                <a:spcPct val="90000"/>
              </a:lnSpc>
            </a:pPr>
            <a:r>
              <a:rPr lang="es-ES_tradnl" altLang="es-ES" sz="2800" dirty="0"/>
              <a:t>El jardín de inicio en 1950 con una prueba de cultivo de rododendros, actualmente mas de 2.500 rododendros y azaleas nos introducen en un paisaje con puentes, caminos serpenteantes, lagunas, muretes de piedra y abundantes floraciones en el mes de Mayo.</a:t>
            </a:r>
          </a:p>
        </p:txBody>
      </p:sp>
    </p:spTree>
    <p:extLst>
      <p:ext uri="{BB962C8B-B14F-4D97-AF65-F5344CB8AC3E}">
        <p14:creationId xmlns:p14="http://schemas.microsoft.com/office/powerpoint/2010/main" val="34507187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rystal Spr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1831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rystal Springs Rhododendr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7937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rystal Spr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140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rystal Spr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122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rystal Spr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9260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rystal Spr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0372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755576" y="274638"/>
            <a:ext cx="7169224" cy="1143000"/>
          </a:xfrm>
        </p:spPr>
        <p:txBody>
          <a:bodyPr>
            <a:normAutofit/>
          </a:bodyPr>
          <a:lstStyle/>
          <a:p>
            <a:r>
              <a:rPr lang="es-ES_tradnl" altLang="es-ES" sz="2800" dirty="0">
                <a:solidFill>
                  <a:schemeClr val="tx1"/>
                </a:solidFill>
              </a:rPr>
              <a:t>CULLEN GARDENS</a:t>
            </a:r>
          </a:p>
        </p:txBody>
      </p:sp>
      <p:sp>
        <p:nvSpPr>
          <p:cNvPr id="98307" name="Rectangle 3"/>
          <p:cNvSpPr>
            <a:spLocks noGrp="1" noChangeArrowheads="1"/>
          </p:cNvSpPr>
          <p:nvPr>
            <p:ph sz="quarter" idx="1"/>
          </p:nvPr>
        </p:nvSpPr>
        <p:spPr/>
        <p:txBody>
          <a:bodyPr/>
          <a:lstStyle/>
          <a:p>
            <a:pPr>
              <a:lnSpc>
                <a:spcPct val="90000"/>
              </a:lnSpc>
            </a:pPr>
            <a:r>
              <a:rPr lang="es-ES_tradnl" altLang="es-ES" sz="2800" dirty="0"/>
              <a:t>Inaugurados en mayo de 1980 por Len Cullen y su esposa Connie,los jardines fueron durante veinticinco años una importante atracción turística en la región de Durham.</a:t>
            </a:r>
          </a:p>
          <a:p>
            <a:pPr>
              <a:lnSpc>
                <a:spcPct val="90000"/>
              </a:lnSpc>
            </a:pPr>
            <a:r>
              <a:rPr lang="es-ES_tradnl" altLang="es-ES" sz="2800" dirty="0"/>
              <a:t>Combino los jardines con una ciudad en miniatura, sin embargo el jardín ha desaparecido en enero de 2006,las miniaturas fueron vendidas y los terrenos pasaron a disposición de la ciudad de Whitby en Canadá. </a:t>
            </a:r>
          </a:p>
        </p:txBody>
      </p:sp>
    </p:spTree>
    <p:extLst>
      <p:ext uri="{BB962C8B-B14F-4D97-AF65-F5344CB8AC3E}">
        <p14:creationId xmlns:p14="http://schemas.microsoft.com/office/powerpoint/2010/main" val="38891306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ull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6366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3" descr="Cull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6822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ull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8588"/>
            <a:ext cx="9753600" cy="71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3499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3" descr="Cullen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541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ullen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9285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normAutofit/>
          </a:bodyPr>
          <a:lstStyle/>
          <a:p>
            <a:r>
              <a:rPr lang="es-ES_tradnl" altLang="es-ES" sz="2800" dirty="0">
                <a:solidFill>
                  <a:schemeClr val="tx1"/>
                </a:solidFill>
              </a:rPr>
              <a:t>CYPRESS GARDENS</a:t>
            </a:r>
          </a:p>
        </p:txBody>
      </p:sp>
      <p:sp>
        <p:nvSpPr>
          <p:cNvPr id="104451" name="Rectangle 3"/>
          <p:cNvSpPr>
            <a:spLocks noGrp="1" noChangeArrowheads="1"/>
          </p:cNvSpPr>
          <p:nvPr>
            <p:ph sz="quarter" idx="1"/>
          </p:nvPr>
        </p:nvSpPr>
        <p:spPr/>
        <p:txBody>
          <a:bodyPr/>
          <a:lstStyle/>
          <a:p>
            <a:pPr>
              <a:lnSpc>
                <a:spcPct val="80000"/>
              </a:lnSpc>
            </a:pPr>
            <a:r>
              <a:rPr lang="es-ES_tradnl" altLang="es-ES" sz="2800" dirty="0"/>
              <a:t>Es un parque temático cerca de Winter Haven en Florida. EE.UU.</a:t>
            </a:r>
          </a:p>
          <a:p>
            <a:pPr>
              <a:lnSpc>
                <a:spcPct val="80000"/>
              </a:lnSpc>
            </a:pPr>
            <a:r>
              <a:rPr lang="es-ES_tradnl" altLang="es-ES" sz="2800" dirty="0"/>
              <a:t>En 1936 se inauguro como jardín botánico y con los años se convirtió en una de las mayores atracciones turísticas de Florida a través del esquí acuático.</a:t>
            </a:r>
          </a:p>
          <a:p>
            <a:pPr>
              <a:lnSpc>
                <a:spcPct val="80000"/>
              </a:lnSpc>
            </a:pPr>
            <a:r>
              <a:rPr lang="es-ES_tradnl" altLang="es-ES" sz="2800" dirty="0"/>
              <a:t>Se filmaron varias películas con Esther Williams.</a:t>
            </a:r>
          </a:p>
          <a:p>
            <a:pPr>
              <a:lnSpc>
                <a:spcPct val="80000"/>
              </a:lnSpc>
            </a:pPr>
            <a:r>
              <a:rPr lang="es-ES_tradnl" altLang="es-ES" sz="2800" dirty="0"/>
              <a:t>Al crearse la competencia de Walt Disney World Resort,Cypress Gardens fue perdiendo protagonismo</a:t>
            </a:r>
            <a:r>
              <a:rPr lang="es-ES_tradnl" altLang="es-ES" sz="2800" b="1" dirty="0"/>
              <a:t>.</a:t>
            </a:r>
          </a:p>
        </p:txBody>
      </p:sp>
    </p:spTree>
    <p:extLst>
      <p:ext uri="{BB962C8B-B14F-4D97-AF65-F5344CB8AC3E}">
        <p14:creationId xmlns:p14="http://schemas.microsoft.com/office/powerpoint/2010/main" val="23279148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p:cNvSpPr>
            <a:spLocks noGrp="1" noChangeArrowheads="1"/>
          </p:cNvSpPr>
          <p:nvPr>
            <p:ph sz="quarter" idx="1"/>
          </p:nvPr>
        </p:nvSpPr>
        <p:spPr>
          <a:xfrm>
            <a:off x="457200" y="1125538"/>
            <a:ext cx="7499176" cy="5005387"/>
          </a:xfrm>
        </p:spPr>
        <p:txBody>
          <a:bodyPr>
            <a:normAutofit/>
          </a:bodyPr>
          <a:lstStyle/>
          <a:p>
            <a:pPr>
              <a:lnSpc>
                <a:spcPct val="80000"/>
              </a:lnSpc>
            </a:pPr>
            <a:r>
              <a:rPr lang="es-ES_tradnl" altLang="es-ES" sz="2800" dirty="0"/>
              <a:t>En la década de 1980 el parque cambio de propietario, en 1995 existió otra nueva venta a nuevos propietarios.</a:t>
            </a:r>
          </a:p>
          <a:p>
            <a:pPr>
              <a:lnSpc>
                <a:spcPct val="80000"/>
              </a:lnSpc>
            </a:pPr>
            <a:r>
              <a:rPr lang="es-ES_tradnl" altLang="es-ES" sz="2800" dirty="0"/>
              <a:t>En el año 2004 el Grupo Parques de Aventura compro la propiedad y cambio el nombre por Cypress Gardens Adventure Park.</a:t>
            </a:r>
          </a:p>
          <a:p>
            <a:pPr>
              <a:lnSpc>
                <a:spcPct val="80000"/>
              </a:lnSpc>
            </a:pPr>
            <a:r>
              <a:rPr lang="es-ES_tradnl" altLang="es-ES" sz="2800" dirty="0"/>
              <a:t>Varios huracanes azotaron la zona y el parque no se abrió hasta el 2007,sin embargo desde enero de 2008 la Baker Leisure Group se ha hecho cargo de las operaciones del parque después de una quiebra de este.</a:t>
            </a:r>
          </a:p>
        </p:txBody>
      </p:sp>
    </p:spTree>
    <p:extLst>
      <p:ext uri="{BB962C8B-B14F-4D97-AF65-F5344CB8AC3E}">
        <p14:creationId xmlns:p14="http://schemas.microsoft.com/office/powerpoint/2010/main" val="29574148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ypress Gardens Welc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70229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Cypre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5494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ypres 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1062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ypres s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5220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752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2553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4272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9954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8162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1855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3736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4731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1089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1947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22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35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2210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9531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0756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6260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Cypress Botanical Garden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8576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0750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ypress Gardens en Flori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4960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ypress Garden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3965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ypress Gardens Topia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2434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ypress Ga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6698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9980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8820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0275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ypre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4857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7073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6245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8110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2678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0680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5805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4"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6910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67187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4110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3"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228600"/>
            <a:ext cx="96869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2867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76482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9090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Cypress Garden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3268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3"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21588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endParaRPr lang="es-ES_tradnl" altLang="es-ES" dirty="0"/>
          </a:p>
        </p:txBody>
      </p:sp>
      <p:sp>
        <p:nvSpPr>
          <p:cNvPr id="149507" name="Rectangle 3"/>
          <p:cNvSpPr>
            <a:spLocks noGrp="1" noChangeArrowheads="1"/>
          </p:cNvSpPr>
          <p:nvPr>
            <p:ph sz="quarter" idx="1"/>
          </p:nvPr>
        </p:nvSpPr>
        <p:spPr/>
        <p:txBody>
          <a:bodyPr/>
          <a:lstStyle/>
          <a:p>
            <a:endParaRPr lang="es-ES_tradnl" altLang="es-ES" dirty="0"/>
          </a:p>
        </p:txBody>
      </p:sp>
      <p:pic>
        <p:nvPicPr>
          <p:cNvPr id="149508" name="Picture 4"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9427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4895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31764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33559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2534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25345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43834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562502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3" descr="Cypres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5024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1459</Words>
  <Application>Microsoft Office PowerPoint</Application>
  <PresentationFormat>Presentación en pantalla (4:3)</PresentationFormat>
  <Paragraphs>337</Paragraphs>
  <Slides>149</Slides>
  <Notes>148</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149</vt:i4>
      </vt:variant>
    </vt:vector>
  </HeadingPairs>
  <TitlesOfParts>
    <vt:vector size="155" baseType="lpstr">
      <vt:lpstr>Arial</vt:lpstr>
      <vt:lpstr>Calibri</vt:lpstr>
      <vt:lpstr>Century Schoolbook</vt:lpstr>
      <vt:lpstr>Wingdings</vt:lpstr>
      <vt:lpstr>Wingdings 2</vt:lpstr>
      <vt:lpstr>Default Theme</vt:lpstr>
      <vt:lpstr>ESTADOS UNIDOS.-LA VUELTA AL MUNDO EN 885 JARDINES.-Magnolia Gardens.-Cherry Blossoms.-Cleveland Botanic Gardens.-Cooley´s Gardens.-Cypress Gardens.-Cullen Gardens y otros.  </vt:lpstr>
      <vt:lpstr> MAGNOLIA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CHERRY BLOSSOMS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CHICAGO BOTANIC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CLEVELAND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COOLEY´S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CORPUS CHRISTI BOTANICAL GARDEN</vt:lpstr>
      <vt:lpstr>Presentación de PowerPoint</vt:lpstr>
      <vt:lpstr>Presentación de PowerPoint</vt:lpstr>
      <vt:lpstr>Presentación de PowerPoint</vt:lpstr>
      <vt:lpstr>COWLES CONSERVATORY</vt:lpstr>
      <vt:lpstr>Presentación de PowerPoint</vt:lpstr>
      <vt:lpstr>Presentación de PowerPoint</vt:lpstr>
      <vt:lpstr>Presentación de PowerPoint</vt:lpstr>
      <vt:lpstr>Presentación de PowerPoint</vt:lpstr>
      <vt:lpstr>CRYSTAL SPRINGS RHODODENDRON GARDENS</vt:lpstr>
      <vt:lpstr>Presentación de PowerPoint</vt:lpstr>
      <vt:lpstr>Presentación de PowerPoint</vt:lpstr>
      <vt:lpstr>Presentación de PowerPoint</vt:lpstr>
      <vt:lpstr>Presentación de PowerPoint</vt:lpstr>
      <vt:lpstr>Presentación de PowerPoint</vt:lpstr>
      <vt:lpstr>Presentación de PowerPoint</vt:lpstr>
      <vt:lpstr>CULLEN GARDENS</vt:lpstr>
      <vt:lpstr>Presentación de PowerPoint</vt:lpstr>
      <vt:lpstr>Presentación de PowerPoint</vt:lpstr>
      <vt:lpstr>Presentación de PowerPoint</vt:lpstr>
      <vt:lpstr>Presentación de PowerPoint</vt:lpstr>
      <vt:lpstr>Presentación de PowerPoint</vt:lpstr>
      <vt:lpstr>CYPRESS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7</cp:revision>
  <dcterms:created xsi:type="dcterms:W3CDTF">2013-09-16T06:09:50Z</dcterms:created>
  <dcterms:modified xsi:type="dcterms:W3CDTF">2018-03-05T12:53:35Z</dcterms:modified>
</cp:coreProperties>
</file>