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85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7DB26-9451-4DFC-866E-A9CF1C9AF8B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00099-EB60-45CC-A55B-A1E7EE06F0B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4402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2AEA9B-D3E0-4659-B018-A0FBF720DC7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2A4239-5B66-4711-83E8-E9B6294079D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9E60FD-3A17-4E63-8BB3-6612A27DA4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 Botanic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765715-D8A9-4BE5-90FD-E09A850BC2E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53B42D-487A-4DFB-A01D-7639156A332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697717-BD4E-4978-927E-4945B6820F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799ABA-083E-4185-9C7A-EEE7F6CD24C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Memphis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8314D7-DF8C-4211-A6C5-E89B9009461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Memphis Botanical Garden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3A4431-08CF-4A20-8640-BB65898238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3F3818-3EB6-4B99-98F7-FCF346DD48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Mendocino Coast Botanical Gardens.-California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2DDADE-F4A8-41EB-81FE-704CAE1114A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Mendocino Coast Botanical Gardens.-California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EC2789-934A-42E2-B3CE-2257CB117B3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Mendocino Coast Botanical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1F1515-2C6D-4A60-9A87-B8F8C17010D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92AC1A-E5B2-4CB1-AEB5-73505506898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96BEE6-2AA4-4EF2-BE52-85805237195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D84C6A-3766-45FC-86D2-6754EE0F8C7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BBE60C-CFE8-4EDF-BE86-B38B0D8919A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018655-EF84-4D74-8F40-66D723351C8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6E36A6-D139-4ACB-8D6E-2A5D0D23B82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28E551-BB77-4F73-8586-FEF59B817CC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Mendocino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CEBA3D-D639-436F-823E-3731B32600F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14B162-8529-4454-A0F1-B5DB28E45DD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4789A2-6E71-4ACA-928C-2ABDED161DC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Meridian Hill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70AC95-AF01-48F4-A525-80F146F9BA1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633B0A-F899-49DF-9BAE-8939B173203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0EDA7E-880E-49BF-8E58-D9C6CD060D3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785133-F12C-435C-B20B-668AFF1348D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 .-Winter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112CE9-0C48-4356-9069-E8CC56FF834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0B067D-BA8B-4E68-A546-42849BBC306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Meridian Hill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483824-B8EE-404E-9FC4-165554305D1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Meridian Hill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66537C-EE21-4788-97B6-D095B81CE0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Meridian Hill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BBF0E6-EF48-4388-9D5F-8F199955CCD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Meridian Hill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624572-3DEE-4C85-9D34-6E666544A64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0493A1-BD3E-4488-A46E-81AA9C3040B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Miami Beach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EFE877-2929-4B7F-8E59-F75FF169C53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Miami Hotel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7AE504-CB22-4F80-AB4F-D9D5B5ED61C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Miami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238CC4-8A3E-47B2-915A-32AD9C00F1E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Miaoli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B3B0DA-6CF3-4CE8-933E-68A700A8648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31A5A2-B7A8-434B-9FE5-2BE9034E31C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CFB3C3-55ED-4099-AD3F-C7E4346BEC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B05B5F-CFF4-4720-8D8E-59C54C200D6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65C2BC-4F20-4846-B08A-5578EDAB7BD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3F116F-65AA-49A5-A707-379A0FE2D9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6CD4A2-5619-42D2-AB3B-97998BDF042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9E908D-50E5-4EDD-B845-3CF4BB2DCD2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C6BA8C-A364-407F-9760-998FEDD3543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Middleton Plantation.-South Carolina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5CEB0D-0AE9-47CC-AC1A-890F3F85DB3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Middleton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6E5B1B-9305-4D00-8C96-F1C68B3C0AA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Middleton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29A072-8A9F-47E4-82FC-C44370E6AC9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Middleton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997BD9-C6F8-4851-BC1E-2C6EFE22972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Middleton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4F042F-212B-4E4E-B148-79A24FC68F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0B5BAC-234A-44AB-92D5-C722F0F4A47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BAC6D6-7E4B-4122-973C-5BEEFE34D1E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8A405E-53FA-419F-AD26-8F01B01A9DC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D65BD8-7AAD-4EF4-BD68-B5314D34276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Park.-Chicago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BD66A8-CBE5-44C5-B6B7-0809BA024B4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EEF325-82AC-4D0B-A25E-B03F5D16A33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5475C7-F172-41A2-B3A0-FF90930486A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632181-76A8-415C-98DB-24CA7513D43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4F4F71-5642-49A2-B0BA-D93CAB2A83F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0ACD5F-BE6C-4417-9881-FD9EA644AC1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73EC94-1BDB-4CF6-8C06-3CE69F7A863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03B38D-7E02-4B08-9182-48397CA5BBE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58E57F-B261-4161-B143-4C1A02C3441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BC6079-58C9-4435-B724-F3AEC5A7935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C4EC1A-5E1A-423F-A4E6-737C7C0E248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E8CBF8-0CBB-42B9-962E-BA5D09635F6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B1AF26-8436-405B-AA50-FF9B467CA21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05EDF3-A869-4AB5-AB51-F6CF52C1215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30DED3-8261-48C2-A822-CA4D0193665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E5F0C0-6B94-434F-8091-F025AF2E06D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E9F8D1-A364-4511-93CC-26F72415B8F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3B6178-7626-4261-A286-672057E126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4A1C84-F367-408B-8FF1-33FC4A554B2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06BD94-DC6E-412E-BB7A-D5A04239185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606C5F-4D06-4ED2-AC06-65515810864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2E842B-3DE4-464A-8F9B-22B2730003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10BC37-2579-40B4-900D-1C6A6E47A1D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2B2EA9-F84A-4B9B-8C12-BBD4C1D896E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546DFD-585B-4C71-8556-3075CFA3252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58E9E6-81CF-4CCF-B6DE-13AC375A165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Park.-Chicago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67C1F3-7600-4CAD-BE65-B4FD5BBE60F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F2C3EE-F56C-47A3-846F-FF5B68731FC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16550F-450A-4B23-863E-6892DDB2EAC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BA969E-0C8D-4826-A28C-F42D5CFA5ED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Park.-The Bean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45C73C-0364-472F-9717-8CFE2A0CE73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FF17A-0661-4A28-87E2-1522F7A8A17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908BD2-A447-4284-A641-10526FC0D44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FC801F-7A2D-467D-9EA5-CAC3F0118D8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D4A84B-621A-427F-BFDF-77CD21D6282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A3EBAD-4FF2-4B82-BEB4-B93B949CF52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Park.-Jack Pritzer Pavillon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53648F-3E3F-4B22-9AC9-C1E8CB15A6C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891C1C-6405-485D-83A9-A5F8378DC94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57EDE1-F3FB-4D51-99A7-07D5234BB60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Park.-Theater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F6AA87-D9C1-436C-B49D-9ABE054A563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Park.-Auditorium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5EDBC1-3A9B-493C-A01B-3A0415D65CF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796840-3FA4-41B2-8BBE-5B427712E21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F7C937-D1D1-403C-B8E7-579BC8601AC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EB770E-03F3-4ABB-B5DA-36F8675B693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045B79-64BC-4A89-8E98-19058C92612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Garden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4CE47E-04FC-4CFD-BE62-C9A8F3D3062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3964E8-26C9-4D6C-AD76-DC2BC2A3C0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Park.-Winter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26D439-2EFC-4384-A585-52BFA7EB3D0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F60C0C-CE32-4840-869C-289F5773B79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D14B44-C11D-49D9-A1C1-DC40DD9484C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8828BA-72B8-435C-879E-423CD9AE36E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C28AC0-1D95-4079-A94E-161CE29116A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EC11BF-5873-46FD-9669-EDD7EE9EDA8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36C4DB-E9DA-43EA-9161-A94C8432338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A04EBB-2C38-462B-BC02-B82AE9060C7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7EAB30-6B6D-40A2-89A2-CD088463DF7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F56FD7-B939-4332-A464-E054D71DB12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AEE0BD-3120-412E-9752-CEE0FF9609B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6B0A3B-767E-4385-8B24-4D8AF24E151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2C5D8B-9EDC-4FDE-8AF7-F4134DE9BD4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DBD354-20C2-4E0D-B1B6-8CD83601CB9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Millennium Park at night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864168-E471-4D1B-9D68-66DEF79D317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Miller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481E61-ED9F-440D-B842-D7C00B68FB0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B3F25B-F570-4614-966F-1A3F39359B1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D83183-2686-4FEF-8B01-1C4213B9917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E2E311-779B-4B55-A3FE-10D44F8B584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4A0E99-824D-4C29-9858-BDFC605BDAD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18049F-0EC1-48B4-AB17-D1A8A8F89AE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6A6CCB-80B0-4F05-BF40-D74EB588198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41E15F-A098-463D-A08B-BBAC612C87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&amp; Peace Gardens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1E5EFC-3FF4-47DE-AC8C-4610E0DD0C7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Rose 6 Peace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692696"/>
            <a:ext cx="7056784" cy="37444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br>
              <a:rPr lang="es-ES" sz="3600" dirty="0"/>
            </a:br>
            <a:r>
              <a:rPr lang="es-ES" dirty="0"/>
              <a:t>.-</a:t>
            </a:r>
            <a:r>
              <a:rPr lang="es-ES" sz="3100" dirty="0"/>
              <a:t>Menphis Botanical .-Mendocino Coast.-Meridian Hill Park.-Middleton Place.-Millenium Park.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26496"/>
            <a:ext cx="47525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MEMPHIS BOTANICAL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28775"/>
            <a:ext cx="7113984" cy="43910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Jardín botánico situado en Memphis. Tennessee.EE.UU.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Tiene una extensión de 40 has. y fueron establecidos en 1953,en 1957 plantaron el arboreto y en 1958 las magnolias y una rosaleda.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jardines fueron denominados jardín botánico en 1966.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Posee una gran colección de Hostas, una de coníferas, un jardín japonés, un jardín sensorial, uno de plantas acuáticas etc.…</a:t>
            </a:r>
          </a:p>
        </p:txBody>
      </p:sp>
    </p:spTree>
    <p:extLst>
      <p:ext uri="{BB962C8B-B14F-4D97-AF65-F5344CB8AC3E}">
        <p14:creationId xmlns:p14="http://schemas.microsoft.com/office/powerpoint/2010/main" val="561517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Memp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57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Memp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164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emphis_redimension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1"/>
          <a:stretch/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697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Memp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938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emp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32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emph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29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Memphis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90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dirty="0">
                <a:solidFill>
                  <a:schemeClr val="tx1"/>
                </a:solidFill>
              </a:rPr>
              <a:t>MENDOCINO COAST BOTANICAL GARDEN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Con una superficie de 19 has. Esta situado en Fort Bragg. California.EE.UU.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Los jardines fueron fundados por Ernest y Betty Schoefer en 1961.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En 1992,la California Coastal Conservatory adquirió los jardines y se encargo de su conservación.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Incluye una colección de camelias,dahlias, helechos y una rosaleda, una  colección de Iris, herbáceas etc.….</a:t>
            </a:r>
          </a:p>
        </p:txBody>
      </p:sp>
    </p:spTree>
    <p:extLst>
      <p:ext uri="{BB962C8B-B14F-4D97-AF65-F5344CB8AC3E}">
        <p14:creationId xmlns:p14="http://schemas.microsoft.com/office/powerpoint/2010/main" val="1946124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Mendocino Coas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888" y="-228600"/>
            <a:ext cx="96297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184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endocino Coas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888" y="-228600"/>
            <a:ext cx="96297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796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endocino Coast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543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Mendocin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225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619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830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910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283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906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990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Mendoc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368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MERIDIAN HILL PARK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Esta situado en Washington DC en el barrio de Colombia Heights en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Con 5 has. Es mantenido por el Servicio de Parques Nacionales como parte del Rock Greek Park.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En 1914 se encargo al arquitecto paisajista George Bornap el diseño de un parque inspirado en los grandes parques europeos.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Un jardín renacentista italiano, junto con otros franceses barrocos.</a:t>
            </a:r>
          </a:p>
        </p:txBody>
      </p:sp>
    </p:spTree>
    <p:extLst>
      <p:ext uri="{BB962C8B-B14F-4D97-AF65-F5344CB8AC3E}">
        <p14:creationId xmlns:p14="http://schemas.microsoft.com/office/powerpoint/2010/main" val="1671248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875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erididian Hill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228600"/>
            <a:ext cx="91821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515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5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001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Meridian Hil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196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824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397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981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185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Meridiam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671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eridian Hi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485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/>
              <a:t>MIAMI</a:t>
            </a:r>
          </a:p>
        </p:txBody>
      </p:sp>
    </p:spTree>
    <p:extLst>
      <p:ext uri="{BB962C8B-B14F-4D97-AF65-F5344CB8AC3E}">
        <p14:creationId xmlns:p14="http://schemas.microsoft.com/office/powerpoint/2010/main" val="22988466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Miami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208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iami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585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Miami-oceandr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325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ia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603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MIDDLETON PLACE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 un jardín histórico situado a lo largo del río Ashley en Charleston. Carolina del Sur.EE.UU.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Las plantaciones se iniciaron en 1741 por Henry Middleton.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Durante la Guerra Civil en 1865 fue saqueado e incendiados los bosques.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jardines fueron dañados con el terremoto de Charleston en 1886.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En 1916 se inicio la restauración al ser heredado por JJ.Pringle Smith.</a:t>
            </a:r>
          </a:p>
        </p:txBody>
      </p:sp>
    </p:spTree>
    <p:extLst>
      <p:ext uri="{BB962C8B-B14F-4D97-AF65-F5344CB8AC3E}">
        <p14:creationId xmlns:p14="http://schemas.microsoft.com/office/powerpoint/2010/main" val="577371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524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iddleton Place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789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04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6311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939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250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iddleton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5209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iddleton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8093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Middle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2822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Middle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627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Middle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5833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idele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353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MILLENIUM PARK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8229600" cy="52562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 un parque publico situado en Chicago. Illinois.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Parque del Milenio tiene 9 has. El mayor jardín creado sobre una azotea.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Fue inaugurado en 2004 y desde entonces es un importante destino turístico.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parque cuenta con el Cloud Gate,la Crow Fountain,el Jay Pritzker Pavillion,el Lurie Gardens y otras atracciones.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Aunque el diseño del parque y los elementos arquitectónicos fueron elogiados, hubo criticas por su alto costo y su estética.</a:t>
            </a:r>
          </a:p>
        </p:txBody>
      </p:sp>
    </p:spTree>
    <p:extLst>
      <p:ext uri="{BB962C8B-B14F-4D97-AF65-F5344CB8AC3E}">
        <p14:creationId xmlns:p14="http://schemas.microsoft.com/office/powerpoint/2010/main" val="32186385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illenium Park3_10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672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2352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892175"/>
            <a:ext cx="9752013" cy="775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8749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 descr="Millene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5970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932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illenium Par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3198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5179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0"/>
            <a:ext cx="9752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4171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illeni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903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7336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520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illenium Par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0204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86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7349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5923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5167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211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377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5834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0136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2651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500"/>
            <a:ext cx="9144000" cy="800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7553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916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5623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0299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4262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1093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4145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7949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illenium Chicago_Citysca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2248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illenium Pae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282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illenium Park Chica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9712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illenium Park Chica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907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5725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9044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9463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2846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4577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4457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6286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8814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3278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455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147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6599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4286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6839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illenium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0674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6418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4352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illenium Park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5105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8916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2980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53430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7932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1289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Mille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00093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00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62609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1019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7909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0245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7516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9053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8914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019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Miller Garden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50538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ROSE &amp; PEACE GARDENS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3300" dirty="0"/>
              <a:t>Jardines situados en Minessota. EE.UU</a:t>
            </a:r>
            <a:r>
              <a:rPr lang="es-ES_tradnl" dirty="0"/>
              <a:t>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000" dirty="0"/>
              <a:t>Esta es la segunda más antigua del público jardín de rosas en los Estados Unidos y fue diseñado por el superintendente del parque Theodore Wirth.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000" dirty="0"/>
              <a:t>Se trata de (4.000 m 2) en tamaño y en temporada alta el jardín puede contener hasta 60.000 flores.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000" dirty="0"/>
              <a:t>.</a:t>
            </a:r>
            <a:endParaRPr lang="es-ES_tradnl" sz="3000" dirty="0"/>
          </a:p>
        </p:txBody>
      </p:sp>
    </p:spTree>
    <p:extLst>
      <p:ext uri="{BB962C8B-B14F-4D97-AF65-F5344CB8AC3E}">
        <p14:creationId xmlns:p14="http://schemas.microsoft.com/office/powerpoint/2010/main" val="164425382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185992" cy="5111080"/>
          </a:xfrm>
        </p:spPr>
        <p:txBody>
          <a:bodyPr>
            <a:normAutofit lnSpcReduction="10000"/>
          </a:bodyPr>
          <a:lstStyle/>
          <a:p>
            <a:r>
              <a:rPr lang="es-ES" altLang="es-ES" sz="2800" dirty="0"/>
              <a:t>La construcción del jardín se produjo durante 1907-08. </a:t>
            </a:r>
          </a:p>
          <a:p>
            <a:r>
              <a:rPr lang="es-ES" altLang="es-ES" sz="2800" dirty="0"/>
              <a:t>Un AARS oficiales (todas las selecciones de Estados Unidos Rose) Prueba de Rose Garden se añadió en 1946.</a:t>
            </a:r>
          </a:p>
          <a:p>
            <a:r>
              <a:rPr lang="es-ES" altLang="es-ES" sz="2800" dirty="0"/>
              <a:t>El jardín cuenta con más de 4000 especies de plantas y 250.</a:t>
            </a:r>
          </a:p>
          <a:p>
            <a:r>
              <a:rPr lang="es-ES" altLang="es-ES" sz="2800" dirty="0"/>
              <a:t> Dos fuentes bordean el jardín, la fuente Heffelfinger bronce y mármol, es de la Villa Montalto, cerca de Florencia, Italia, y donado a la Junta de Parques de Frank Heffelfinger en 1944. </a:t>
            </a:r>
          </a:p>
        </p:txBody>
      </p:sp>
    </p:spTree>
    <p:extLst>
      <p:ext uri="{BB962C8B-B14F-4D97-AF65-F5344CB8AC3E}">
        <p14:creationId xmlns:p14="http://schemas.microsoft.com/office/powerpoint/2010/main" val="31513001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sz="2800" dirty="0"/>
              <a:t>Hay un querubín surf sobre un delfín en la parte superior, rodeado de sátiros.</a:t>
            </a:r>
          </a:p>
          <a:p>
            <a:r>
              <a:rPr lang="es-ES" sz="2800" dirty="0"/>
              <a:t> Rostros humanos sobre la base del pedestal mostrará el progreso de la edad. 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16718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Rose &amp; Pe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15438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inessot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92365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Rose &amp; Pe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17125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Rose &amp; Peac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4557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4" descr="Rose Garden &amp;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92095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Rose Garden &amp; Pe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74372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Rose&amp;Pe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33740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Ro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2748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983</Words>
  <Application>Microsoft Office PowerPoint</Application>
  <PresentationFormat>Presentación en pantalla (4:3)</PresentationFormat>
  <Paragraphs>287</Paragraphs>
  <Slides>129</Slides>
  <Notes>126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129</vt:i4>
      </vt:variant>
    </vt:vector>
  </HeadingPairs>
  <TitlesOfParts>
    <vt:vector size="135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 .-Menphis Botanical .-Mendocino Coast.-Meridian Hill Park.-Middleton Place.-Millenium Park.  </vt:lpstr>
      <vt:lpstr>MEMPHIS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MENDOCINO COAST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MERIDIAN HILL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MIAMI</vt:lpstr>
      <vt:lpstr>Presentación de PowerPoint</vt:lpstr>
      <vt:lpstr>Presentación de PowerPoint</vt:lpstr>
      <vt:lpstr>Presentación de PowerPoint</vt:lpstr>
      <vt:lpstr>Presentación de PowerPoint</vt:lpstr>
      <vt:lpstr>MIDDLETON PLACE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MILLENIUM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ROSE &amp; PEACE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2018-03-05T08:43:16Z</dcterms:modified>
</cp:coreProperties>
</file>