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1"/>
  </p:notesMasterIdLst>
  <p:sldIdLst>
    <p:sldId id="256" r:id="rId2"/>
    <p:sldId id="257" r:id="rId3"/>
    <p:sldId id="366" r:id="rId4"/>
    <p:sldId id="367" r:id="rId5"/>
    <p:sldId id="368" r:id="rId6"/>
    <p:sldId id="369" r:id="rId7"/>
    <p:sldId id="273" r:id="rId8"/>
    <p:sldId id="301" r:id="rId9"/>
    <p:sldId id="281" r:id="rId10"/>
    <p:sldId id="277" r:id="rId11"/>
    <p:sldId id="276" r:id="rId12"/>
    <p:sldId id="265" r:id="rId13"/>
    <p:sldId id="275" r:id="rId14"/>
    <p:sldId id="278" r:id="rId15"/>
    <p:sldId id="280" r:id="rId16"/>
    <p:sldId id="258" r:id="rId17"/>
    <p:sldId id="259" r:id="rId18"/>
    <p:sldId id="267" r:id="rId19"/>
    <p:sldId id="262" r:id="rId20"/>
    <p:sldId id="264" r:id="rId21"/>
    <p:sldId id="268" r:id="rId22"/>
    <p:sldId id="269" r:id="rId23"/>
    <p:sldId id="282" r:id="rId24"/>
    <p:sldId id="270" r:id="rId25"/>
    <p:sldId id="283" r:id="rId26"/>
    <p:sldId id="286" r:id="rId27"/>
    <p:sldId id="287" r:id="rId28"/>
    <p:sldId id="272" r:id="rId29"/>
    <p:sldId id="299" r:id="rId30"/>
    <p:sldId id="263" r:id="rId31"/>
    <p:sldId id="274" r:id="rId32"/>
    <p:sldId id="284" r:id="rId33"/>
    <p:sldId id="285" r:id="rId34"/>
    <p:sldId id="288" r:id="rId35"/>
    <p:sldId id="289" r:id="rId36"/>
    <p:sldId id="290" r:id="rId37"/>
    <p:sldId id="292" r:id="rId38"/>
    <p:sldId id="293" r:id="rId39"/>
    <p:sldId id="294" r:id="rId40"/>
    <p:sldId id="302" r:id="rId41"/>
    <p:sldId id="295" r:id="rId42"/>
    <p:sldId id="303" r:id="rId43"/>
    <p:sldId id="296" r:id="rId44"/>
    <p:sldId id="304" r:id="rId45"/>
    <p:sldId id="370" r:id="rId46"/>
    <p:sldId id="371" r:id="rId47"/>
    <p:sldId id="372" r:id="rId48"/>
    <p:sldId id="305" r:id="rId49"/>
    <p:sldId id="306" r:id="rId50"/>
    <p:sldId id="307" r:id="rId51"/>
    <p:sldId id="308" r:id="rId52"/>
    <p:sldId id="309" r:id="rId53"/>
    <p:sldId id="311" r:id="rId54"/>
    <p:sldId id="312" r:id="rId55"/>
    <p:sldId id="313" r:id="rId56"/>
    <p:sldId id="314" r:id="rId57"/>
    <p:sldId id="315" r:id="rId58"/>
    <p:sldId id="316" r:id="rId59"/>
    <p:sldId id="319" r:id="rId60"/>
    <p:sldId id="320" r:id="rId61"/>
    <p:sldId id="321" r:id="rId62"/>
    <p:sldId id="322" r:id="rId63"/>
    <p:sldId id="323" r:id="rId64"/>
    <p:sldId id="324" r:id="rId65"/>
    <p:sldId id="325" r:id="rId66"/>
    <p:sldId id="327" r:id="rId67"/>
    <p:sldId id="328" r:id="rId68"/>
    <p:sldId id="373" r:id="rId69"/>
    <p:sldId id="333" r:id="rId70"/>
    <p:sldId id="334" r:id="rId71"/>
    <p:sldId id="335" r:id="rId72"/>
    <p:sldId id="336" r:id="rId73"/>
    <p:sldId id="337" r:id="rId74"/>
    <p:sldId id="338" r:id="rId75"/>
    <p:sldId id="339" r:id="rId76"/>
    <p:sldId id="340" r:id="rId77"/>
    <p:sldId id="341" r:id="rId78"/>
    <p:sldId id="342" r:id="rId79"/>
    <p:sldId id="343" r:id="rId80"/>
    <p:sldId id="344" r:id="rId81"/>
    <p:sldId id="345" r:id="rId82"/>
    <p:sldId id="346" r:id="rId83"/>
    <p:sldId id="347" r:id="rId84"/>
    <p:sldId id="374" r:id="rId85"/>
    <p:sldId id="375" r:id="rId86"/>
    <p:sldId id="376" r:id="rId87"/>
    <p:sldId id="377" r:id="rId88"/>
    <p:sldId id="351" r:id="rId89"/>
    <p:sldId id="355" r:id="rId90"/>
    <p:sldId id="348" r:id="rId91"/>
    <p:sldId id="349" r:id="rId92"/>
    <p:sldId id="350" r:id="rId93"/>
    <p:sldId id="352" r:id="rId94"/>
    <p:sldId id="353" r:id="rId95"/>
    <p:sldId id="354" r:id="rId96"/>
    <p:sldId id="357" r:id="rId97"/>
    <p:sldId id="361" r:id="rId98"/>
    <p:sldId id="358" r:id="rId99"/>
    <p:sldId id="362" r:id="rId100"/>
    <p:sldId id="363" r:id="rId101"/>
    <p:sldId id="364" r:id="rId102"/>
    <p:sldId id="365" r:id="rId103"/>
    <p:sldId id="378" r:id="rId104"/>
    <p:sldId id="379" r:id="rId105"/>
    <p:sldId id="380" r:id="rId106"/>
    <p:sldId id="381" r:id="rId107"/>
    <p:sldId id="382" r:id="rId108"/>
    <p:sldId id="383" r:id="rId109"/>
    <p:sldId id="384" r:id="rId1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71" autoAdjust="0"/>
    <p:restoredTop sz="94660"/>
  </p:normalViewPr>
  <p:slideViewPr>
    <p:cSldViewPr>
      <p:cViewPr varScale="1">
        <p:scale>
          <a:sx n="108" d="100"/>
          <a:sy n="108" d="100"/>
        </p:scale>
        <p:origin x="1740"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10D60D-7A23-4C67-828B-37F47414C84C}"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C82029-5779-4C8B-BF70-FAB5F89A9FB0}" type="slidenum">
              <a:rPr lang="es-ES" smtClean="0"/>
              <a:t>‹Nº›</a:t>
            </a:fld>
            <a:endParaRPr lang="es-ES" dirty="0"/>
          </a:p>
        </p:txBody>
      </p:sp>
    </p:spTree>
    <p:extLst>
      <p:ext uri="{BB962C8B-B14F-4D97-AF65-F5344CB8AC3E}">
        <p14:creationId xmlns:p14="http://schemas.microsoft.com/office/powerpoint/2010/main" val="2973686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7</a:t>
            </a:fld>
            <a:endParaRPr lang="es-ES" dirty="0"/>
          </a:p>
        </p:txBody>
      </p:sp>
    </p:spTree>
    <p:extLst>
      <p:ext uri="{BB962C8B-B14F-4D97-AF65-F5344CB8AC3E}">
        <p14:creationId xmlns:p14="http://schemas.microsoft.com/office/powerpoint/2010/main" val="36007498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 </a:t>
            </a:r>
          </a:p>
        </p:txBody>
      </p:sp>
      <p:sp>
        <p:nvSpPr>
          <p:cNvPr id="4" name="3 Marcador de número de diapositiva"/>
          <p:cNvSpPr>
            <a:spLocks noGrp="1"/>
          </p:cNvSpPr>
          <p:nvPr>
            <p:ph type="sldNum" sz="quarter" idx="10"/>
          </p:nvPr>
        </p:nvSpPr>
        <p:spPr/>
        <p:txBody>
          <a:bodyPr/>
          <a:lstStyle/>
          <a:p>
            <a:fld id="{DEC82029-5779-4C8B-BF70-FAB5F89A9FB0}" type="slidenum">
              <a:rPr lang="es-ES" smtClean="0"/>
              <a:t>8</a:t>
            </a:fld>
            <a:endParaRPr lang="es-ES" dirty="0"/>
          </a:p>
        </p:txBody>
      </p:sp>
    </p:spTree>
    <p:extLst>
      <p:ext uri="{BB962C8B-B14F-4D97-AF65-F5344CB8AC3E}">
        <p14:creationId xmlns:p14="http://schemas.microsoft.com/office/powerpoint/2010/main" val="2812991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9</a:t>
            </a:fld>
            <a:endParaRPr lang="es-ES" dirty="0"/>
          </a:p>
        </p:txBody>
      </p:sp>
    </p:spTree>
    <p:extLst>
      <p:ext uri="{BB962C8B-B14F-4D97-AF65-F5344CB8AC3E}">
        <p14:creationId xmlns:p14="http://schemas.microsoft.com/office/powerpoint/2010/main" val="29950178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p:txBody>
      </p:sp>
      <p:sp>
        <p:nvSpPr>
          <p:cNvPr id="4" name="3 Marcador de número de diapositiva"/>
          <p:cNvSpPr>
            <a:spLocks noGrp="1"/>
          </p:cNvSpPr>
          <p:nvPr>
            <p:ph type="sldNum" sz="quarter" idx="10"/>
          </p:nvPr>
        </p:nvSpPr>
        <p:spPr/>
        <p:txBody>
          <a:bodyPr/>
          <a:lstStyle/>
          <a:p>
            <a:fld id="{DEC82029-5779-4C8B-BF70-FAB5F89A9FB0}" type="slidenum">
              <a:rPr lang="es-ES" smtClean="0"/>
              <a:t>10</a:t>
            </a:fld>
            <a:endParaRPr lang="es-ES" dirty="0"/>
          </a:p>
        </p:txBody>
      </p:sp>
    </p:spTree>
    <p:extLst>
      <p:ext uri="{BB962C8B-B14F-4D97-AF65-F5344CB8AC3E}">
        <p14:creationId xmlns:p14="http://schemas.microsoft.com/office/powerpoint/2010/main" val="4021925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11</a:t>
            </a:fld>
            <a:endParaRPr lang="es-ES" dirty="0"/>
          </a:p>
        </p:txBody>
      </p:sp>
    </p:spTree>
    <p:extLst>
      <p:ext uri="{BB962C8B-B14F-4D97-AF65-F5344CB8AC3E}">
        <p14:creationId xmlns:p14="http://schemas.microsoft.com/office/powerpoint/2010/main" val="27539913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12</a:t>
            </a:fld>
            <a:endParaRPr lang="es-ES" dirty="0"/>
          </a:p>
        </p:txBody>
      </p:sp>
    </p:spTree>
    <p:extLst>
      <p:ext uri="{BB962C8B-B14F-4D97-AF65-F5344CB8AC3E}">
        <p14:creationId xmlns:p14="http://schemas.microsoft.com/office/powerpoint/2010/main" val="2891536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13</a:t>
            </a:fld>
            <a:endParaRPr lang="es-ES" dirty="0"/>
          </a:p>
        </p:txBody>
      </p:sp>
    </p:spTree>
    <p:extLst>
      <p:ext uri="{BB962C8B-B14F-4D97-AF65-F5344CB8AC3E}">
        <p14:creationId xmlns:p14="http://schemas.microsoft.com/office/powerpoint/2010/main" val="31709772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14</a:t>
            </a:fld>
            <a:endParaRPr lang="es-ES" dirty="0"/>
          </a:p>
        </p:txBody>
      </p:sp>
    </p:spTree>
    <p:extLst>
      <p:ext uri="{BB962C8B-B14F-4D97-AF65-F5344CB8AC3E}">
        <p14:creationId xmlns:p14="http://schemas.microsoft.com/office/powerpoint/2010/main" val="5801370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15</a:t>
            </a:fld>
            <a:endParaRPr lang="es-ES" dirty="0"/>
          </a:p>
        </p:txBody>
      </p:sp>
    </p:spTree>
    <p:extLst>
      <p:ext uri="{BB962C8B-B14F-4D97-AF65-F5344CB8AC3E}">
        <p14:creationId xmlns:p14="http://schemas.microsoft.com/office/powerpoint/2010/main" val="10356442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Nemours Mansion and Gardens , Wilmington, Delaware </a:t>
            </a:r>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16</a:t>
            </a:fld>
            <a:endParaRPr lang="es-ES" dirty="0"/>
          </a:p>
        </p:txBody>
      </p:sp>
    </p:spTree>
    <p:extLst>
      <p:ext uri="{BB962C8B-B14F-4D97-AF65-F5344CB8AC3E}">
        <p14:creationId xmlns:p14="http://schemas.microsoft.com/office/powerpoint/2010/main" val="38487803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.-Templo del Amor</a:t>
            </a:r>
          </a:p>
        </p:txBody>
      </p:sp>
      <p:sp>
        <p:nvSpPr>
          <p:cNvPr id="4" name="3 Marcador de número de diapositiva"/>
          <p:cNvSpPr>
            <a:spLocks noGrp="1"/>
          </p:cNvSpPr>
          <p:nvPr>
            <p:ph type="sldNum" sz="quarter" idx="10"/>
          </p:nvPr>
        </p:nvSpPr>
        <p:spPr/>
        <p:txBody>
          <a:bodyPr/>
          <a:lstStyle/>
          <a:p>
            <a:fld id="{DEC82029-5779-4C8B-BF70-FAB5F89A9FB0}" type="slidenum">
              <a:rPr lang="es-ES" smtClean="0"/>
              <a:t>17</a:t>
            </a:fld>
            <a:endParaRPr lang="es-ES" dirty="0"/>
          </a:p>
        </p:txBody>
      </p:sp>
    </p:spTree>
    <p:extLst>
      <p:ext uri="{BB962C8B-B14F-4D97-AF65-F5344CB8AC3E}">
        <p14:creationId xmlns:p14="http://schemas.microsoft.com/office/powerpoint/2010/main" val="28811133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Gardens-Templo del Amor </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18</a:t>
            </a:fld>
            <a:endParaRPr lang="es-ES" dirty="0"/>
          </a:p>
        </p:txBody>
      </p:sp>
    </p:spTree>
    <p:extLst>
      <p:ext uri="{BB962C8B-B14F-4D97-AF65-F5344CB8AC3E}">
        <p14:creationId xmlns:p14="http://schemas.microsoft.com/office/powerpoint/2010/main" val="10027308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p:txBody>
      </p:sp>
      <p:sp>
        <p:nvSpPr>
          <p:cNvPr id="4" name="3 Marcador de número de diapositiva"/>
          <p:cNvSpPr>
            <a:spLocks noGrp="1"/>
          </p:cNvSpPr>
          <p:nvPr>
            <p:ph type="sldNum" sz="quarter" idx="10"/>
          </p:nvPr>
        </p:nvSpPr>
        <p:spPr/>
        <p:txBody>
          <a:bodyPr/>
          <a:lstStyle/>
          <a:p>
            <a:fld id="{DEC82029-5779-4C8B-BF70-FAB5F89A9FB0}" type="slidenum">
              <a:rPr lang="es-ES" smtClean="0"/>
              <a:t>19</a:t>
            </a:fld>
            <a:endParaRPr lang="es-ES" dirty="0"/>
          </a:p>
        </p:txBody>
      </p:sp>
    </p:spTree>
    <p:extLst>
      <p:ext uri="{BB962C8B-B14F-4D97-AF65-F5344CB8AC3E}">
        <p14:creationId xmlns:p14="http://schemas.microsoft.com/office/powerpoint/2010/main" val="12265592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20</a:t>
            </a:fld>
            <a:endParaRPr lang="es-ES" dirty="0"/>
          </a:p>
        </p:txBody>
      </p:sp>
    </p:spTree>
    <p:extLst>
      <p:ext uri="{BB962C8B-B14F-4D97-AF65-F5344CB8AC3E}">
        <p14:creationId xmlns:p14="http://schemas.microsoft.com/office/powerpoint/2010/main" val="8771030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21</a:t>
            </a:fld>
            <a:endParaRPr lang="es-ES" dirty="0"/>
          </a:p>
        </p:txBody>
      </p:sp>
    </p:spTree>
    <p:extLst>
      <p:ext uri="{BB962C8B-B14F-4D97-AF65-F5344CB8AC3E}">
        <p14:creationId xmlns:p14="http://schemas.microsoft.com/office/powerpoint/2010/main" val="32746313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22</a:t>
            </a:fld>
            <a:endParaRPr lang="es-ES" dirty="0"/>
          </a:p>
        </p:txBody>
      </p:sp>
    </p:spTree>
    <p:extLst>
      <p:ext uri="{BB962C8B-B14F-4D97-AF65-F5344CB8AC3E}">
        <p14:creationId xmlns:p14="http://schemas.microsoft.com/office/powerpoint/2010/main" val="41014520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23</a:t>
            </a:fld>
            <a:endParaRPr lang="es-ES" dirty="0"/>
          </a:p>
        </p:txBody>
      </p:sp>
    </p:spTree>
    <p:extLst>
      <p:ext uri="{BB962C8B-B14F-4D97-AF65-F5344CB8AC3E}">
        <p14:creationId xmlns:p14="http://schemas.microsoft.com/office/powerpoint/2010/main" val="881332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24</a:t>
            </a:fld>
            <a:endParaRPr lang="es-ES" dirty="0"/>
          </a:p>
        </p:txBody>
      </p:sp>
    </p:spTree>
    <p:extLst>
      <p:ext uri="{BB962C8B-B14F-4D97-AF65-F5344CB8AC3E}">
        <p14:creationId xmlns:p14="http://schemas.microsoft.com/office/powerpoint/2010/main" val="2331032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p:txBody>
      </p:sp>
      <p:sp>
        <p:nvSpPr>
          <p:cNvPr id="4" name="3 Marcador de número de diapositiva"/>
          <p:cNvSpPr>
            <a:spLocks noGrp="1"/>
          </p:cNvSpPr>
          <p:nvPr>
            <p:ph type="sldNum" sz="quarter" idx="10"/>
          </p:nvPr>
        </p:nvSpPr>
        <p:spPr/>
        <p:txBody>
          <a:bodyPr/>
          <a:lstStyle/>
          <a:p>
            <a:fld id="{DEC82029-5779-4C8B-BF70-FAB5F89A9FB0}" type="slidenum">
              <a:rPr lang="es-ES" smtClean="0"/>
              <a:t>25</a:t>
            </a:fld>
            <a:endParaRPr lang="es-ES" dirty="0"/>
          </a:p>
        </p:txBody>
      </p:sp>
    </p:spTree>
    <p:extLst>
      <p:ext uri="{BB962C8B-B14F-4D97-AF65-F5344CB8AC3E}">
        <p14:creationId xmlns:p14="http://schemas.microsoft.com/office/powerpoint/2010/main" val="5348718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26</a:t>
            </a:fld>
            <a:endParaRPr lang="es-ES" dirty="0"/>
          </a:p>
        </p:txBody>
      </p:sp>
    </p:spTree>
    <p:extLst>
      <p:ext uri="{BB962C8B-B14F-4D97-AF65-F5344CB8AC3E}">
        <p14:creationId xmlns:p14="http://schemas.microsoft.com/office/powerpoint/2010/main" val="7034728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 </a:t>
            </a:r>
          </a:p>
        </p:txBody>
      </p:sp>
      <p:sp>
        <p:nvSpPr>
          <p:cNvPr id="4" name="3 Marcador de número de diapositiva"/>
          <p:cNvSpPr>
            <a:spLocks noGrp="1"/>
          </p:cNvSpPr>
          <p:nvPr>
            <p:ph type="sldNum" sz="quarter" idx="10"/>
          </p:nvPr>
        </p:nvSpPr>
        <p:spPr/>
        <p:txBody>
          <a:bodyPr/>
          <a:lstStyle/>
          <a:p>
            <a:fld id="{DEC82029-5779-4C8B-BF70-FAB5F89A9FB0}" type="slidenum">
              <a:rPr lang="es-ES" smtClean="0"/>
              <a:t>27</a:t>
            </a:fld>
            <a:endParaRPr lang="es-ES" dirty="0"/>
          </a:p>
        </p:txBody>
      </p:sp>
    </p:spTree>
    <p:extLst>
      <p:ext uri="{BB962C8B-B14F-4D97-AF65-F5344CB8AC3E}">
        <p14:creationId xmlns:p14="http://schemas.microsoft.com/office/powerpoint/2010/main" val="7536861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28</a:t>
            </a:fld>
            <a:endParaRPr lang="es-ES" dirty="0"/>
          </a:p>
        </p:txBody>
      </p:sp>
    </p:spTree>
    <p:extLst>
      <p:ext uri="{BB962C8B-B14F-4D97-AF65-F5344CB8AC3E}">
        <p14:creationId xmlns:p14="http://schemas.microsoft.com/office/powerpoint/2010/main" val="23458650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 </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29</a:t>
            </a:fld>
            <a:endParaRPr lang="es-ES" dirty="0"/>
          </a:p>
        </p:txBody>
      </p:sp>
    </p:spTree>
    <p:extLst>
      <p:ext uri="{BB962C8B-B14F-4D97-AF65-F5344CB8AC3E}">
        <p14:creationId xmlns:p14="http://schemas.microsoft.com/office/powerpoint/2010/main" val="4722286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p:txBody>
      </p:sp>
      <p:sp>
        <p:nvSpPr>
          <p:cNvPr id="4" name="3 Marcador de número de diapositiva"/>
          <p:cNvSpPr>
            <a:spLocks noGrp="1"/>
          </p:cNvSpPr>
          <p:nvPr>
            <p:ph type="sldNum" sz="quarter" idx="10"/>
          </p:nvPr>
        </p:nvSpPr>
        <p:spPr/>
        <p:txBody>
          <a:bodyPr/>
          <a:lstStyle/>
          <a:p>
            <a:fld id="{DEC82029-5779-4C8B-BF70-FAB5F89A9FB0}" type="slidenum">
              <a:rPr lang="es-ES" smtClean="0"/>
              <a:t>30</a:t>
            </a:fld>
            <a:endParaRPr lang="es-ES" dirty="0"/>
          </a:p>
        </p:txBody>
      </p:sp>
    </p:spTree>
    <p:extLst>
      <p:ext uri="{BB962C8B-B14F-4D97-AF65-F5344CB8AC3E}">
        <p14:creationId xmlns:p14="http://schemas.microsoft.com/office/powerpoint/2010/main" val="14643759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31</a:t>
            </a:fld>
            <a:endParaRPr lang="es-ES" dirty="0"/>
          </a:p>
        </p:txBody>
      </p:sp>
    </p:spTree>
    <p:extLst>
      <p:ext uri="{BB962C8B-B14F-4D97-AF65-F5344CB8AC3E}">
        <p14:creationId xmlns:p14="http://schemas.microsoft.com/office/powerpoint/2010/main" val="17281561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p:txBody>
      </p:sp>
      <p:sp>
        <p:nvSpPr>
          <p:cNvPr id="4" name="3 Marcador de número de diapositiva"/>
          <p:cNvSpPr>
            <a:spLocks noGrp="1"/>
          </p:cNvSpPr>
          <p:nvPr>
            <p:ph type="sldNum" sz="quarter" idx="10"/>
          </p:nvPr>
        </p:nvSpPr>
        <p:spPr/>
        <p:txBody>
          <a:bodyPr/>
          <a:lstStyle/>
          <a:p>
            <a:fld id="{DEC82029-5779-4C8B-BF70-FAB5F89A9FB0}" type="slidenum">
              <a:rPr lang="es-ES" smtClean="0"/>
              <a:t>32</a:t>
            </a:fld>
            <a:endParaRPr lang="es-ES" dirty="0"/>
          </a:p>
        </p:txBody>
      </p:sp>
    </p:spTree>
    <p:extLst>
      <p:ext uri="{BB962C8B-B14F-4D97-AF65-F5344CB8AC3E}">
        <p14:creationId xmlns:p14="http://schemas.microsoft.com/office/powerpoint/2010/main" val="5790573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33</a:t>
            </a:fld>
            <a:endParaRPr lang="es-ES" dirty="0"/>
          </a:p>
        </p:txBody>
      </p:sp>
    </p:spTree>
    <p:extLst>
      <p:ext uri="{BB962C8B-B14F-4D97-AF65-F5344CB8AC3E}">
        <p14:creationId xmlns:p14="http://schemas.microsoft.com/office/powerpoint/2010/main" val="30062251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 </a:t>
            </a:r>
          </a:p>
        </p:txBody>
      </p:sp>
      <p:sp>
        <p:nvSpPr>
          <p:cNvPr id="4" name="3 Marcador de número de diapositiva"/>
          <p:cNvSpPr>
            <a:spLocks noGrp="1"/>
          </p:cNvSpPr>
          <p:nvPr>
            <p:ph type="sldNum" sz="quarter" idx="10"/>
          </p:nvPr>
        </p:nvSpPr>
        <p:spPr/>
        <p:txBody>
          <a:bodyPr/>
          <a:lstStyle/>
          <a:p>
            <a:fld id="{DEC82029-5779-4C8B-BF70-FAB5F89A9FB0}" type="slidenum">
              <a:rPr lang="es-ES" smtClean="0"/>
              <a:t>34</a:t>
            </a:fld>
            <a:endParaRPr lang="es-ES" dirty="0"/>
          </a:p>
        </p:txBody>
      </p:sp>
    </p:spTree>
    <p:extLst>
      <p:ext uri="{BB962C8B-B14F-4D97-AF65-F5344CB8AC3E}">
        <p14:creationId xmlns:p14="http://schemas.microsoft.com/office/powerpoint/2010/main" val="23860260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 </a:t>
            </a:r>
          </a:p>
        </p:txBody>
      </p:sp>
      <p:sp>
        <p:nvSpPr>
          <p:cNvPr id="4" name="3 Marcador de número de diapositiva"/>
          <p:cNvSpPr>
            <a:spLocks noGrp="1"/>
          </p:cNvSpPr>
          <p:nvPr>
            <p:ph type="sldNum" sz="quarter" idx="10"/>
          </p:nvPr>
        </p:nvSpPr>
        <p:spPr/>
        <p:txBody>
          <a:bodyPr/>
          <a:lstStyle/>
          <a:p>
            <a:fld id="{DEC82029-5779-4C8B-BF70-FAB5F89A9FB0}" type="slidenum">
              <a:rPr lang="es-ES" smtClean="0"/>
              <a:t>35</a:t>
            </a:fld>
            <a:endParaRPr lang="es-ES" dirty="0"/>
          </a:p>
        </p:txBody>
      </p:sp>
    </p:spTree>
    <p:extLst>
      <p:ext uri="{BB962C8B-B14F-4D97-AF65-F5344CB8AC3E}">
        <p14:creationId xmlns:p14="http://schemas.microsoft.com/office/powerpoint/2010/main" val="10899114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 </a:t>
            </a:r>
          </a:p>
        </p:txBody>
      </p:sp>
      <p:sp>
        <p:nvSpPr>
          <p:cNvPr id="4" name="3 Marcador de número de diapositiva"/>
          <p:cNvSpPr>
            <a:spLocks noGrp="1"/>
          </p:cNvSpPr>
          <p:nvPr>
            <p:ph type="sldNum" sz="quarter" idx="10"/>
          </p:nvPr>
        </p:nvSpPr>
        <p:spPr/>
        <p:txBody>
          <a:bodyPr/>
          <a:lstStyle/>
          <a:p>
            <a:fld id="{DEC82029-5779-4C8B-BF70-FAB5F89A9FB0}" type="slidenum">
              <a:rPr lang="es-ES" smtClean="0"/>
              <a:t>36</a:t>
            </a:fld>
            <a:endParaRPr lang="es-ES" dirty="0"/>
          </a:p>
        </p:txBody>
      </p:sp>
    </p:spTree>
    <p:extLst>
      <p:ext uri="{BB962C8B-B14F-4D97-AF65-F5344CB8AC3E}">
        <p14:creationId xmlns:p14="http://schemas.microsoft.com/office/powerpoint/2010/main" val="16888692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 </a:t>
            </a:r>
          </a:p>
        </p:txBody>
      </p:sp>
      <p:sp>
        <p:nvSpPr>
          <p:cNvPr id="4" name="3 Marcador de número de diapositiva"/>
          <p:cNvSpPr>
            <a:spLocks noGrp="1"/>
          </p:cNvSpPr>
          <p:nvPr>
            <p:ph type="sldNum" sz="quarter" idx="10"/>
          </p:nvPr>
        </p:nvSpPr>
        <p:spPr/>
        <p:txBody>
          <a:bodyPr/>
          <a:lstStyle/>
          <a:p>
            <a:fld id="{DEC82029-5779-4C8B-BF70-FAB5F89A9FB0}" type="slidenum">
              <a:rPr lang="es-ES" smtClean="0"/>
              <a:t>37</a:t>
            </a:fld>
            <a:endParaRPr lang="es-ES" dirty="0"/>
          </a:p>
        </p:txBody>
      </p:sp>
    </p:spTree>
    <p:extLst>
      <p:ext uri="{BB962C8B-B14F-4D97-AF65-F5344CB8AC3E}">
        <p14:creationId xmlns:p14="http://schemas.microsoft.com/office/powerpoint/2010/main" val="17513859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 </a:t>
            </a:r>
          </a:p>
        </p:txBody>
      </p:sp>
      <p:sp>
        <p:nvSpPr>
          <p:cNvPr id="4" name="3 Marcador de número de diapositiva"/>
          <p:cNvSpPr>
            <a:spLocks noGrp="1"/>
          </p:cNvSpPr>
          <p:nvPr>
            <p:ph type="sldNum" sz="quarter" idx="10"/>
          </p:nvPr>
        </p:nvSpPr>
        <p:spPr/>
        <p:txBody>
          <a:bodyPr/>
          <a:lstStyle/>
          <a:p>
            <a:fld id="{DEC82029-5779-4C8B-BF70-FAB5F89A9FB0}" type="slidenum">
              <a:rPr lang="es-ES" smtClean="0"/>
              <a:t>38</a:t>
            </a:fld>
            <a:endParaRPr lang="es-ES" dirty="0"/>
          </a:p>
        </p:txBody>
      </p:sp>
    </p:spTree>
    <p:extLst>
      <p:ext uri="{BB962C8B-B14F-4D97-AF65-F5344CB8AC3E}">
        <p14:creationId xmlns:p14="http://schemas.microsoft.com/office/powerpoint/2010/main" val="25368909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 </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39</a:t>
            </a:fld>
            <a:endParaRPr lang="es-ES" dirty="0"/>
          </a:p>
        </p:txBody>
      </p:sp>
    </p:spTree>
    <p:extLst>
      <p:ext uri="{BB962C8B-B14F-4D97-AF65-F5344CB8AC3E}">
        <p14:creationId xmlns:p14="http://schemas.microsoft.com/office/powerpoint/2010/main" val="12030834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 </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40</a:t>
            </a:fld>
            <a:endParaRPr lang="es-ES" dirty="0"/>
          </a:p>
        </p:txBody>
      </p:sp>
    </p:spTree>
    <p:extLst>
      <p:ext uri="{BB962C8B-B14F-4D97-AF65-F5344CB8AC3E}">
        <p14:creationId xmlns:p14="http://schemas.microsoft.com/office/powerpoint/2010/main" val="15412931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 </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41</a:t>
            </a:fld>
            <a:endParaRPr lang="es-ES" dirty="0"/>
          </a:p>
        </p:txBody>
      </p:sp>
    </p:spTree>
    <p:extLst>
      <p:ext uri="{BB962C8B-B14F-4D97-AF65-F5344CB8AC3E}">
        <p14:creationId xmlns:p14="http://schemas.microsoft.com/office/powerpoint/2010/main" val="3730744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 </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42</a:t>
            </a:fld>
            <a:endParaRPr lang="es-ES" dirty="0"/>
          </a:p>
        </p:txBody>
      </p:sp>
    </p:spTree>
    <p:extLst>
      <p:ext uri="{BB962C8B-B14F-4D97-AF65-F5344CB8AC3E}">
        <p14:creationId xmlns:p14="http://schemas.microsoft.com/office/powerpoint/2010/main" val="20601758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 </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43</a:t>
            </a:fld>
            <a:endParaRPr lang="es-ES" dirty="0"/>
          </a:p>
        </p:txBody>
      </p:sp>
    </p:spTree>
    <p:extLst>
      <p:ext uri="{BB962C8B-B14F-4D97-AF65-F5344CB8AC3E}">
        <p14:creationId xmlns:p14="http://schemas.microsoft.com/office/powerpoint/2010/main" val="31824125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Savannah_Forsyth_Park.-Georgia.-</a:t>
            </a:r>
          </a:p>
        </p:txBody>
      </p:sp>
      <p:sp>
        <p:nvSpPr>
          <p:cNvPr id="4" name="3 Marcador de número de diapositiva"/>
          <p:cNvSpPr>
            <a:spLocks noGrp="1"/>
          </p:cNvSpPr>
          <p:nvPr>
            <p:ph type="sldNum" sz="quarter" idx="10"/>
          </p:nvPr>
        </p:nvSpPr>
        <p:spPr/>
        <p:txBody>
          <a:bodyPr/>
          <a:lstStyle/>
          <a:p>
            <a:fld id="{DEC82029-5779-4C8B-BF70-FAB5F89A9FB0}" type="slidenum">
              <a:rPr lang="es-ES" smtClean="0"/>
              <a:t>48</a:t>
            </a:fld>
            <a:endParaRPr lang="es-ES" dirty="0"/>
          </a:p>
        </p:txBody>
      </p:sp>
    </p:spTree>
    <p:extLst>
      <p:ext uri="{BB962C8B-B14F-4D97-AF65-F5344CB8AC3E}">
        <p14:creationId xmlns:p14="http://schemas.microsoft.com/office/powerpoint/2010/main" val="11819293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49</a:t>
            </a:fld>
            <a:endParaRPr lang="es-ES" dirty="0"/>
          </a:p>
        </p:txBody>
      </p:sp>
    </p:spTree>
    <p:extLst>
      <p:ext uri="{BB962C8B-B14F-4D97-AF65-F5344CB8AC3E}">
        <p14:creationId xmlns:p14="http://schemas.microsoft.com/office/powerpoint/2010/main" val="41190273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Savannah</a:t>
            </a:r>
            <a:r>
              <a:rPr lang="es-ES" baseline="0" dirty="0"/>
              <a:t> </a:t>
            </a:r>
            <a:r>
              <a:rPr lang="es-ES" dirty="0"/>
              <a:t>Forsyth</a:t>
            </a:r>
            <a:r>
              <a:rPr lang="es-ES" baseline="0" dirty="0"/>
              <a:t> </a:t>
            </a:r>
            <a:r>
              <a:rPr lang="es-ES" dirty="0"/>
              <a:t>Park.-Georgia.</a:t>
            </a:r>
          </a:p>
        </p:txBody>
      </p:sp>
      <p:sp>
        <p:nvSpPr>
          <p:cNvPr id="4" name="3 Marcador de número de diapositiva"/>
          <p:cNvSpPr>
            <a:spLocks noGrp="1"/>
          </p:cNvSpPr>
          <p:nvPr>
            <p:ph type="sldNum" sz="quarter" idx="10"/>
          </p:nvPr>
        </p:nvSpPr>
        <p:spPr/>
        <p:txBody>
          <a:bodyPr/>
          <a:lstStyle/>
          <a:p>
            <a:fld id="{DEC82029-5779-4C8B-BF70-FAB5F89A9FB0}" type="slidenum">
              <a:rPr lang="es-ES" smtClean="0"/>
              <a:t>52</a:t>
            </a:fld>
            <a:endParaRPr lang="es-ES" dirty="0"/>
          </a:p>
        </p:txBody>
      </p:sp>
    </p:spTree>
    <p:extLst>
      <p:ext uri="{BB962C8B-B14F-4D97-AF65-F5344CB8AC3E}">
        <p14:creationId xmlns:p14="http://schemas.microsoft.com/office/powerpoint/2010/main" val="28969839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Savannah Forsyth Park.-Georgia.</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53</a:t>
            </a:fld>
            <a:endParaRPr lang="es-ES" dirty="0"/>
          </a:p>
        </p:txBody>
      </p:sp>
    </p:spTree>
    <p:extLst>
      <p:ext uri="{BB962C8B-B14F-4D97-AF65-F5344CB8AC3E}">
        <p14:creationId xmlns:p14="http://schemas.microsoft.com/office/powerpoint/2010/main" val="12995931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Savannah Forsyth Park.-Georgia.</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54</a:t>
            </a:fld>
            <a:endParaRPr lang="es-ES" dirty="0"/>
          </a:p>
        </p:txBody>
      </p:sp>
    </p:spTree>
    <p:extLst>
      <p:ext uri="{BB962C8B-B14F-4D97-AF65-F5344CB8AC3E}">
        <p14:creationId xmlns:p14="http://schemas.microsoft.com/office/powerpoint/2010/main" val="1909619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Savannah Forsyth Park.-Georgia.</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55</a:t>
            </a:fld>
            <a:endParaRPr lang="es-ES" dirty="0"/>
          </a:p>
        </p:txBody>
      </p:sp>
    </p:spTree>
    <p:extLst>
      <p:ext uri="{BB962C8B-B14F-4D97-AF65-F5344CB8AC3E}">
        <p14:creationId xmlns:p14="http://schemas.microsoft.com/office/powerpoint/2010/main" val="21099459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Savannah Forsyth Park.-Georgia.</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56</a:t>
            </a:fld>
            <a:endParaRPr lang="es-ES" dirty="0"/>
          </a:p>
        </p:txBody>
      </p:sp>
    </p:spTree>
    <p:extLst>
      <p:ext uri="{BB962C8B-B14F-4D97-AF65-F5344CB8AC3E}">
        <p14:creationId xmlns:p14="http://schemas.microsoft.com/office/powerpoint/2010/main" val="5316865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Savannah Forsyth Park.-Georgia.</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57</a:t>
            </a:fld>
            <a:endParaRPr lang="es-ES" dirty="0"/>
          </a:p>
        </p:txBody>
      </p:sp>
    </p:spTree>
    <p:extLst>
      <p:ext uri="{BB962C8B-B14F-4D97-AF65-F5344CB8AC3E}">
        <p14:creationId xmlns:p14="http://schemas.microsoft.com/office/powerpoint/2010/main" val="156103729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Savannah Forsyth Park.-Georgia.</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58</a:t>
            </a:fld>
            <a:endParaRPr lang="es-ES" dirty="0"/>
          </a:p>
        </p:txBody>
      </p:sp>
    </p:spTree>
    <p:extLst>
      <p:ext uri="{BB962C8B-B14F-4D97-AF65-F5344CB8AC3E}">
        <p14:creationId xmlns:p14="http://schemas.microsoft.com/office/powerpoint/2010/main" val="27965300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Forest Park .-St.Louis.-Missouri.</a:t>
            </a:r>
          </a:p>
        </p:txBody>
      </p:sp>
      <p:sp>
        <p:nvSpPr>
          <p:cNvPr id="4" name="3 Marcador de número de diapositiva"/>
          <p:cNvSpPr>
            <a:spLocks noGrp="1"/>
          </p:cNvSpPr>
          <p:nvPr>
            <p:ph type="sldNum" sz="quarter" idx="10"/>
          </p:nvPr>
        </p:nvSpPr>
        <p:spPr/>
        <p:txBody>
          <a:bodyPr/>
          <a:lstStyle/>
          <a:p>
            <a:fld id="{DEC82029-5779-4C8B-BF70-FAB5F89A9FB0}" type="slidenum">
              <a:rPr lang="es-ES" smtClean="0"/>
              <a:t>59</a:t>
            </a:fld>
            <a:endParaRPr lang="es-ES" dirty="0"/>
          </a:p>
        </p:txBody>
      </p:sp>
    </p:spTree>
    <p:extLst>
      <p:ext uri="{BB962C8B-B14F-4D97-AF65-F5344CB8AC3E}">
        <p14:creationId xmlns:p14="http://schemas.microsoft.com/office/powerpoint/2010/main" val="39050606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Forest Park .-St.Louis.-Missouri.</a:t>
            </a:r>
          </a:p>
        </p:txBody>
      </p:sp>
      <p:sp>
        <p:nvSpPr>
          <p:cNvPr id="4" name="3 Marcador de número de diapositiva"/>
          <p:cNvSpPr>
            <a:spLocks noGrp="1"/>
          </p:cNvSpPr>
          <p:nvPr>
            <p:ph type="sldNum" sz="quarter" idx="10"/>
          </p:nvPr>
        </p:nvSpPr>
        <p:spPr/>
        <p:txBody>
          <a:bodyPr/>
          <a:lstStyle/>
          <a:p>
            <a:fld id="{DEC82029-5779-4C8B-BF70-FAB5F89A9FB0}" type="slidenum">
              <a:rPr lang="es-ES" smtClean="0"/>
              <a:t>61</a:t>
            </a:fld>
            <a:endParaRPr lang="es-ES" dirty="0"/>
          </a:p>
        </p:txBody>
      </p:sp>
    </p:spTree>
    <p:extLst>
      <p:ext uri="{BB962C8B-B14F-4D97-AF65-F5344CB8AC3E}">
        <p14:creationId xmlns:p14="http://schemas.microsoft.com/office/powerpoint/2010/main" val="23135264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Forest Park .-St.Louis.-Missouri.</a:t>
            </a:r>
          </a:p>
        </p:txBody>
      </p:sp>
      <p:sp>
        <p:nvSpPr>
          <p:cNvPr id="4" name="3 Marcador de número de diapositiva"/>
          <p:cNvSpPr>
            <a:spLocks noGrp="1"/>
          </p:cNvSpPr>
          <p:nvPr>
            <p:ph type="sldNum" sz="quarter" idx="10"/>
          </p:nvPr>
        </p:nvSpPr>
        <p:spPr/>
        <p:txBody>
          <a:bodyPr/>
          <a:lstStyle/>
          <a:p>
            <a:fld id="{DEC82029-5779-4C8B-BF70-FAB5F89A9FB0}" type="slidenum">
              <a:rPr lang="es-ES" smtClean="0"/>
              <a:t>62</a:t>
            </a:fld>
            <a:endParaRPr lang="es-ES" dirty="0"/>
          </a:p>
        </p:txBody>
      </p:sp>
    </p:spTree>
    <p:extLst>
      <p:ext uri="{BB962C8B-B14F-4D97-AF65-F5344CB8AC3E}">
        <p14:creationId xmlns:p14="http://schemas.microsoft.com/office/powerpoint/2010/main" val="29100326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Forest Park .-St.Louis.-Missouri.</a:t>
            </a:r>
          </a:p>
        </p:txBody>
      </p:sp>
      <p:sp>
        <p:nvSpPr>
          <p:cNvPr id="4" name="3 Marcador de número de diapositiva"/>
          <p:cNvSpPr>
            <a:spLocks noGrp="1"/>
          </p:cNvSpPr>
          <p:nvPr>
            <p:ph type="sldNum" sz="quarter" idx="10"/>
          </p:nvPr>
        </p:nvSpPr>
        <p:spPr/>
        <p:txBody>
          <a:bodyPr/>
          <a:lstStyle/>
          <a:p>
            <a:fld id="{DEC82029-5779-4C8B-BF70-FAB5F89A9FB0}" type="slidenum">
              <a:rPr lang="es-ES" smtClean="0"/>
              <a:t>63</a:t>
            </a:fld>
            <a:endParaRPr lang="es-ES" dirty="0"/>
          </a:p>
        </p:txBody>
      </p:sp>
    </p:spTree>
    <p:extLst>
      <p:ext uri="{BB962C8B-B14F-4D97-AF65-F5344CB8AC3E}">
        <p14:creationId xmlns:p14="http://schemas.microsoft.com/office/powerpoint/2010/main" val="16932558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Forest Park .-St.Louis.-Missouri.</a:t>
            </a:r>
          </a:p>
        </p:txBody>
      </p:sp>
      <p:sp>
        <p:nvSpPr>
          <p:cNvPr id="4" name="3 Marcador de número de diapositiva"/>
          <p:cNvSpPr>
            <a:spLocks noGrp="1"/>
          </p:cNvSpPr>
          <p:nvPr>
            <p:ph type="sldNum" sz="quarter" idx="10"/>
          </p:nvPr>
        </p:nvSpPr>
        <p:spPr/>
        <p:txBody>
          <a:bodyPr/>
          <a:lstStyle/>
          <a:p>
            <a:fld id="{DEC82029-5779-4C8B-BF70-FAB5F89A9FB0}" type="slidenum">
              <a:rPr lang="es-ES" smtClean="0"/>
              <a:t>64</a:t>
            </a:fld>
            <a:endParaRPr lang="es-ES" dirty="0"/>
          </a:p>
        </p:txBody>
      </p:sp>
    </p:spTree>
    <p:extLst>
      <p:ext uri="{BB962C8B-B14F-4D97-AF65-F5344CB8AC3E}">
        <p14:creationId xmlns:p14="http://schemas.microsoft.com/office/powerpoint/2010/main" val="38311195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Forest Park .-St.Louis.-Missouri.</a:t>
            </a:r>
          </a:p>
        </p:txBody>
      </p:sp>
      <p:sp>
        <p:nvSpPr>
          <p:cNvPr id="4" name="3 Marcador de número de diapositiva"/>
          <p:cNvSpPr>
            <a:spLocks noGrp="1"/>
          </p:cNvSpPr>
          <p:nvPr>
            <p:ph type="sldNum" sz="quarter" idx="10"/>
          </p:nvPr>
        </p:nvSpPr>
        <p:spPr/>
        <p:txBody>
          <a:bodyPr/>
          <a:lstStyle/>
          <a:p>
            <a:fld id="{DEC82029-5779-4C8B-BF70-FAB5F89A9FB0}" type="slidenum">
              <a:rPr lang="es-ES" smtClean="0"/>
              <a:t>65</a:t>
            </a:fld>
            <a:endParaRPr lang="es-ES" dirty="0"/>
          </a:p>
        </p:txBody>
      </p:sp>
    </p:spTree>
    <p:extLst>
      <p:ext uri="{BB962C8B-B14F-4D97-AF65-F5344CB8AC3E}">
        <p14:creationId xmlns:p14="http://schemas.microsoft.com/office/powerpoint/2010/main" val="2253308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Forest Park .-St.Louis.-Missouri.</a:t>
            </a:r>
          </a:p>
        </p:txBody>
      </p:sp>
      <p:sp>
        <p:nvSpPr>
          <p:cNvPr id="4" name="3 Marcador de número de diapositiva"/>
          <p:cNvSpPr>
            <a:spLocks noGrp="1"/>
          </p:cNvSpPr>
          <p:nvPr>
            <p:ph type="sldNum" sz="quarter" idx="10"/>
          </p:nvPr>
        </p:nvSpPr>
        <p:spPr/>
        <p:txBody>
          <a:bodyPr/>
          <a:lstStyle/>
          <a:p>
            <a:fld id="{DEC82029-5779-4C8B-BF70-FAB5F89A9FB0}" type="slidenum">
              <a:rPr lang="es-ES" smtClean="0"/>
              <a:t>66</a:t>
            </a:fld>
            <a:endParaRPr lang="es-ES" dirty="0"/>
          </a:p>
        </p:txBody>
      </p:sp>
    </p:spTree>
    <p:extLst>
      <p:ext uri="{BB962C8B-B14F-4D97-AF65-F5344CB8AC3E}">
        <p14:creationId xmlns:p14="http://schemas.microsoft.com/office/powerpoint/2010/main" val="177602974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Forest Park .-St.Louis.-Missouri...-q</a:t>
            </a:r>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67</a:t>
            </a:fld>
            <a:endParaRPr lang="es-ES" dirty="0"/>
          </a:p>
        </p:txBody>
      </p:sp>
    </p:spTree>
    <p:extLst>
      <p:ext uri="{BB962C8B-B14F-4D97-AF65-F5344CB8AC3E}">
        <p14:creationId xmlns:p14="http://schemas.microsoft.com/office/powerpoint/2010/main" val="372515829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LongHouse Reserve, East Hampton, New York State.</a:t>
            </a:r>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69</a:t>
            </a:fld>
            <a:endParaRPr lang="es-ES" dirty="0"/>
          </a:p>
        </p:txBody>
      </p:sp>
    </p:spTree>
    <p:extLst>
      <p:ext uri="{BB962C8B-B14F-4D97-AF65-F5344CB8AC3E}">
        <p14:creationId xmlns:p14="http://schemas.microsoft.com/office/powerpoint/2010/main" val="13234644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LongHouse Reserve, East Hampton, New York State.</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70</a:t>
            </a:fld>
            <a:endParaRPr lang="es-ES" dirty="0"/>
          </a:p>
        </p:txBody>
      </p:sp>
    </p:spTree>
    <p:extLst>
      <p:ext uri="{BB962C8B-B14F-4D97-AF65-F5344CB8AC3E}">
        <p14:creationId xmlns:p14="http://schemas.microsoft.com/office/powerpoint/2010/main" val="73046120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LongHouse Reserve, East Hampton, New York State.</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71</a:t>
            </a:fld>
            <a:endParaRPr lang="es-ES" dirty="0"/>
          </a:p>
        </p:txBody>
      </p:sp>
    </p:spTree>
    <p:extLst>
      <p:ext uri="{BB962C8B-B14F-4D97-AF65-F5344CB8AC3E}">
        <p14:creationId xmlns:p14="http://schemas.microsoft.com/office/powerpoint/2010/main" val="120701117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LongHouse Reserve, East Hampton, New York State.</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72</a:t>
            </a:fld>
            <a:endParaRPr lang="es-ES" dirty="0"/>
          </a:p>
        </p:txBody>
      </p:sp>
    </p:spTree>
    <p:extLst>
      <p:ext uri="{BB962C8B-B14F-4D97-AF65-F5344CB8AC3E}">
        <p14:creationId xmlns:p14="http://schemas.microsoft.com/office/powerpoint/2010/main" val="162650931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LongHouse Reserve, East Hampton, New York State.</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73</a:t>
            </a:fld>
            <a:endParaRPr lang="es-ES" dirty="0"/>
          </a:p>
        </p:txBody>
      </p:sp>
    </p:spTree>
    <p:extLst>
      <p:ext uri="{BB962C8B-B14F-4D97-AF65-F5344CB8AC3E}">
        <p14:creationId xmlns:p14="http://schemas.microsoft.com/office/powerpoint/2010/main" val="27169737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LongHouse Reserve, East Hampton, New York State.</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74</a:t>
            </a:fld>
            <a:endParaRPr lang="es-ES" dirty="0"/>
          </a:p>
        </p:txBody>
      </p:sp>
    </p:spTree>
    <p:extLst>
      <p:ext uri="{BB962C8B-B14F-4D97-AF65-F5344CB8AC3E}">
        <p14:creationId xmlns:p14="http://schemas.microsoft.com/office/powerpoint/2010/main" val="421983212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LongHouse Reserve, East Hampton, New York State.</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75</a:t>
            </a:fld>
            <a:endParaRPr lang="es-ES" dirty="0"/>
          </a:p>
        </p:txBody>
      </p:sp>
    </p:spTree>
    <p:extLst>
      <p:ext uri="{BB962C8B-B14F-4D97-AF65-F5344CB8AC3E}">
        <p14:creationId xmlns:p14="http://schemas.microsoft.com/office/powerpoint/2010/main" val="214891450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LongHouse Reserve, East Hampton, New York State.</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76</a:t>
            </a:fld>
            <a:endParaRPr lang="es-ES" dirty="0"/>
          </a:p>
        </p:txBody>
      </p:sp>
    </p:spTree>
    <p:extLst>
      <p:ext uri="{BB962C8B-B14F-4D97-AF65-F5344CB8AC3E}">
        <p14:creationId xmlns:p14="http://schemas.microsoft.com/office/powerpoint/2010/main" val="377500054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LongHouse Reserve, East Hampton, New York State.</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77</a:t>
            </a:fld>
            <a:endParaRPr lang="es-ES" dirty="0"/>
          </a:p>
        </p:txBody>
      </p:sp>
    </p:spTree>
    <p:extLst>
      <p:ext uri="{BB962C8B-B14F-4D97-AF65-F5344CB8AC3E}">
        <p14:creationId xmlns:p14="http://schemas.microsoft.com/office/powerpoint/2010/main" val="408156113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LongHouse Reserve, East Hampton, New York State.</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78</a:t>
            </a:fld>
            <a:endParaRPr lang="es-ES" dirty="0"/>
          </a:p>
        </p:txBody>
      </p:sp>
    </p:spTree>
    <p:extLst>
      <p:ext uri="{BB962C8B-B14F-4D97-AF65-F5344CB8AC3E}">
        <p14:creationId xmlns:p14="http://schemas.microsoft.com/office/powerpoint/2010/main" val="218280307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LongHouse Reserve, East Hampton, New York State.</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79</a:t>
            </a:fld>
            <a:endParaRPr lang="es-ES" dirty="0"/>
          </a:p>
        </p:txBody>
      </p:sp>
    </p:spTree>
    <p:extLst>
      <p:ext uri="{BB962C8B-B14F-4D97-AF65-F5344CB8AC3E}">
        <p14:creationId xmlns:p14="http://schemas.microsoft.com/office/powerpoint/2010/main" val="266813700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LongHouse Reserve, East Hampton, New York State.</a:t>
            </a:r>
            <a:endParaRPr kumimoji="0" lang="es-ES" sz="1200" b="0" i="0" u="none" strike="noStrike" kern="1200" cap="none" spc="0" normalizeH="0" baseline="0" noProof="0" dirty="0">
              <a:ln>
                <a:noFill/>
              </a:ln>
              <a:solidFill>
                <a:prstClr val="black"/>
              </a:solidFill>
              <a:effectLst/>
              <a:uLnTx/>
              <a:uFillTx/>
              <a:latin typeface="+mn-lt"/>
              <a:ea typeface="+mn-ea"/>
              <a:cs typeface="+mn-cs"/>
            </a:endParaRP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80</a:t>
            </a:fld>
            <a:endParaRPr lang="es-ES" dirty="0"/>
          </a:p>
        </p:txBody>
      </p:sp>
    </p:spTree>
    <p:extLst>
      <p:ext uri="{BB962C8B-B14F-4D97-AF65-F5344CB8AC3E}">
        <p14:creationId xmlns:p14="http://schemas.microsoft.com/office/powerpoint/2010/main" val="291129874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LongHouse Reserve, East Hampton, New York State.</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81</a:t>
            </a:fld>
            <a:endParaRPr lang="es-ES" dirty="0"/>
          </a:p>
        </p:txBody>
      </p:sp>
    </p:spTree>
    <p:extLst>
      <p:ext uri="{BB962C8B-B14F-4D97-AF65-F5344CB8AC3E}">
        <p14:creationId xmlns:p14="http://schemas.microsoft.com/office/powerpoint/2010/main" val="150380505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Liz Christy Garden, Manhattan, New York State.</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89</a:t>
            </a:fld>
            <a:endParaRPr lang="es-ES" dirty="0"/>
          </a:p>
        </p:txBody>
      </p:sp>
    </p:spTree>
    <p:extLst>
      <p:ext uri="{BB962C8B-B14F-4D97-AF65-F5344CB8AC3E}">
        <p14:creationId xmlns:p14="http://schemas.microsoft.com/office/powerpoint/2010/main" val="338081385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Liz Christy Garden, Manhattan, New York State.</a:t>
            </a:r>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90</a:t>
            </a:fld>
            <a:endParaRPr lang="es-ES" dirty="0"/>
          </a:p>
        </p:txBody>
      </p:sp>
    </p:spTree>
    <p:extLst>
      <p:ext uri="{BB962C8B-B14F-4D97-AF65-F5344CB8AC3E}">
        <p14:creationId xmlns:p14="http://schemas.microsoft.com/office/powerpoint/2010/main" val="22830355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Liz Christy Garden, Manhattan, New York State.</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91</a:t>
            </a:fld>
            <a:endParaRPr lang="es-ES" dirty="0"/>
          </a:p>
        </p:txBody>
      </p:sp>
    </p:spTree>
    <p:extLst>
      <p:ext uri="{BB962C8B-B14F-4D97-AF65-F5344CB8AC3E}">
        <p14:creationId xmlns:p14="http://schemas.microsoft.com/office/powerpoint/2010/main" val="54971349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Liz Christy Garden, Manhattan, New York State.</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92</a:t>
            </a:fld>
            <a:endParaRPr lang="es-ES" dirty="0"/>
          </a:p>
        </p:txBody>
      </p:sp>
    </p:spTree>
    <p:extLst>
      <p:ext uri="{BB962C8B-B14F-4D97-AF65-F5344CB8AC3E}">
        <p14:creationId xmlns:p14="http://schemas.microsoft.com/office/powerpoint/2010/main" val="421980709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Liz Christy Garden, Manhattan, New York State.</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93</a:t>
            </a:fld>
            <a:endParaRPr lang="es-ES" dirty="0"/>
          </a:p>
        </p:txBody>
      </p:sp>
    </p:spTree>
    <p:extLst>
      <p:ext uri="{BB962C8B-B14F-4D97-AF65-F5344CB8AC3E}">
        <p14:creationId xmlns:p14="http://schemas.microsoft.com/office/powerpoint/2010/main" val="161280478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Liz Christy Garden, Manhattan, New York State.</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94</a:t>
            </a:fld>
            <a:endParaRPr lang="es-ES" dirty="0"/>
          </a:p>
        </p:txBody>
      </p:sp>
    </p:spTree>
    <p:extLst>
      <p:ext uri="{BB962C8B-B14F-4D97-AF65-F5344CB8AC3E}">
        <p14:creationId xmlns:p14="http://schemas.microsoft.com/office/powerpoint/2010/main" val="261657227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Liz Christy Garden, Manhattan, New York State.</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95</a:t>
            </a:fld>
            <a:endParaRPr lang="es-ES" dirty="0"/>
          </a:p>
        </p:txBody>
      </p:sp>
    </p:spTree>
    <p:extLst>
      <p:ext uri="{BB962C8B-B14F-4D97-AF65-F5344CB8AC3E}">
        <p14:creationId xmlns:p14="http://schemas.microsoft.com/office/powerpoint/2010/main" val="400984581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Liz Christy Garden, Manhattan, New York State.</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96</a:t>
            </a:fld>
            <a:endParaRPr lang="es-ES" dirty="0"/>
          </a:p>
        </p:txBody>
      </p:sp>
    </p:spTree>
    <p:extLst>
      <p:ext uri="{BB962C8B-B14F-4D97-AF65-F5344CB8AC3E}">
        <p14:creationId xmlns:p14="http://schemas.microsoft.com/office/powerpoint/2010/main" val="136259517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Liz Christy Garden, Manhattan, New York State.</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97</a:t>
            </a:fld>
            <a:endParaRPr lang="es-ES" dirty="0"/>
          </a:p>
        </p:txBody>
      </p:sp>
    </p:spTree>
    <p:extLst>
      <p:ext uri="{BB962C8B-B14F-4D97-AF65-F5344CB8AC3E}">
        <p14:creationId xmlns:p14="http://schemas.microsoft.com/office/powerpoint/2010/main" val="288129361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Liz Christy Garden, Manhattan, New York State.</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98</a:t>
            </a:fld>
            <a:endParaRPr lang="es-ES" dirty="0"/>
          </a:p>
        </p:txBody>
      </p:sp>
    </p:spTree>
    <p:extLst>
      <p:ext uri="{BB962C8B-B14F-4D97-AF65-F5344CB8AC3E}">
        <p14:creationId xmlns:p14="http://schemas.microsoft.com/office/powerpoint/2010/main" val="43820124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Liz Christy Garden, Manhattan, New York State.</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99</a:t>
            </a:fld>
            <a:endParaRPr lang="es-ES" dirty="0"/>
          </a:p>
        </p:txBody>
      </p:sp>
    </p:spTree>
    <p:extLst>
      <p:ext uri="{BB962C8B-B14F-4D97-AF65-F5344CB8AC3E}">
        <p14:creationId xmlns:p14="http://schemas.microsoft.com/office/powerpoint/2010/main" val="331154474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Liz Christy Garden, Manhattan, New York State.</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100</a:t>
            </a:fld>
            <a:endParaRPr lang="es-ES" dirty="0"/>
          </a:p>
        </p:txBody>
      </p:sp>
    </p:spTree>
    <p:extLst>
      <p:ext uri="{BB962C8B-B14F-4D97-AF65-F5344CB8AC3E}">
        <p14:creationId xmlns:p14="http://schemas.microsoft.com/office/powerpoint/2010/main" val="64128257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Liz Christy Garden, Manhattan, New York State.</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101</a:t>
            </a:fld>
            <a:endParaRPr lang="es-ES" dirty="0"/>
          </a:p>
        </p:txBody>
      </p:sp>
    </p:spTree>
    <p:extLst>
      <p:ext uri="{BB962C8B-B14F-4D97-AF65-F5344CB8AC3E}">
        <p14:creationId xmlns:p14="http://schemas.microsoft.com/office/powerpoint/2010/main" val="413409935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Liz Christy Garden, Manhattan, New York State.</a:t>
            </a:r>
          </a:p>
        </p:txBody>
      </p:sp>
      <p:sp>
        <p:nvSpPr>
          <p:cNvPr id="4" name="3 Marcador de número de diapositiva"/>
          <p:cNvSpPr>
            <a:spLocks noGrp="1"/>
          </p:cNvSpPr>
          <p:nvPr>
            <p:ph type="sldNum" sz="quarter" idx="10"/>
          </p:nvPr>
        </p:nvSpPr>
        <p:spPr/>
        <p:txBody>
          <a:bodyPr/>
          <a:lstStyle/>
          <a:p>
            <a:fld id="{DEC82029-5779-4C8B-BF70-FAB5F89A9FB0}" type="slidenum">
              <a:rPr lang="es-ES" smtClean="0"/>
              <a:t>102</a:t>
            </a:fld>
            <a:endParaRPr lang="es-ES" dirty="0"/>
          </a:p>
        </p:txBody>
      </p:sp>
    </p:spTree>
    <p:extLst>
      <p:ext uri="{BB962C8B-B14F-4D97-AF65-F5344CB8AC3E}">
        <p14:creationId xmlns:p14="http://schemas.microsoft.com/office/powerpoint/2010/main" val="307825432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Liz Christy Garden, Manhattan, New York State.</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103</a:t>
            </a:fld>
            <a:endParaRPr lang="es-ES" dirty="0"/>
          </a:p>
        </p:txBody>
      </p:sp>
    </p:spTree>
    <p:extLst>
      <p:ext uri="{BB962C8B-B14F-4D97-AF65-F5344CB8AC3E}">
        <p14:creationId xmlns:p14="http://schemas.microsoft.com/office/powerpoint/2010/main" val="220968922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Liz Christy Garden, Manhattan, New York State.</a:t>
            </a:r>
          </a:p>
        </p:txBody>
      </p:sp>
      <p:sp>
        <p:nvSpPr>
          <p:cNvPr id="4" name="3 Marcador de número de diapositiva"/>
          <p:cNvSpPr>
            <a:spLocks noGrp="1"/>
          </p:cNvSpPr>
          <p:nvPr>
            <p:ph type="sldNum" sz="quarter" idx="10"/>
          </p:nvPr>
        </p:nvSpPr>
        <p:spPr/>
        <p:txBody>
          <a:bodyPr/>
          <a:lstStyle/>
          <a:p>
            <a:fld id="{DEC82029-5779-4C8B-BF70-FAB5F89A9FB0}" type="slidenum">
              <a:rPr lang="es-ES" smtClean="0"/>
              <a:t>104</a:t>
            </a:fld>
            <a:endParaRPr lang="es-ES" dirty="0"/>
          </a:p>
        </p:txBody>
      </p:sp>
    </p:spTree>
    <p:extLst>
      <p:ext uri="{BB962C8B-B14F-4D97-AF65-F5344CB8AC3E}">
        <p14:creationId xmlns:p14="http://schemas.microsoft.com/office/powerpoint/2010/main" val="293707955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Liz Christy Garden, Manhattan, New York State.</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105</a:t>
            </a:fld>
            <a:endParaRPr lang="es-ES" dirty="0"/>
          </a:p>
        </p:txBody>
      </p:sp>
    </p:spTree>
    <p:extLst>
      <p:ext uri="{BB962C8B-B14F-4D97-AF65-F5344CB8AC3E}">
        <p14:creationId xmlns:p14="http://schemas.microsoft.com/office/powerpoint/2010/main" val="174470667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Liz Christy Garden, Manhattan, New York State.</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106</a:t>
            </a:fld>
            <a:endParaRPr lang="es-ES" dirty="0"/>
          </a:p>
        </p:txBody>
      </p:sp>
    </p:spTree>
    <p:extLst>
      <p:ext uri="{BB962C8B-B14F-4D97-AF65-F5344CB8AC3E}">
        <p14:creationId xmlns:p14="http://schemas.microsoft.com/office/powerpoint/2010/main" val="224089456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Liz Christy Garden, Manhattan, New York State.</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107</a:t>
            </a:fld>
            <a:endParaRPr lang="es-ES" dirty="0"/>
          </a:p>
        </p:txBody>
      </p:sp>
    </p:spTree>
    <p:extLst>
      <p:ext uri="{BB962C8B-B14F-4D97-AF65-F5344CB8AC3E}">
        <p14:creationId xmlns:p14="http://schemas.microsoft.com/office/powerpoint/2010/main" val="35224112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Liz Christy Garden, Manhattan, New York State.</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108</a:t>
            </a:fld>
            <a:endParaRPr lang="es-ES" dirty="0"/>
          </a:p>
        </p:txBody>
      </p:sp>
    </p:spTree>
    <p:extLst>
      <p:ext uri="{BB962C8B-B14F-4D97-AF65-F5344CB8AC3E}">
        <p14:creationId xmlns:p14="http://schemas.microsoft.com/office/powerpoint/2010/main" val="428047562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Liz Christy Garden, Manhattan, New York State.</a:t>
            </a:r>
          </a:p>
          <a:p>
            <a:endParaRPr lang="es-ES" dirty="0"/>
          </a:p>
        </p:txBody>
      </p:sp>
      <p:sp>
        <p:nvSpPr>
          <p:cNvPr id="4" name="3 Marcador de número de diapositiva"/>
          <p:cNvSpPr>
            <a:spLocks noGrp="1"/>
          </p:cNvSpPr>
          <p:nvPr>
            <p:ph type="sldNum" sz="quarter" idx="10"/>
          </p:nvPr>
        </p:nvSpPr>
        <p:spPr/>
        <p:txBody>
          <a:bodyPr/>
          <a:lstStyle/>
          <a:p>
            <a:fld id="{DEC82029-5779-4C8B-BF70-FAB5F89A9FB0}" type="slidenum">
              <a:rPr lang="es-ES" smtClean="0"/>
              <a:t>109</a:t>
            </a:fld>
            <a:endParaRPr lang="es-ES" dirty="0"/>
          </a:p>
        </p:txBody>
      </p:sp>
    </p:spTree>
    <p:extLst>
      <p:ext uri="{BB962C8B-B14F-4D97-AF65-F5344CB8AC3E}">
        <p14:creationId xmlns:p14="http://schemas.microsoft.com/office/powerpoint/2010/main" val="26311265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upload.wikimedia.org/wikipedia/commons/3/36/TEMPLE_OF_LOVE_AT_NEMOURS_MANSION,_NEW_CASTLE_COUNTY,_DELAWARE.jpg"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7.jpg"/><Relationship Id="rId5" Type="http://schemas.openxmlformats.org/officeDocument/2006/relationships/image" Target="../media/image16.jpeg"/><Relationship Id="rId4" Type="http://schemas.openxmlformats.org/officeDocument/2006/relationships/image" Target="../media/image15.jpg"/></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eg"/></Relationships>
</file>

<file path=ppt/slides/_rels/slide2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2.jpg"/><Relationship Id="rId4" Type="http://schemas.openxmlformats.org/officeDocument/2006/relationships/image" Target="../media/image31.jpeg"/></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35.jpg"/><Relationship Id="rId4" Type="http://schemas.openxmlformats.org/officeDocument/2006/relationships/image" Target="../media/image34.jpg"/></Relationships>
</file>

<file path=ppt/slides/_rels/slide2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47.jpg"/><Relationship Id="rId5" Type="http://schemas.openxmlformats.org/officeDocument/2006/relationships/image" Target="../media/image46.jpeg"/><Relationship Id="rId4" Type="http://schemas.openxmlformats.org/officeDocument/2006/relationships/image" Target="../media/image45.jpeg"/></Relationships>
</file>

<file path=ppt/slides/_rels/slide3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52.jpg"/></Relationships>
</file>

<file path=ppt/slides/_rels/slide4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55.jpeg"/><Relationship Id="rId4" Type="http://schemas.openxmlformats.org/officeDocument/2006/relationships/image" Target="../media/image46.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57.jpeg"/><Relationship Id="rId4" Type="http://schemas.openxmlformats.org/officeDocument/2006/relationships/hyperlink" Target="http://translate.googleusercontent.com/translate_c?depth=1&amp;hl=es&amp;prev=/search?q=Savannah_Forsyth_Park.WIKIPEDIA-&amp;biw=1280&amp;bih=718&amp;rurl=translate.google.es&amp;sl=en&amp;u=http://en.wikipedia.org/wiki/File:Forsythparkpanorama.jpg&amp;usg=ALkJrhhFapjjHHSXDSk13LlPfIFqfpXPcw"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upload.wikimedia.org/wikipedia/commons/5/56/Forsyth_park_fountain.jpg" TargetMode="External"/><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58.jpeg"/></Relationships>
</file>

<file path=ppt/slides/_rels/slide5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hyperlink" Target="//upload.wikimedia.org/wikipedia/en/a/a7/SavannahPark.JPG" TargetMode="Externa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hyperlink" Target="//upload.wikimedia.org/wikipedia/en/9/98/Confederate_Memorial;_Savannah,_Georgia.jpg" TargetMode="External"/><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5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66.jpg"/><Relationship Id="rId5" Type="http://schemas.openxmlformats.org/officeDocument/2006/relationships/image" Target="../media/image65.jpg"/><Relationship Id="rId4" Type="http://schemas.openxmlformats.org/officeDocument/2006/relationships/image" Target="../media/image64.jpg"/></Relationships>
</file>

<file path=ppt/slides/_rels/slide5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jpg"/><Relationship Id="rId7" Type="http://schemas.openxmlformats.org/officeDocument/2006/relationships/image" Target="../media/image75.jpg"/><Relationship Id="rId12" Type="http://schemas.openxmlformats.org/officeDocument/2006/relationships/image" Target="../media/image63.jp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74.jpg"/><Relationship Id="rId11" Type="http://schemas.openxmlformats.org/officeDocument/2006/relationships/image" Target="../media/image64.jpg"/><Relationship Id="rId5" Type="http://schemas.openxmlformats.org/officeDocument/2006/relationships/image" Target="../media/image73.jpg"/><Relationship Id="rId10" Type="http://schemas.openxmlformats.org/officeDocument/2006/relationships/image" Target="../media/image78.jpeg"/><Relationship Id="rId4" Type="http://schemas.openxmlformats.org/officeDocument/2006/relationships/image" Target="../media/image72.jpeg"/><Relationship Id="rId9" Type="http://schemas.openxmlformats.org/officeDocument/2006/relationships/image" Target="../media/image77.jpg"/></Relationships>
</file>

<file path=ppt/slides/_rels/slide59.xml.rels><?xml version="1.0" encoding="UTF-8" standalone="yes"?>
<Relationships xmlns="http://schemas.openxmlformats.org/package/2006/relationships"><Relationship Id="rId8" Type="http://schemas.openxmlformats.org/officeDocument/2006/relationships/image" Target="../media/image84.jpg"/><Relationship Id="rId3" Type="http://schemas.openxmlformats.org/officeDocument/2006/relationships/image" Target="../media/image79.png"/><Relationship Id="rId7" Type="http://schemas.openxmlformats.org/officeDocument/2006/relationships/image" Target="../media/image83.jpg"/><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image" Target="../media/image82.jpg"/><Relationship Id="rId5" Type="http://schemas.openxmlformats.org/officeDocument/2006/relationships/image" Target="../media/image81.jpeg"/><Relationship Id="rId4" Type="http://schemas.openxmlformats.org/officeDocument/2006/relationships/image" Target="../media/image80.jpg"/></Relationships>
</file>

<file path=ppt/slides/_rels/slide60.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image" Target="../media/image98.jpg"/><Relationship Id="rId5" Type="http://schemas.openxmlformats.org/officeDocument/2006/relationships/image" Target="../media/image97.jpg"/><Relationship Id="rId4" Type="http://schemas.openxmlformats.org/officeDocument/2006/relationships/image" Target="../media/image96.jpg"/></Relationships>
</file>

<file path=ppt/slides/_rels/slide7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64.xml"/><Relationship Id="rId1" Type="http://schemas.openxmlformats.org/officeDocument/2006/relationships/slideLayout" Target="../slideLayouts/slideLayout7.xml"/><Relationship Id="rId6" Type="http://schemas.openxmlformats.org/officeDocument/2006/relationships/image" Target="../media/image108.jpg"/><Relationship Id="rId5" Type="http://schemas.openxmlformats.org/officeDocument/2006/relationships/image" Target="../media/image107.jpg"/><Relationship Id="rId4" Type="http://schemas.openxmlformats.org/officeDocument/2006/relationships/image" Target="../media/image106.jpg"/></Relationships>
</file>

<file path=ppt/slides/_rels/slide79.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image" Target="../media/image112.jpg"/><Relationship Id="rId1" Type="http://schemas.openxmlformats.org/officeDocument/2006/relationships/slideLayout" Target="../slideLayouts/slideLayout7.xml"/><Relationship Id="rId4" Type="http://schemas.openxmlformats.org/officeDocument/2006/relationships/image" Target="../media/image114.jp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15.jp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16.jpg"/><Relationship Id="rId7" Type="http://schemas.openxmlformats.org/officeDocument/2006/relationships/image" Target="../media/image120.jpg"/><Relationship Id="rId2" Type="http://schemas.openxmlformats.org/officeDocument/2006/relationships/notesSlide" Target="../notesSlides/notesSlide68.xml"/><Relationship Id="rId1" Type="http://schemas.openxmlformats.org/officeDocument/2006/relationships/slideLayout" Target="../slideLayouts/slideLayout7.xml"/><Relationship Id="rId6" Type="http://schemas.openxmlformats.org/officeDocument/2006/relationships/image" Target="../media/image119.jpg"/><Relationship Id="rId5" Type="http://schemas.openxmlformats.org/officeDocument/2006/relationships/image" Target="../media/image118.jpg"/><Relationship Id="rId4" Type="http://schemas.openxmlformats.org/officeDocument/2006/relationships/image" Target="../media/image117.jpg"/></Relationships>
</file>

<file path=ppt/slides/_rels/slide90.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69.xml"/><Relationship Id="rId1" Type="http://schemas.openxmlformats.org/officeDocument/2006/relationships/slideLayout" Target="../slideLayouts/slideLayout7.xml"/><Relationship Id="rId6" Type="http://schemas.openxmlformats.org/officeDocument/2006/relationships/image" Target="../media/image116.jpg"/><Relationship Id="rId5" Type="http://schemas.openxmlformats.org/officeDocument/2006/relationships/image" Target="../media/image123.jpg"/><Relationship Id="rId4" Type="http://schemas.openxmlformats.org/officeDocument/2006/relationships/image" Target="../media/image122.jpg"/></Relationships>
</file>

<file path=ppt/slides/_rels/slide91.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71.xml"/><Relationship Id="rId1" Type="http://schemas.openxmlformats.org/officeDocument/2006/relationships/slideLayout" Target="../slideLayouts/slideLayout7.xml"/><Relationship Id="rId6" Type="http://schemas.openxmlformats.org/officeDocument/2006/relationships/image" Target="../media/image123.jpg"/><Relationship Id="rId5" Type="http://schemas.openxmlformats.org/officeDocument/2006/relationships/image" Target="../media/image122.jpg"/><Relationship Id="rId4" Type="http://schemas.openxmlformats.org/officeDocument/2006/relationships/image" Target="../media/image121.jpg"/></Relationships>
</file>

<file path=ppt/slides/_rels/slide93.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764704"/>
            <a:ext cx="6172200" cy="3384376"/>
          </a:xfrm>
        </p:spPr>
        <p:txBody>
          <a:bodyPr>
            <a:noAutofit/>
          </a:bodyPr>
          <a:lstStyle/>
          <a:p>
            <a:r>
              <a:rPr lang="es-ES" sz="3200" dirty="0"/>
              <a:t>ESTADOS UNIDOS.-LA VUELTA AL MUNDO EN 885 JARDINES.- </a:t>
            </a:r>
            <a:r>
              <a:rPr lang="es-ES" sz="2800" dirty="0"/>
              <a:t>Nemours Mansion and Gardens .-Savannah Forsyth Park.-</a:t>
            </a:r>
            <a:r>
              <a:rPr lang="en-US" sz="2800" dirty="0"/>
              <a:t>Long House Reserve, East Hampton.-Liz Christy Garden.-</a:t>
            </a:r>
            <a:endParaRPr lang="es-ES" sz="2800" dirty="0"/>
          </a:p>
        </p:txBody>
      </p:sp>
      <p:sp>
        <p:nvSpPr>
          <p:cNvPr id="3" name="2 Subtítulo"/>
          <p:cNvSpPr>
            <a:spLocks noGrp="1"/>
          </p:cNvSpPr>
          <p:nvPr>
            <p:ph type="subTitle" idx="1"/>
          </p:nvPr>
        </p:nvSpPr>
        <p:spPr>
          <a:xfrm>
            <a:off x="2699792" y="5013176"/>
            <a:ext cx="4318248" cy="1371600"/>
          </a:xfrm>
        </p:spPr>
        <p:txBody>
          <a:bodyPr>
            <a:normAutofit fontScale="92500"/>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Nemours Mansion and Gardens , Wilmington, Delaware </a:t>
            </a:r>
            <a:endParaRPr lang="es-ES" dirty="0"/>
          </a:p>
        </p:txBody>
      </p:sp>
      <p:sp>
        <p:nvSpPr>
          <p:cNvPr id="3" name="2 Marcador de contenido"/>
          <p:cNvSpPr>
            <a:spLocks noGrp="1"/>
          </p:cNvSpPr>
          <p:nvPr>
            <p:ph sz="quarter" idx="1"/>
          </p:nvPr>
        </p:nvSpPr>
        <p:spPr/>
        <p:txBody>
          <a:bodyPr/>
          <a:lstStyle/>
          <a:p>
            <a:r>
              <a:rPr lang="es-ES" dirty="0"/>
              <a:t>La Nemours Mansion and Gardens es una finca de (1,2 km 2) con jardín à la française  y una clásica mansión francesa ubicada en Wilmington, Delaware . </a:t>
            </a:r>
          </a:p>
          <a:p>
            <a:r>
              <a:rPr lang="es-ES" dirty="0"/>
              <a:t>La mansión se asemeja a un castillo y contiene 105 habitaciones repartidas en cinco plantas que ocupan casi  (4.400 m 2). </a:t>
            </a:r>
          </a:p>
          <a:p>
            <a:r>
              <a:rPr lang="es-ES" dirty="0"/>
              <a:t>Comparte los motivos con el Hospital Pediátrico Alfred I. DuPont para Niños y ambos pertenecen a la Fundación Nemours en 1600 Rockland Road. </a:t>
            </a:r>
          </a:p>
          <a:p>
            <a:r>
              <a:rPr lang="es-ES" dirty="0"/>
              <a:t>La finca es parte del legado DuPont y está situado en el histórico Corredor DuPont</a:t>
            </a:r>
          </a:p>
        </p:txBody>
      </p:sp>
    </p:spTree>
    <p:extLst>
      <p:ext uri="{BB962C8B-B14F-4D97-AF65-F5344CB8AC3E}">
        <p14:creationId xmlns:p14="http://schemas.microsoft.com/office/powerpoint/2010/main" val="3061847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Nemours fue creado por Alfred I. du Pont en 1909-1910 como un regalo para su segunda esposa, Alicia, y nombrado para el centro-norte francesa ciudad afiliado con su tatara-tatara-abuelo, Pierre Samuel du Pont de Nemours . Carrère y Hastings diseñado. </a:t>
            </a:r>
          </a:p>
          <a:p>
            <a:r>
              <a:rPr lang="es-ES" dirty="0"/>
              <a:t>La arquitectura es de Louis XVI - Rococó estilo de la arquitectura francesa.</a:t>
            </a:r>
          </a:p>
          <a:p>
            <a:r>
              <a:rPr lang="es-ES" dirty="0"/>
              <a:t>La mansión cuenta con rara francés muebles del siglo 18o en todo y contiene una ecléctica colección de antigüedades notables, obras de arte y tapices. Obras van desde obras religiosas del siglo XVI a las pinturas de los maestros europeos de las primeras obras de los estadounidenses Frederic Remington y Sidney Lawrence . </a:t>
            </a:r>
          </a:p>
        </p:txBody>
      </p:sp>
    </p:spTree>
    <p:extLst>
      <p:ext uri="{BB962C8B-B14F-4D97-AF65-F5344CB8AC3E}">
        <p14:creationId xmlns:p14="http://schemas.microsoft.com/office/powerpoint/2010/main" val="458127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fontScale="92500"/>
          </a:bodyPr>
          <a:lstStyle/>
          <a:p>
            <a:r>
              <a:rPr lang="es-ES" dirty="0"/>
              <a:t>De particular interés es un raro reloj musical Louis XVI , alrededor de 1785, por David Roentgen y Peter Kinzing , que desempeña cuatro melodías diferentes en un dulcimer y órgano de tubos.</a:t>
            </a:r>
          </a:p>
          <a:p>
            <a:r>
              <a:rPr lang="es-ES" dirty="0"/>
              <a:t>La finca cuenta con los más desarrollados y más grandes jardín à la française (jardín formal francés) parque natural de estilo y colección de jardines individuales en América del Norte. </a:t>
            </a:r>
          </a:p>
          <a:p>
            <a:r>
              <a:rPr lang="es-ES" dirty="0"/>
              <a:t>El diseño sigue el modelo de los jardines de Versalles que rodea el Petit Trianon en el Château de Versailles . Su eje central se extiende ⅓ de milla de la mansión de fachada , paralela a la avenida principal que conduce a la casa. Los jardines están muy bien cuidados con plantas, fuentes , piscinas , un carillón de la torre, estatuas, y un pabellón rodeado de bosques naturalizados.</a:t>
            </a:r>
          </a:p>
          <a:p>
            <a:endParaRPr lang="es-ES" dirty="0"/>
          </a:p>
        </p:txBody>
      </p:sp>
    </p:spTree>
    <p:extLst>
      <p:ext uri="{BB962C8B-B14F-4D97-AF65-F5344CB8AC3E}">
        <p14:creationId xmlns:p14="http://schemas.microsoft.com/office/powerpoint/2010/main" val="1305249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Las características mencionadas incluyen:  El jardín de boj – Parterre francés de jardín con setos de boj  y una fuente con fauno central. </a:t>
            </a:r>
          </a:p>
          <a:p>
            <a:r>
              <a:rPr lang="es-ES" dirty="0"/>
              <a:t>La Columnata (1926) - monumento a Pierre Samuel du Pont de Nemours y su hijo Eleuthère Irénée du Pont , diseñada por Thomas Hastings . </a:t>
            </a:r>
          </a:p>
          <a:p>
            <a:r>
              <a:rPr lang="es-ES" dirty="0"/>
              <a:t>The Maze Garden - un jardín laberinto con las principales coberturas de Tuya occidental 'Spring Grove', las coberturas internas de agracejo japonés 'Carmesí enano', y la estatua central de Logro, por Henri Crenier , encima de una base de imágenes de Tritón y Neptuno cara 's . </a:t>
            </a:r>
          </a:p>
          <a:p>
            <a:r>
              <a:rPr lang="es-ES" dirty="0"/>
              <a:t>The Reflecting Pool  (12 m) de diámetro,, apoyados por los cedros japoneses cedros , rosa floración castaño de indias y robles pin . </a:t>
            </a:r>
          </a:p>
          <a:p>
            <a:endParaRPr lang="es-ES" dirty="0"/>
          </a:p>
        </p:txBody>
      </p:sp>
    </p:spTree>
    <p:extLst>
      <p:ext uri="{BB962C8B-B14F-4D97-AF65-F5344CB8AC3E}">
        <p14:creationId xmlns:p14="http://schemas.microsoft.com/office/powerpoint/2010/main" val="3164433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Los Sunken Gardens - diseñados por Alfred Victor du Pont (1900 -) y Gabriel Masséna. Ofrece gran lago, grutas y 1.930 estatua de Charles-Marie Sarrabezolles (1888-1971). </a:t>
            </a:r>
          </a:p>
          <a:p>
            <a:r>
              <a:rPr lang="es-ES" dirty="0"/>
              <a:t>El templo del amor - en estilo clásico, con la estatua de tamaño natural de Diana (1780) por Jean-Antoine Houdon .</a:t>
            </a:r>
          </a:p>
          <a:p>
            <a:r>
              <a:rPr lang="es-ES" dirty="0"/>
              <a:t> </a:t>
            </a:r>
          </a:p>
          <a:p>
            <a:endParaRPr lang="es-ES" dirty="0"/>
          </a:p>
        </p:txBody>
      </p:sp>
    </p:spTree>
    <p:extLst>
      <p:ext uri="{BB962C8B-B14F-4D97-AF65-F5344CB8AC3E}">
        <p14:creationId xmlns:p14="http://schemas.microsoft.com/office/powerpoint/2010/main" val="3585197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769893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126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304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0943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00586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49370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02490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308681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81200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3061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TEMPLO DEL AMOR EN NEMOURS MANSION, NEW CASTLE COUNTY, DELAWAR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29966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21139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5158036" cy="3263133"/>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263133"/>
            <a:ext cx="5158036" cy="3571875"/>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58036" y="0"/>
            <a:ext cx="3985964" cy="3140968"/>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58036" y="3140968"/>
            <a:ext cx="3985964" cy="3717031"/>
          </a:xfrm>
          <a:prstGeom prst="rect">
            <a:avLst/>
          </a:prstGeom>
        </p:spPr>
      </p:pic>
    </p:spTree>
    <p:extLst>
      <p:ext uri="{BB962C8B-B14F-4D97-AF65-F5344CB8AC3E}">
        <p14:creationId xmlns:p14="http://schemas.microsoft.com/office/powerpoint/2010/main" val="30043175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486400" cy="7010056"/>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86400" y="0"/>
            <a:ext cx="3657600" cy="3284984"/>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86400" y="3284984"/>
            <a:ext cx="3657600" cy="3456384"/>
          </a:xfrm>
          <a:prstGeom prst="rect">
            <a:avLst/>
          </a:prstGeom>
        </p:spPr>
      </p:pic>
    </p:spTree>
    <p:extLst>
      <p:ext uri="{BB962C8B-B14F-4D97-AF65-F5344CB8AC3E}">
        <p14:creationId xmlns:p14="http://schemas.microsoft.com/office/powerpoint/2010/main" val="2263621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3622483" cy="3208536"/>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3208536"/>
            <a:ext cx="3622484" cy="364946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22485" y="3208536"/>
            <a:ext cx="5486400" cy="368503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22485" y="0"/>
            <a:ext cx="5486400" cy="3208536"/>
          </a:xfrm>
          <a:prstGeom prst="rect">
            <a:avLst/>
          </a:prstGeom>
        </p:spPr>
      </p:pic>
    </p:spTree>
    <p:extLst>
      <p:ext uri="{BB962C8B-B14F-4D97-AF65-F5344CB8AC3E}">
        <p14:creationId xmlns:p14="http://schemas.microsoft.com/office/powerpoint/2010/main" val="29863787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89690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227046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80610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54062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63891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77" y="-19926"/>
            <a:ext cx="5143500" cy="6858000"/>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17023" y="-19926"/>
            <a:ext cx="4026977" cy="366495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17023" y="3645024"/>
            <a:ext cx="4026977" cy="3193050"/>
          </a:xfrm>
          <a:prstGeom prst="rect">
            <a:avLst/>
          </a:prstGeom>
        </p:spPr>
      </p:pic>
    </p:spTree>
    <p:extLst>
      <p:ext uri="{BB962C8B-B14F-4D97-AF65-F5344CB8AC3E}">
        <p14:creationId xmlns:p14="http://schemas.microsoft.com/office/powerpoint/2010/main" val="6810317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4355976" cy="3147501"/>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1"/>
            <a:ext cx="4778932" cy="3147501"/>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92" y="3147501"/>
            <a:ext cx="9144000" cy="3710499"/>
          </a:xfrm>
          <a:prstGeom prst="rect">
            <a:avLst/>
          </a:prstGeom>
        </p:spPr>
      </p:pic>
    </p:spTree>
    <p:extLst>
      <p:ext uri="{BB962C8B-B14F-4D97-AF65-F5344CB8AC3E}">
        <p14:creationId xmlns:p14="http://schemas.microsoft.com/office/powerpoint/2010/main" val="26713117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42325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99464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65251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55700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45804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680484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12297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55719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16015" cy="3573016"/>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3573016"/>
            <a:ext cx="4716015" cy="3284984"/>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16015" y="0"/>
            <a:ext cx="4427983" cy="357301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16016" y="3573016"/>
            <a:ext cx="4427983" cy="3284984"/>
          </a:xfrm>
          <a:prstGeom prst="rect">
            <a:avLst/>
          </a:prstGeom>
        </p:spPr>
      </p:pic>
    </p:spTree>
    <p:extLst>
      <p:ext uri="{BB962C8B-B14F-4D97-AF65-F5344CB8AC3E}">
        <p14:creationId xmlns:p14="http://schemas.microsoft.com/office/powerpoint/2010/main" val="14173919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0600871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9756842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415"/>
          <a:stretch/>
        </p:blipFill>
        <p:spPr>
          <a:xfrm>
            <a:off x="0" y="0"/>
            <a:ext cx="9144000" cy="6858000"/>
          </a:xfrm>
          <a:prstGeom prst="rect">
            <a:avLst/>
          </a:prstGeom>
        </p:spPr>
      </p:pic>
    </p:spTree>
    <p:extLst>
      <p:ext uri="{BB962C8B-B14F-4D97-AF65-F5344CB8AC3E}">
        <p14:creationId xmlns:p14="http://schemas.microsoft.com/office/powerpoint/2010/main" val="37727382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9144000" cy="3350060"/>
          </a:xfrm>
          <a:prstGeom prst="rect">
            <a:avLst/>
          </a:prstGeom>
        </p:spPr>
      </p:pic>
    </p:spTree>
    <p:extLst>
      <p:ext uri="{BB962C8B-B14F-4D97-AF65-F5344CB8AC3E}">
        <p14:creationId xmlns:p14="http://schemas.microsoft.com/office/powerpoint/2010/main" val="21400050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70122"/>
          </a:xfrm>
          <a:prstGeom prst="rect">
            <a:avLst/>
          </a:prstGeom>
        </p:spPr>
      </p:pic>
    </p:spTree>
    <p:extLst>
      <p:ext uri="{BB962C8B-B14F-4D97-AF65-F5344CB8AC3E}">
        <p14:creationId xmlns:p14="http://schemas.microsoft.com/office/powerpoint/2010/main" val="38078181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004048" cy="6858000"/>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76056" y="3227859"/>
            <a:ext cx="4067944" cy="3630141"/>
          </a:xfrm>
          <a:prstGeom prst="rect">
            <a:avLst/>
          </a:prstGeom>
        </p:spPr>
      </p:pic>
      <p:pic>
        <p:nvPicPr>
          <p:cNvPr id="6" name="5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04048" y="0"/>
            <a:ext cx="4139952" cy="3193162"/>
          </a:xfrm>
          <a:prstGeom prst="rect">
            <a:avLst/>
          </a:prstGeom>
        </p:spPr>
      </p:pic>
    </p:spTree>
    <p:extLst>
      <p:ext uri="{BB962C8B-B14F-4D97-AF65-F5344CB8AC3E}">
        <p14:creationId xmlns:p14="http://schemas.microsoft.com/office/powerpoint/2010/main" val="16128702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Savannah Forsyth Park.-Georgia.-</a:t>
            </a:r>
          </a:p>
        </p:txBody>
      </p:sp>
      <p:sp>
        <p:nvSpPr>
          <p:cNvPr id="3" name="2 Marcador de contenido"/>
          <p:cNvSpPr>
            <a:spLocks noGrp="1"/>
          </p:cNvSpPr>
          <p:nvPr>
            <p:ph sz="quarter" idx="1"/>
          </p:nvPr>
        </p:nvSpPr>
        <p:spPr/>
        <p:txBody>
          <a:bodyPr>
            <a:normAutofit fontScale="92500"/>
          </a:bodyPr>
          <a:lstStyle/>
          <a:p>
            <a:r>
              <a:rPr lang="es-ES" dirty="0"/>
              <a:t>Forsyth Park es un gran parque de la ciudad que ocupa  (0,12 km 2) en el distrito histórico de Savannah, Georgia .</a:t>
            </a:r>
          </a:p>
          <a:p>
            <a:r>
              <a:rPr lang="es-ES" dirty="0"/>
              <a:t> El parque está bordeado por Gaston Street al norte, Drayton Street en el Este, Park Avenue en el Sur y Whitaker Street en el West. </a:t>
            </a:r>
          </a:p>
          <a:p>
            <a:r>
              <a:rPr lang="es-ES" dirty="0"/>
              <a:t>Contiene rutas de senderismo, una cafetería, zona de juegos para niños, un jardín aromático para el ciego , una gran fuente, pistas de tenis, canchas de baloncesto, áreas de fútbol y Frisbee y el campo en casa de Savannah tréboles Rugby Club. </a:t>
            </a:r>
          </a:p>
          <a:p>
            <a:r>
              <a:rPr lang="es-ES" dirty="0"/>
              <a:t>De vez en cuando, hay conciertos celebrados en Forsyth en beneficio del público. </a:t>
            </a:r>
          </a:p>
        </p:txBody>
      </p:sp>
    </p:spTree>
    <p:extLst>
      <p:ext uri="{BB962C8B-B14F-4D97-AF65-F5344CB8AC3E}">
        <p14:creationId xmlns:p14="http://schemas.microsoft.com/office/powerpoint/2010/main" val="8059763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parque fue creado en la década de 1840 en (0,04 km2) de tierra donada por William Hodgson. En 1851, el parque fue ampliado y el nombre de Georgia Governor John Forsyth .</a:t>
            </a:r>
          </a:p>
          <a:p>
            <a:r>
              <a:rPr lang="es-ES" dirty="0"/>
              <a:t> Antes de 1853, todas las salas previstas originales de Savannah estaban ocupadas y un gran parque público esta en el extremo sur extremo del plano de la ciudad. </a:t>
            </a:r>
          </a:p>
          <a:p>
            <a:r>
              <a:rPr lang="es-ES" dirty="0"/>
              <a:t>Este parque fue anticipado por el general James Oglethorpe plan de 's, y fue posible gracias a una donación de  (81.000 m2) de tierras de propiedad de Forsyth . </a:t>
            </a:r>
          </a:p>
          <a:p>
            <a:r>
              <a:rPr lang="es-ES" dirty="0"/>
              <a:t>De pie en medio del Parque de Forsyth con la envoltura alrededor de la vía que se encuentra la estatua conmemorativa confederada</a:t>
            </a:r>
          </a:p>
        </p:txBody>
      </p:sp>
    </p:spTree>
    <p:extLst>
      <p:ext uri="{BB962C8B-B14F-4D97-AF65-F5344CB8AC3E}">
        <p14:creationId xmlns:p14="http://schemas.microsoft.com/office/powerpoint/2010/main" val="24876579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Esta obra de arte fue donada por el Palacio de Justicia del Condado de Monroe para conmemorar los voluntarios que dieron su vida luchando por la Confederación .</a:t>
            </a:r>
          </a:p>
          <a:p>
            <a:r>
              <a:rPr lang="es-ES" dirty="0"/>
              <a:t> Rodeado por una valla, que está protegida para mantener su cultura y la longevidad.</a:t>
            </a:r>
          </a:p>
          <a:p>
            <a:r>
              <a:rPr lang="es-ES" dirty="0"/>
              <a:t> Se añadió la fuente en el extremo norte del parque en 1858 y es una reminiscencia de fuentes en la Place de la Concorde en París y en Cuzco, Perú . En este momento, el urbanismo parisino se centró en el desarrollo de los barrios residenciales que irradian desde un espacio verde central. El modelo parisino de desarrollo de grandes parques de la ciudad fue emulado por las grandes ciudades de los Estados Unidos, con las ciudades más pequeñas, como Savannah, afirmando su propia imagen cosmopolita. </a:t>
            </a:r>
          </a:p>
          <a:p>
            <a:endParaRPr lang="es-ES" dirty="0"/>
          </a:p>
          <a:p>
            <a:endParaRPr lang="es-ES" dirty="0"/>
          </a:p>
          <a:p>
            <a:endParaRPr lang="es-ES" dirty="0"/>
          </a:p>
        </p:txBody>
      </p:sp>
    </p:spTree>
    <p:extLst>
      <p:ext uri="{BB962C8B-B14F-4D97-AF65-F5344CB8AC3E}">
        <p14:creationId xmlns:p14="http://schemas.microsoft.com/office/powerpoint/2010/main" val="38016378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Cada día St.Patricks la fuente se ceremoniosamente se puso en verde en la celebración de la herencia irlandesa profunda de Savannah. </a:t>
            </a:r>
          </a:p>
          <a:p>
            <a:r>
              <a:rPr lang="es-ES" dirty="0"/>
              <a:t>La fuente y muchos otros aspectos de Savannah son claramente visibles en la versión de 1962 de El cabo del miedo.</a:t>
            </a:r>
          </a:p>
        </p:txBody>
      </p:sp>
    </p:spTree>
    <p:extLst>
      <p:ext uri="{BB962C8B-B14F-4D97-AF65-F5344CB8AC3E}">
        <p14:creationId xmlns:p14="http://schemas.microsoft.com/office/powerpoint/2010/main" val="9167284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3112515"/>
            <a:ext cx="8928992" cy="3743325"/>
          </a:xfrm>
          <a:prstGeom prst="rect">
            <a:avLst/>
          </a:prstGeom>
        </p:spPr>
      </p:pic>
      <p:pic>
        <p:nvPicPr>
          <p:cNvPr id="1026" name="Picture 2" descr="http://upload.wikimedia.org/wikipedia/commons/thumb/f/f0/Forsythparkpanorama.jpg/750px-Forsythparkpanorama.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504" y="-1"/>
            <a:ext cx="8928992" cy="3112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71868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Forsyth parque fountai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10385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SavannahPark.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89866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rchivo: Confederate Memorial, Savannah, Georgia.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00404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852"/>
            <a:ext cx="457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50298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38102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73016"/>
            <a:ext cx="4572000" cy="3284983"/>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3573016"/>
            <a:ext cx="4572000" cy="3284984"/>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0"/>
            <a:ext cx="4572000" cy="3573016"/>
          </a:xfrm>
          <a:prstGeom prst="rect">
            <a:avLst/>
          </a:prstGeom>
        </p:spPr>
      </p:pic>
    </p:spTree>
    <p:extLst>
      <p:ext uri="{BB962C8B-B14F-4D97-AF65-F5344CB8AC3E}">
        <p14:creationId xmlns:p14="http://schemas.microsoft.com/office/powerpoint/2010/main" val="9463961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31206586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06"/>
          <a:stretch/>
        </p:blipFill>
        <p:spPr>
          <a:xfrm>
            <a:off x="0" y="0"/>
            <a:ext cx="9144000" cy="6858000"/>
          </a:xfrm>
          <a:prstGeom prst="rect">
            <a:avLst/>
          </a:prstGeom>
        </p:spPr>
      </p:pic>
    </p:spTree>
    <p:extLst>
      <p:ext uri="{BB962C8B-B14F-4D97-AF65-F5344CB8AC3E}">
        <p14:creationId xmlns:p14="http://schemas.microsoft.com/office/powerpoint/2010/main" val="32788705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b="15490"/>
          <a:stretch/>
        </p:blipFill>
        <p:spPr>
          <a:xfrm>
            <a:off x="0" y="0"/>
            <a:ext cx="9144000" cy="6858000"/>
          </a:xfrm>
          <a:prstGeom prst="rect">
            <a:avLst/>
          </a:prstGeom>
        </p:spPr>
      </p:pic>
    </p:spTree>
    <p:extLst>
      <p:ext uri="{BB962C8B-B14F-4D97-AF65-F5344CB8AC3E}">
        <p14:creationId xmlns:p14="http://schemas.microsoft.com/office/powerpoint/2010/main" val="8556884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92963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22" y="65035"/>
            <a:ext cx="3428999" cy="2634349"/>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137" y="4805460"/>
            <a:ext cx="3429000" cy="204216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62137" y="0"/>
            <a:ext cx="2694039" cy="269938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62138" y="2699384"/>
            <a:ext cx="2694038" cy="2106075"/>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138" y="2699384"/>
            <a:ext cx="3429000" cy="2106075"/>
          </a:xfrm>
          <a:prstGeom prst="rect">
            <a:avLst/>
          </a:prstGeom>
        </p:spPr>
      </p:pic>
      <p:pic>
        <p:nvPicPr>
          <p:cNvPr id="7" name="6 Imagen"/>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507992" y="3387052"/>
            <a:ext cx="128016" cy="83896"/>
          </a:xfrm>
          <a:prstGeom prst="rect">
            <a:avLst/>
          </a:prstGeom>
        </p:spPr>
      </p:pic>
      <p:pic>
        <p:nvPicPr>
          <p:cNvPr id="8" name="7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90521" y="4805460"/>
            <a:ext cx="2637272" cy="2052540"/>
          </a:xfrm>
          <a:prstGeom prst="rect">
            <a:avLst/>
          </a:prstGeom>
        </p:spPr>
      </p:pic>
      <p:pic>
        <p:nvPicPr>
          <p:cNvPr id="9" name="8 Imagen"/>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156176" y="0"/>
            <a:ext cx="2987824" cy="2666866"/>
          </a:xfrm>
          <a:prstGeom prst="rect">
            <a:avLst/>
          </a:prstGeom>
        </p:spPr>
      </p:pic>
      <p:pic>
        <p:nvPicPr>
          <p:cNvPr id="10" name="9 Imagen"/>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271837" y="2547937"/>
            <a:ext cx="2600325" cy="1762125"/>
          </a:xfrm>
          <a:prstGeom prst="rect">
            <a:avLst/>
          </a:prstGeom>
        </p:spPr>
      </p:pic>
      <p:pic>
        <p:nvPicPr>
          <p:cNvPr id="11" name="10 Imagen"/>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173525" y="2699384"/>
            <a:ext cx="2970475" cy="2106075"/>
          </a:xfrm>
          <a:prstGeom prst="rect">
            <a:avLst/>
          </a:prstGeom>
        </p:spPr>
      </p:pic>
      <p:pic>
        <p:nvPicPr>
          <p:cNvPr id="12" name="11 Imagen"/>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140369" y="4805460"/>
            <a:ext cx="3003631" cy="2151932"/>
          </a:xfrm>
          <a:prstGeom prst="rect">
            <a:avLst/>
          </a:prstGeom>
        </p:spPr>
      </p:pic>
    </p:spTree>
    <p:extLst>
      <p:ext uri="{BB962C8B-B14F-4D97-AF65-F5344CB8AC3E}">
        <p14:creationId xmlns:p14="http://schemas.microsoft.com/office/powerpoint/2010/main" val="4556038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1" cy="292494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924945"/>
            <a:ext cx="4499991" cy="1872208"/>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797153"/>
            <a:ext cx="4499991" cy="2060847"/>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99991" y="4668019"/>
            <a:ext cx="4644007" cy="2189981"/>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99992" y="0"/>
            <a:ext cx="4644007" cy="2924944"/>
          </a:xfrm>
          <a:prstGeom prst="rect">
            <a:avLst/>
          </a:prstGeom>
        </p:spPr>
      </p:pic>
      <p:pic>
        <p:nvPicPr>
          <p:cNvPr id="7" name="6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99992" y="2924944"/>
            <a:ext cx="4644008" cy="1743075"/>
          </a:xfrm>
          <a:prstGeom prst="rect">
            <a:avLst/>
          </a:prstGeom>
        </p:spPr>
      </p:pic>
    </p:spTree>
    <p:extLst>
      <p:ext uri="{BB962C8B-B14F-4D97-AF65-F5344CB8AC3E}">
        <p14:creationId xmlns:p14="http://schemas.microsoft.com/office/powerpoint/2010/main" val="12541187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6030" t="9160" r="6177" b="9084"/>
          <a:stretch/>
        </p:blipFill>
        <p:spPr>
          <a:xfrm>
            <a:off x="0" y="0"/>
            <a:ext cx="9252520" cy="6858000"/>
          </a:xfrm>
          <a:prstGeom prst="rect">
            <a:avLst/>
          </a:prstGeom>
        </p:spPr>
      </p:pic>
    </p:spTree>
    <p:extLst>
      <p:ext uri="{BB962C8B-B14F-4D97-AF65-F5344CB8AC3E}">
        <p14:creationId xmlns:p14="http://schemas.microsoft.com/office/powerpoint/2010/main" val="17261627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7059" t="8983" r="4853" b="8101"/>
          <a:stretch/>
        </p:blipFill>
        <p:spPr>
          <a:xfrm>
            <a:off x="0" y="0"/>
            <a:ext cx="9144000" cy="6858000"/>
          </a:xfrm>
          <a:prstGeom prst="rect">
            <a:avLst/>
          </a:prstGeom>
        </p:spPr>
      </p:pic>
    </p:spTree>
    <p:extLst>
      <p:ext uri="{BB962C8B-B14F-4D97-AF65-F5344CB8AC3E}">
        <p14:creationId xmlns:p14="http://schemas.microsoft.com/office/powerpoint/2010/main" val="49783410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8442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00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870"/>
            <a:ext cx="9144000" cy="6755130"/>
          </a:xfrm>
          <a:prstGeom prst="rect">
            <a:avLst/>
          </a:prstGeom>
        </p:spPr>
      </p:pic>
    </p:spTree>
    <p:extLst>
      <p:ext uri="{BB962C8B-B14F-4D97-AF65-F5344CB8AC3E}">
        <p14:creationId xmlns:p14="http://schemas.microsoft.com/office/powerpoint/2010/main" val="9488930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6177" t="8493" r="5001" b="7920"/>
          <a:stretch/>
        </p:blipFill>
        <p:spPr>
          <a:xfrm>
            <a:off x="0" y="0"/>
            <a:ext cx="9144000" cy="6858000"/>
          </a:xfrm>
          <a:prstGeom prst="rect">
            <a:avLst/>
          </a:prstGeom>
        </p:spPr>
      </p:pic>
    </p:spTree>
    <p:extLst>
      <p:ext uri="{BB962C8B-B14F-4D97-AF65-F5344CB8AC3E}">
        <p14:creationId xmlns:p14="http://schemas.microsoft.com/office/powerpoint/2010/main" val="29005333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041219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89104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Long House Reserve, East Hampton, New York State.</a:t>
            </a:r>
            <a:endParaRPr lang="es-ES" dirty="0"/>
          </a:p>
        </p:txBody>
      </p:sp>
      <p:sp>
        <p:nvSpPr>
          <p:cNvPr id="3" name="2 Marcador de contenido"/>
          <p:cNvSpPr>
            <a:spLocks noGrp="1"/>
          </p:cNvSpPr>
          <p:nvPr>
            <p:ph sz="quarter" idx="1"/>
          </p:nvPr>
        </p:nvSpPr>
        <p:spPr/>
        <p:txBody>
          <a:bodyPr/>
          <a:lstStyle/>
          <a:p>
            <a:r>
              <a:rPr lang="es-ES" dirty="0"/>
              <a:t>Un jardín de esculturas artístico-fartsy.</a:t>
            </a:r>
          </a:p>
          <a:p>
            <a:r>
              <a:rPr lang="es-ES" dirty="0"/>
              <a:t> A través de su galería, jardín con árboles, jardines de esculturas, y los programas educativos, LongHouse reúne arte y la naturaleza, la estética y el espíritu, con la firme convicción de que las artes son fundamentales para la vida plena y creativa. Dedicado a la calidad y la integridad, los programas de casas comunales, fomentan un concepto amplio de aprendizaje. </a:t>
            </a:r>
          </a:p>
          <a:p>
            <a:endParaRPr lang="es-ES" dirty="0"/>
          </a:p>
        </p:txBody>
      </p:sp>
    </p:spTree>
    <p:extLst>
      <p:ext uri="{BB962C8B-B14F-4D97-AF65-F5344CB8AC3E}">
        <p14:creationId xmlns:p14="http://schemas.microsoft.com/office/powerpoint/2010/main" val="65303661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154"/>
          <a:stretch/>
        </p:blipFill>
        <p:spPr>
          <a:xfrm>
            <a:off x="0" y="-23029"/>
            <a:ext cx="9144000" cy="6881029"/>
          </a:xfrm>
          <a:prstGeom prst="rect">
            <a:avLst/>
          </a:prstGeom>
        </p:spPr>
      </p:pic>
    </p:spTree>
    <p:extLst>
      <p:ext uri="{BB962C8B-B14F-4D97-AF65-F5344CB8AC3E}">
        <p14:creationId xmlns:p14="http://schemas.microsoft.com/office/powerpoint/2010/main" val="385349588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75376" cy="6857999"/>
          </a:xfrm>
          <a:prstGeom prst="rect">
            <a:avLst/>
          </a:prstGeom>
        </p:spPr>
      </p:pic>
    </p:spTree>
    <p:extLst>
      <p:ext uri="{BB962C8B-B14F-4D97-AF65-F5344CB8AC3E}">
        <p14:creationId xmlns:p14="http://schemas.microsoft.com/office/powerpoint/2010/main" val="29410190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1" cy="340839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340839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08394"/>
            <a:ext cx="4499992" cy="357301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99992" y="3408394"/>
            <a:ext cx="4644008" cy="3501007"/>
          </a:xfrm>
          <a:prstGeom prst="rect">
            <a:avLst/>
          </a:prstGeom>
        </p:spPr>
      </p:pic>
    </p:spTree>
    <p:extLst>
      <p:ext uri="{BB962C8B-B14F-4D97-AF65-F5344CB8AC3E}">
        <p14:creationId xmlns:p14="http://schemas.microsoft.com/office/powerpoint/2010/main" val="361113508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02" y="0"/>
            <a:ext cx="9138397" cy="6974632"/>
          </a:xfrm>
          <a:prstGeom prst="rect">
            <a:avLst/>
          </a:prstGeom>
        </p:spPr>
      </p:pic>
    </p:spTree>
    <p:extLst>
      <p:ext uri="{BB962C8B-B14F-4D97-AF65-F5344CB8AC3E}">
        <p14:creationId xmlns:p14="http://schemas.microsoft.com/office/powerpoint/2010/main" val="26367112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874521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18359184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03185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26954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289385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6" y="3356992"/>
            <a:ext cx="4427984"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0"/>
            <a:ext cx="4427984" cy="335699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4716016" cy="335699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356992"/>
            <a:ext cx="4716016" cy="3501008"/>
          </a:xfrm>
          <a:prstGeom prst="rect">
            <a:avLst/>
          </a:prstGeom>
        </p:spPr>
      </p:pic>
    </p:spTree>
    <p:extLst>
      <p:ext uri="{BB962C8B-B14F-4D97-AF65-F5344CB8AC3E}">
        <p14:creationId xmlns:p14="http://schemas.microsoft.com/office/powerpoint/2010/main" val="159785563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99097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68511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282162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57625"/>
            <a:ext cx="9143999" cy="3000375"/>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355976" cy="3857625"/>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0"/>
            <a:ext cx="4716016" cy="3857625"/>
          </a:xfrm>
          <a:prstGeom prst="rect">
            <a:avLst/>
          </a:prstGeom>
        </p:spPr>
      </p:pic>
    </p:spTree>
    <p:extLst>
      <p:ext uri="{BB962C8B-B14F-4D97-AF65-F5344CB8AC3E}">
        <p14:creationId xmlns:p14="http://schemas.microsoft.com/office/powerpoint/2010/main" val="205016847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Liz Christy Garden, Manhattan, New York State.</a:t>
            </a:r>
            <a:endParaRPr lang="es-ES" dirty="0"/>
          </a:p>
        </p:txBody>
      </p:sp>
      <p:sp>
        <p:nvSpPr>
          <p:cNvPr id="3" name="2 Marcador de contenido"/>
          <p:cNvSpPr>
            <a:spLocks noGrp="1"/>
          </p:cNvSpPr>
          <p:nvPr>
            <p:ph sz="quarter" idx="1"/>
          </p:nvPr>
        </p:nvSpPr>
        <p:spPr>
          <a:xfrm>
            <a:off x="457200" y="1600200"/>
            <a:ext cx="7931224" cy="4873752"/>
          </a:xfrm>
        </p:spPr>
        <p:txBody>
          <a:bodyPr>
            <a:normAutofit lnSpcReduction="10000"/>
          </a:bodyPr>
          <a:lstStyle/>
          <a:p>
            <a:r>
              <a:rPr lang="es-ES" dirty="0"/>
              <a:t>Este fue el primer jardín de la comunidad en la Ciudad de Nueva York, fundada en 1973, que se encuentra en la esquina noreste de las calles Bowery y Houston en Manhattan. </a:t>
            </a:r>
          </a:p>
          <a:p>
            <a:r>
              <a:rPr lang="es-ES" dirty="0"/>
              <a:t>Durante el siglo XVII nuestro sitio era entonces la esquina de Bouwerie y la calle del Norte, el extremo sur de una gran finca propiedad de Peter Stuyvesant, el último gobernador holandés de Nueva Amsterdam. </a:t>
            </a:r>
          </a:p>
          <a:p>
            <a:r>
              <a:rPr lang="es-ES" dirty="0"/>
              <a:t>En los siglos siguientes, esta Bouwerie (que es el nombre holandés para la granja) cambió radicalmente. Fue en completa decadencia en la década de 1970, cuando muchos edificios fueron abandonados y derribados. </a:t>
            </a:r>
          </a:p>
          <a:p>
            <a:endParaRPr lang="es-ES" dirty="0"/>
          </a:p>
          <a:p>
            <a:endParaRPr lang="es-ES" dirty="0"/>
          </a:p>
        </p:txBody>
      </p:sp>
    </p:spTree>
    <p:extLst>
      <p:ext uri="{BB962C8B-B14F-4D97-AF65-F5344CB8AC3E}">
        <p14:creationId xmlns:p14="http://schemas.microsoft.com/office/powerpoint/2010/main" val="327519002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En 1973, un residente local llamado Liz Christy y un grupo de activistas de jardinería conocidos como las guerrillas verdes estaban plantando jardineras, terrenos baldíos con  semillas de los árboles y pozos de la zona. </a:t>
            </a:r>
          </a:p>
          <a:p>
            <a:r>
              <a:rPr lang="es-ES" dirty="0"/>
              <a:t>Vieron la gran cantidad de escombros como un jardín potencial y en diciembre fue a la ciudad para encontrar una forma de obtener el uso oficial de las tierras. </a:t>
            </a:r>
          </a:p>
          <a:p>
            <a:r>
              <a:rPr lang="es-ES" dirty="0"/>
              <a:t>Los voluntarios sacaron la basura y los escombros fuera, separados donó la tierra vegetal, instalaron una valla y comenzaron a plantar. </a:t>
            </a:r>
          </a:p>
          <a:p>
            <a:r>
              <a:rPr lang="es-ES" dirty="0"/>
              <a:t>El 23 de abril de 1974, la oficina de la Ciudad de la Preservación de la Vivienda y Desarrollo aprobó el sitio para el alquiler como el "Bowery Houston Community Farm and Garden" por $ 1 al mes.</a:t>
            </a:r>
          </a:p>
          <a:p>
            <a:endParaRPr lang="es-ES" dirty="0"/>
          </a:p>
        </p:txBody>
      </p:sp>
    </p:spTree>
    <p:extLst>
      <p:ext uri="{BB962C8B-B14F-4D97-AF65-F5344CB8AC3E}">
        <p14:creationId xmlns:p14="http://schemas.microsoft.com/office/powerpoint/2010/main" val="222435202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Sesenta canteros se plantaron con verduras, y luego se añadieron los árboles y las fronteras herbáceas. En su segundo año, este precursor de los actuales jardines de la comunidad urbana ganó sus primeros Parnis Mollie Su Premio del Barrio de Vestir. La gente de otros barrios en los cinco condados, visto lo que podía hacer y querían información sobre cómo iniciar proyectos similares. </a:t>
            </a:r>
          </a:p>
          <a:p>
            <a:r>
              <a:rPr lang="es-ES" dirty="0"/>
              <a:t>Pronto las Guerrillas Verdes corrían talleres y la plantación de parcelas experimentales para aprender una gran variedad de plantas puede ser cultivadas en condiciones hostiles.</a:t>
            </a:r>
          </a:p>
          <a:p>
            <a:r>
              <a:rPr lang="es-ES" dirty="0"/>
              <a:t> El jardín se convirtió en un sitio de muchos regalos de plantas, donde se imparten las plantas cultivadas en el lugar o donadas por viveros, horticultores y jardineros profesionales locales para nuevos jardines por toda la ciudad.</a:t>
            </a:r>
          </a:p>
        </p:txBody>
      </p:sp>
    </p:spTree>
    <p:extLst>
      <p:ext uri="{BB962C8B-B14F-4D97-AF65-F5344CB8AC3E}">
        <p14:creationId xmlns:p14="http://schemas.microsoft.com/office/powerpoint/2010/main" val="425800454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En 1986 el jardín fue dedicado Bowery-Houston Garden de Liz Christy, en memoria de su fundador. En 1990, tras años de incertidumbre y un mar de fondo de apoyo, el grupo de desarrollo local, el Comité Cooper Square, se comprometió a mantener el jardín en su totalidad en sus planes de renovación de nuestro barrio. </a:t>
            </a:r>
          </a:p>
          <a:p>
            <a:r>
              <a:rPr lang="es-ES" dirty="0"/>
              <a:t>El acuerdo de 2002 entre la Ciudad de Nueva York y el Fiscal General del Estado de NY llama a la preservación del medio Liz Christy Garden. </a:t>
            </a:r>
          </a:p>
          <a:p>
            <a:r>
              <a:rPr lang="es-ES" dirty="0"/>
              <a:t>Hay una canasta para la colecta en el jardín, los ingresos ayudan a pagar por herramientas y suministros, es allí durante las horas oficiales abiertas, y los jardineros pueden aceptar donaciones en forma de cheque cuando el jardín esta abierto. </a:t>
            </a:r>
          </a:p>
        </p:txBody>
      </p:sp>
    </p:spTree>
    <p:extLst>
      <p:ext uri="{BB962C8B-B14F-4D97-AF65-F5344CB8AC3E}">
        <p14:creationId xmlns:p14="http://schemas.microsoft.com/office/powerpoint/2010/main" val="125763834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Sus donaciones ayudarán a asegurar la Liz Christy Garden sigue siendo un oasis para la comunidad circundante. Envíe un cheque a nombre de "Guerrillas Verdes" y envíelo a: Guerrillas Verdes, 307 7th Avenue, Room 1601, NY 10001. </a:t>
            </a:r>
          </a:p>
          <a:p>
            <a:r>
              <a:rPr lang="es-ES" dirty="0"/>
              <a:t>Por favor, asegúrese de escribir "Liz Christy" en la línea de memo. y por favor asegúrese de indicar que su donación es para el Jardín Liz Christy. </a:t>
            </a:r>
          </a:p>
          <a:p>
            <a:endParaRPr lang="es-ES" dirty="0"/>
          </a:p>
        </p:txBody>
      </p:sp>
    </p:spTree>
    <p:extLst>
      <p:ext uri="{BB962C8B-B14F-4D97-AF65-F5344CB8AC3E}">
        <p14:creationId xmlns:p14="http://schemas.microsoft.com/office/powerpoint/2010/main" val="169177936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924598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7944" y="-14772"/>
            <a:ext cx="5076056" cy="3573017"/>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067944" cy="3645024"/>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3645025"/>
            <a:ext cx="2210619" cy="3211724"/>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10618" y="3645025"/>
            <a:ext cx="2029942" cy="3211724"/>
          </a:xfrm>
          <a:prstGeom prst="rect">
            <a:avLst/>
          </a:prstGeom>
        </p:spPr>
      </p:pic>
      <p:pic>
        <p:nvPicPr>
          <p:cNvPr id="8" name="7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40560" y="3558245"/>
            <a:ext cx="4903440" cy="3298503"/>
          </a:xfrm>
          <a:prstGeom prst="rect">
            <a:avLst/>
          </a:prstGeom>
        </p:spPr>
      </p:pic>
    </p:spTree>
    <p:extLst>
      <p:ext uri="{BB962C8B-B14F-4D97-AF65-F5344CB8AC3E}">
        <p14:creationId xmlns:p14="http://schemas.microsoft.com/office/powerpoint/2010/main" val="22859100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29000"/>
            <a:ext cx="4572000" cy="3428999"/>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429000"/>
            <a:ext cx="4572000" cy="3429000"/>
          </a:xfrm>
          <a:prstGeom prst="rect">
            <a:avLst/>
          </a:prstGeom>
        </p:spPr>
      </p:pic>
    </p:spTree>
    <p:extLst>
      <p:ext uri="{BB962C8B-B14F-4D97-AF65-F5344CB8AC3E}">
        <p14:creationId xmlns:p14="http://schemas.microsoft.com/office/powerpoint/2010/main" val="238408209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63204733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4644008"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10" y="0"/>
            <a:ext cx="4499990" cy="350100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3501008"/>
            <a:ext cx="4644008" cy="335699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4010" y="3501008"/>
            <a:ext cx="4499990" cy="3356992"/>
          </a:xfrm>
          <a:prstGeom prst="rect">
            <a:avLst/>
          </a:prstGeom>
        </p:spPr>
      </p:pic>
    </p:spTree>
    <p:extLst>
      <p:ext uri="{BB962C8B-B14F-4D97-AF65-F5344CB8AC3E}">
        <p14:creationId xmlns:p14="http://schemas.microsoft.com/office/powerpoint/2010/main" val="213091382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7235"/>
            <a:ext cx="9144000" cy="6858000"/>
          </a:xfrm>
          <a:prstGeom prst="rect">
            <a:avLst/>
          </a:prstGeom>
        </p:spPr>
      </p:pic>
    </p:spTree>
    <p:extLst>
      <p:ext uri="{BB962C8B-B14F-4D97-AF65-F5344CB8AC3E}">
        <p14:creationId xmlns:p14="http://schemas.microsoft.com/office/powerpoint/2010/main" val="235785739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695781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286295154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179948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1419" y="-1730669"/>
            <a:ext cx="9144000" cy="9238202"/>
          </a:xfrm>
          <a:prstGeom prst="rect">
            <a:avLst/>
          </a:prstGeom>
        </p:spPr>
      </p:pic>
    </p:spTree>
    <p:extLst>
      <p:ext uri="{BB962C8B-B14F-4D97-AF65-F5344CB8AC3E}">
        <p14:creationId xmlns:p14="http://schemas.microsoft.com/office/powerpoint/2010/main" val="159364713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464181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145505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0" y="-1143000"/>
            <a:ext cx="9144000" cy="9144000"/>
          </a:xfrm>
          <a:prstGeom prst="rect">
            <a:avLst/>
          </a:prstGeom>
        </p:spPr>
      </p:pic>
    </p:spTree>
    <p:extLst>
      <p:ext uri="{BB962C8B-B14F-4D97-AF65-F5344CB8AC3E}">
        <p14:creationId xmlns:p14="http://schemas.microsoft.com/office/powerpoint/2010/main" val="141784844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723" y="-956765"/>
            <a:ext cx="9144000" cy="9130553"/>
          </a:xfrm>
          <a:prstGeom prst="rect">
            <a:avLst/>
          </a:prstGeom>
        </p:spPr>
      </p:pic>
    </p:spTree>
    <p:extLst>
      <p:ext uri="{BB962C8B-B14F-4D97-AF65-F5344CB8AC3E}">
        <p14:creationId xmlns:p14="http://schemas.microsoft.com/office/powerpoint/2010/main" val="425594518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23254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30" b="6274"/>
          <a:stretch/>
        </p:blipFill>
        <p:spPr>
          <a:xfrm>
            <a:off x="-1" y="0"/>
            <a:ext cx="9238129" cy="6858000"/>
          </a:xfrm>
          <a:prstGeom prst="rect">
            <a:avLst/>
          </a:prstGeom>
        </p:spPr>
      </p:pic>
    </p:spTree>
    <p:extLst>
      <p:ext uri="{BB962C8B-B14F-4D97-AF65-F5344CB8AC3E}">
        <p14:creationId xmlns:p14="http://schemas.microsoft.com/office/powerpoint/2010/main" val="102676467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653962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645148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843384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106811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79278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41761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396</TotalTime>
  <Words>2425</Words>
  <Application>Microsoft Office PowerPoint</Application>
  <PresentationFormat>Presentación en pantalla (4:3)</PresentationFormat>
  <Paragraphs>230</Paragraphs>
  <Slides>109</Slides>
  <Notes>88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109</vt:i4>
      </vt:variant>
    </vt:vector>
  </HeadingPairs>
  <TitlesOfParts>
    <vt:vector size="114" baseType="lpstr">
      <vt:lpstr>Calibri</vt:lpstr>
      <vt:lpstr>Century Schoolbook</vt:lpstr>
      <vt:lpstr>Wingdings</vt:lpstr>
      <vt:lpstr>Wingdings 2</vt:lpstr>
      <vt:lpstr>Default Theme</vt:lpstr>
      <vt:lpstr>ESTADOS UNIDOS.-LA VUELTA AL MUNDO EN 885 JARDINES.- Nemours Mansion and Gardens .-Savannah Forsyth Park.-Long House Reserve, East Hampton.-Liz Christy Garden.-</vt:lpstr>
      <vt:lpstr>Nemours Mansion and Gardens , Wilmington, Delaware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Savannah Forsyth Park.-Georgia.-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Long House Reserve, East Hampton, New York State.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Liz Christy Garden, Manhattan, New York State.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25</cp:revision>
  <dcterms:created xsi:type="dcterms:W3CDTF">2013-08-24T06:13:10Z</dcterms:created>
  <dcterms:modified xsi:type="dcterms:W3CDTF">2018-03-05T08:20:28Z</dcterms:modified>
</cp:coreProperties>
</file>