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7126B7-50ED-41D2-A7BD-3CB7886AD0F4}"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5BC8B7-B3B5-4B7F-BEB0-AB95B8851EF2}" type="slidenum">
              <a:rPr lang="es-ES" smtClean="0"/>
              <a:t>‹Nº›</a:t>
            </a:fld>
            <a:endParaRPr lang="es-ES" dirty="0"/>
          </a:p>
        </p:txBody>
      </p:sp>
    </p:spTree>
    <p:extLst>
      <p:ext uri="{BB962C8B-B14F-4D97-AF65-F5344CB8AC3E}">
        <p14:creationId xmlns:p14="http://schemas.microsoft.com/office/powerpoint/2010/main" val="3290940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4CD8F2AF-89A4-4CCE-9BAB-99E121E0A2F0}" type="slidenum">
              <a:rPr lang="es-ES_tradnl" altLang="es-ES" sz="1200" b="0">
                <a:solidFill>
                  <a:prstClr val="black"/>
                </a:solidFill>
                <a:latin typeface="Arial" charset="0"/>
              </a:rPr>
              <a:pPr eaLnBrk="1" hangingPunct="1"/>
              <a:t>2</a:t>
            </a:fld>
            <a:endParaRPr lang="es-ES_tradnl" altLang="es-ES" sz="1200" b="0" dirty="0">
              <a:solidFill>
                <a:prstClr val="black"/>
              </a:solidFill>
              <a:latin typeface="Arial"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7C5D50F-CBA7-4E78-A209-C589D3A71744}" type="slidenum">
              <a:rPr lang="es-ES_tradnl" altLang="es-ES" sz="1200" b="0">
                <a:solidFill>
                  <a:prstClr val="black"/>
                </a:solidFill>
                <a:latin typeface="Arial" charset="0"/>
              </a:rPr>
              <a:pPr eaLnBrk="1" hangingPunct="1"/>
              <a:t>4</a:t>
            </a:fld>
            <a:endParaRPr lang="es-ES_tradnl" altLang="es-ES" sz="1200" b="0" dirty="0">
              <a:solidFill>
                <a:prstClr val="black"/>
              </a:solidFill>
              <a:latin typeface="Arial"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FC430BEF-A043-495E-930C-93093D0AD253}" type="slidenum">
              <a:rPr lang="es-ES_tradnl" altLang="es-ES" sz="1200" b="0">
                <a:solidFill>
                  <a:prstClr val="black"/>
                </a:solidFill>
                <a:latin typeface="Arial" charset="0"/>
              </a:rPr>
              <a:pPr eaLnBrk="1" hangingPunct="1"/>
              <a:t>5</a:t>
            </a:fld>
            <a:endParaRPr lang="es-ES_tradnl" altLang="es-ES" sz="1200" b="0" dirty="0">
              <a:solidFill>
                <a:prstClr val="black"/>
              </a:solidFill>
              <a:latin typeface="Arial"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Bethseda Fountain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B78D4BC0-8A57-47D7-935F-7855666C1C33}" type="slidenum">
              <a:rPr lang="es-ES_tradnl" altLang="es-ES" sz="1200" b="0">
                <a:solidFill>
                  <a:prstClr val="black"/>
                </a:solidFill>
                <a:latin typeface="Arial" charset="0"/>
              </a:rPr>
              <a:pPr eaLnBrk="1" hangingPunct="1"/>
              <a:t>6</a:t>
            </a:fld>
            <a:endParaRPr lang="es-ES_tradnl" altLang="es-ES" sz="1200" b="0" dirty="0">
              <a:solidFill>
                <a:prstClr val="black"/>
              </a:solidFill>
              <a:latin typeface="Arial"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Park.-Lake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6AECC323-810A-46BA-A3F8-776158474607}" type="slidenum">
              <a:rPr lang="es-ES_tradnl" altLang="es-ES" sz="1200" b="0">
                <a:solidFill>
                  <a:prstClr val="black"/>
                </a:solidFill>
                <a:latin typeface="Arial" charset="0"/>
              </a:rPr>
              <a:pPr eaLnBrk="1" hangingPunct="1"/>
              <a:t>7</a:t>
            </a:fld>
            <a:endParaRPr lang="es-ES_tradnl" altLang="es-ES" sz="1200" b="0" dirty="0">
              <a:solidFill>
                <a:prstClr val="black"/>
              </a:solidFill>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6B6E31F-05E8-4208-8884-42CD1F54F5EA}" type="slidenum">
              <a:rPr lang="es-ES_tradnl" altLang="es-ES" sz="1200" b="0">
                <a:solidFill>
                  <a:prstClr val="black"/>
                </a:solidFill>
                <a:latin typeface="Arial" charset="0"/>
              </a:rPr>
              <a:pPr eaLnBrk="1" hangingPunct="1"/>
              <a:t>8</a:t>
            </a:fld>
            <a:endParaRPr lang="es-ES_tradnl" altLang="es-ES" sz="1200" b="0" dirty="0">
              <a:solidFill>
                <a:prstClr val="black"/>
              </a:solidFill>
              <a:latin typeface="Arial"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79C1532E-0EB3-48D5-95B6-B8A19161781D}" type="slidenum">
              <a:rPr lang="es-ES_tradnl" altLang="es-ES" sz="1200" b="0">
                <a:solidFill>
                  <a:prstClr val="black"/>
                </a:solidFill>
                <a:latin typeface="Arial" charset="0"/>
              </a:rPr>
              <a:pPr eaLnBrk="1" hangingPunct="1"/>
              <a:t>9</a:t>
            </a:fld>
            <a:endParaRPr lang="es-ES_tradnl" altLang="es-ES" sz="1200" b="0" dirty="0">
              <a:solidFill>
                <a:prstClr val="black"/>
              </a:solidFill>
              <a:latin typeface="Arial"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AD2AA123-E5C5-4151-9D14-74C2592BAFBF}" type="slidenum">
              <a:rPr lang="es-ES_tradnl" altLang="es-ES" sz="1200" b="0">
                <a:solidFill>
                  <a:prstClr val="black"/>
                </a:solidFill>
                <a:latin typeface="Arial" charset="0"/>
              </a:rPr>
              <a:pPr eaLnBrk="1" hangingPunct="1"/>
              <a:t>10</a:t>
            </a:fld>
            <a:endParaRPr lang="es-ES_tradnl" altLang="es-ES" sz="1200" b="0" dirty="0">
              <a:solidFill>
                <a:prstClr val="black"/>
              </a:solidFill>
              <a:latin typeface="Arial"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F4388728-AD95-4E82-BCCB-6E2AD801C906}" type="slidenum">
              <a:rPr lang="es-ES_tradnl" altLang="es-ES" sz="1200" b="0">
                <a:solidFill>
                  <a:prstClr val="black"/>
                </a:solidFill>
                <a:latin typeface="Arial" charset="0"/>
              </a:rPr>
              <a:pPr eaLnBrk="1" hangingPunct="1"/>
              <a:t>11</a:t>
            </a:fld>
            <a:endParaRPr lang="es-ES_tradnl" altLang="es-ES" sz="1200" b="0" dirty="0">
              <a:solidFill>
                <a:prstClr val="black"/>
              </a:solidFill>
              <a:latin typeface="Arial"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596B8AE-AD82-41FA-98CB-741ED28E9847}" type="slidenum">
              <a:rPr lang="es-ES_tradnl" altLang="es-ES" sz="1200" b="0">
                <a:solidFill>
                  <a:prstClr val="black"/>
                </a:solidFill>
                <a:latin typeface="Arial" charset="0"/>
              </a:rPr>
              <a:pPr eaLnBrk="1" hangingPunct="1"/>
              <a:t>12</a:t>
            </a:fld>
            <a:endParaRPr lang="es-ES_tradnl" altLang="es-ES" sz="1200" b="0" dirty="0">
              <a:solidFill>
                <a:prstClr val="black"/>
              </a:solidFill>
              <a:latin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B685D443-80A2-4300-B75C-12329CFF67C0}" type="slidenum">
              <a:rPr lang="es-ES_tradnl" altLang="es-ES" sz="1200" b="0">
                <a:solidFill>
                  <a:prstClr val="black"/>
                </a:solidFill>
                <a:latin typeface="Arial" charset="0"/>
              </a:rPr>
              <a:pPr eaLnBrk="1" hangingPunct="1"/>
              <a:t>13</a:t>
            </a:fld>
            <a:endParaRPr lang="es-ES_tradnl" altLang="es-ES" sz="1200" b="0" dirty="0">
              <a:solidFill>
                <a:prstClr val="black"/>
              </a:solidFill>
              <a:latin typeface="Arial"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ACE272FE-EDB7-4F33-A6EF-2B71D57CE2D7}" type="slidenum">
              <a:rPr lang="es-ES_tradnl" altLang="es-ES" sz="1200" b="0">
                <a:solidFill>
                  <a:prstClr val="black"/>
                </a:solidFill>
                <a:latin typeface="Arial" charset="0"/>
              </a:rPr>
              <a:pPr eaLnBrk="1" hangingPunct="1"/>
              <a:t>14</a:t>
            </a:fld>
            <a:endParaRPr lang="es-ES_tradnl" altLang="es-ES" sz="1200" b="0" dirty="0">
              <a:solidFill>
                <a:prstClr val="black"/>
              </a:solidFill>
              <a:latin typeface="Arial"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C7DF137-E3D8-4AAC-9794-8FA2AA2617F1}" type="slidenum">
              <a:rPr lang="es-ES_tradnl" altLang="es-ES" sz="1200" b="0">
                <a:solidFill>
                  <a:prstClr val="black"/>
                </a:solidFill>
                <a:latin typeface="Arial" charset="0"/>
              </a:rPr>
              <a:pPr eaLnBrk="1" hangingPunct="1"/>
              <a:t>15</a:t>
            </a:fld>
            <a:endParaRPr lang="es-ES_tradnl" altLang="es-ES" sz="1200" b="0" dirty="0">
              <a:solidFill>
                <a:prstClr val="black"/>
              </a:solidFill>
              <a:latin typeface="Arial"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D825BD5D-92F3-4244-A059-4A9FF2965ECA}" type="slidenum">
              <a:rPr lang="es-ES_tradnl" altLang="es-ES" sz="1200" b="0">
                <a:solidFill>
                  <a:prstClr val="black"/>
                </a:solidFill>
                <a:latin typeface="Arial" charset="0"/>
              </a:rPr>
              <a:pPr eaLnBrk="1" hangingPunct="1"/>
              <a:t>16</a:t>
            </a:fld>
            <a:endParaRPr lang="es-ES_tradnl" altLang="es-ES" sz="1200" b="0" dirty="0">
              <a:solidFill>
                <a:prstClr val="black"/>
              </a:solidFill>
              <a:latin typeface="Arial"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7E5D226E-2C46-4B55-BB16-34A7430A910B}" type="slidenum">
              <a:rPr lang="es-ES_tradnl" altLang="es-ES" sz="1200" b="0">
                <a:solidFill>
                  <a:prstClr val="black"/>
                </a:solidFill>
                <a:latin typeface="Arial" charset="0"/>
              </a:rPr>
              <a:pPr eaLnBrk="1" hangingPunct="1"/>
              <a:t>17</a:t>
            </a:fld>
            <a:endParaRPr lang="es-ES_tradnl" altLang="es-ES" sz="1200" b="0" dirty="0">
              <a:solidFill>
                <a:prstClr val="black"/>
              </a:solidFill>
              <a:latin typeface="Arial"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BCB52164-CA4C-4FEB-9373-FC537B34C713}" type="slidenum">
              <a:rPr lang="es-ES_tradnl" altLang="es-ES" sz="1200" b="0">
                <a:solidFill>
                  <a:prstClr val="black"/>
                </a:solidFill>
                <a:latin typeface="Arial" charset="0"/>
              </a:rPr>
              <a:pPr eaLnBrk="1" hangingPunct="1"/>
              <a:t>18</a:t>
            </a:fld>
            <a:endParaRPr lang="es-ES_tradnl" altLang="es-ES" sz="1200" b="0" dirty="0">
              <a:solidFill>
                <a:prstClr val="black"/>
              </a:solidFill>
              <a:latin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F21CCDF-6327-40FA-A382-8723DA56D7D2}" type="slidenum">
              <a:rPr lang="es-ES_tradnl" altLang="es-ES" sz="1200" b="0">
                <a:solidFill>
                  <a:prstClr val="black"/>
                </a:solidFill>
                <a:latin typeface="Arial" charset="0"/>
              </a:rPr>
              <a:pPr eaLnBrk="1" hangingPunct="1"/>
              <a:t>19</a:t>
            </a:fld>
            <a:endParaRPr lang="es-ES_tradnl" altLang="es-ES" sz="1200" b="0" dirty="0">
              <a:solidFill>
                <a:prstClr val="black"/>
              </a:solidFill>
              <a:latin typeface="Arial"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39B670CB-57CB-4B6E-AA10-72F996A67803}" type="slidenum">
              <a:rPr lang="es-ES_tradnl" altLang="es-ES" sz="1200" b="0">
                <a:solidFill>
                  <a:prstClr val="black"/>
                </a:solidFill>
                <a:latin typeface="Arial" charset="0"/>
              </a:rPr>
              <a:pPr eaLnBrk="1" hangingPunct="1"/>
              <a:t>20</a:t>
            </a:fld>
            <a:endParaRPr lang="es-ES_tradnl" altLang="es-ES" sz="1200" b="0" dirty="0">
              <a:solidFill>
                <a:prstClr val="black"/>
              </a:solidFill>
              <a:latin typeface="Arial"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8E6D52DB-22FD-47C9-B262-E48651969D8C}" type="slidenum">
              <a:rPr lang="es-ES_tradnl" altLang="es-ES" sz="1200" b="0">
                <a:solidFill>
                  <a:prstClr val="black"/>
                </a:solidFill>
                <a:latin typeface="Arial" charset="0"/>
              </a:rPr>
              <a:pPr eaLnBrk="1" hangingPunct="1"/>
              <a:t>21</a:t>
            </a:fld>
            <a:endParaRPr lang="es-ES_tradnl" altLang="es-ES" sz="1200" b="0" dirty="0">
              <a:solidFill>
                <a:prstClr val="black"/>
              </a:solidFill>
              <a:latin typeface="Arial"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49FF103C-A4E6-4A45-B300-466C5FB283C7}" type="slidenum">
              <a:rPr lang="es-ES_tradnl" altLang="es-ES" sz="1200" b="0">
                <a:solidFill>
                  <a:prstClr val="black"/>
                </a:solidFill>
                <a:latin typeface="Arial" charset="0"/>
              </a:rPr>
              <a:pPr eaLnBrk="1" hangingPunct="1"/>
              <a:t>22</a:t>
            </a:fld>
            <a:endParaRPr lang="es-ES_tradnl" altLang="es-ES" sz="1200" b="0" dirty="0">
              <a:solidFill>
                <a:prstClr val="black"/>
              </a:solidFill>
              <a:latin typeface="Arial"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5964A9C9-4E3B-4BA8-9AF0-FF40E61429F9}" type="slidenum">
              <a:rPr lang="es-ES_tradnl" altLang="es-ES" sz="1200" b="0">
                <a:solidFill>
                  <a:prstClr val="black"/>
                </a:solidFill>
                <a:latin typeface="Arial" charset="0"/>
              </a:rPr>
              <a:pPr eaLnBrk="1" hangingPunct="1"/>
              <a:t>23</a:t>
            </a:fld>
            <a:endParaRPr lang="es-ES_tradnl" altLang="es-ES" sz="1200" b="0" dirty="0">
              <a:solidFill>
                <a:prstClr val="black"/>
              </a:solidFill>
              <a:latin typeface="Arial"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6C7861A-4919-4A94-BD58-700DDB833317}" type="slidenum">
              <a:rPr lang="es-ES_tradnl" altLang="es-ES" sz="1200" b="0">
                <a:solidFill>
                  <a:prstClr val="black"/>
                </a:solidFill>
                <a:latin typeface="Arial" charset="0"/>
              </a:rPr>
              <a:pPr eaLnBrk="1" hangingPunct="1"/>
              <a:t>24</a:t>
            </a:fld>
            <a:endParaRPr lang="es-ES_tradnl" altLang="es-ES" sz="1200" b="0" dirty="0">
              <a:solidFill>
                <a:prstClr val="black"/>
              </a:solidFill>
              <a:latin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45809F5E-D368-4748-BEA2-CBDAC214635C}" type="slidenum">
              <a:rPr lang="es-ES_tradnl" altLang="es-ES" sz="1200" b="0">
                <a:solidFill>
                  <a:prstClr val="black"/>
                </a:solidFill>
                <a:latin typeface="Arial" charset="0"/>
              </a:rPr>
              <a:pPr eaLnBrk="1" hangingPunct="1"/>
              <a:t>25</a:t>
            </a:fld>
            <a:endParaRPr lang="es-ES_tradnl" altLang="es-ES" sz="1200" b="0" dirty="0">
              <a:solidFill>
                <a:prstClr val="black"/>
              </a:solidFill>
              <a:latin typeface="Arial"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1A87AD07-6408-48F6-B813-D19909B89341}" type="slidenum">
              <a:rPr lang="es-ES_tradnl" altLang="es-ES" sz="1200" b="0">
                <a:solidFill>
                  <a:prstClr val="black"/>
                </a:solidFill>
                <a:latin typeface="Arial" charset="0"/>
              </a:rPr>
              <a:pPr eaLnBrk="1" hangingPunct="1"/>
              <a:t>26</a:t>
            </a:fld>
            <a:endParaRPr lang="es-ES_tradnl" altLang="es-ES" sz="1200" b="0" dirty="0">
              <a:solidFill>
                <a:prstClr val="black"/>
              </a:solidFill>
              <a:latin typeface="Arial"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59940618-8233-4903-BB9A-776CECE98EAE}" type="slidenum">
              <a:rPr lang="es-ES_tradnl" altLang="es-ES" sz="1200" b="0">
                <a:solidFill>
                  <a:prstClr val="black"/>
                </a:solidFill>
                <a:latin typeface="Arial" charset="0"/>
              </a:rPr>
              <a:pPr eaLnBrk="1" hangingPunct="1"/>
              <a:t>27</a:t>
            </a:fld>
            <a:endParaRPr lang="es-ES_tradnl" altLang="es-ES" sz="1200" b="0" dirty="0">
              <a:solidFill>
                <a:prstClr val="black"/>
              </a:solidFill>
              <a:latin typeface="Arial"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5C096E55-84DB-4659-A0CF-AA758BAD3B99}" type="slidenum">
              <a:rPr lang="es-ES_tradnl" altLang="es-ES" sz="1200" b="0">
                <a:solidFill>
                  <a:prstClr val="black"/>
                </a:solidFill>
                <a:latin typeface="Arial" charset="0"/>
              </a:rPr>
              <a:pPr eaLnBrk="1" hangingPunct="1"/>
              <a:t>28</a:t>
            </a:fld>
            <a:endParaRPr lang="es-ES_tradnl" altLang="es-ES" sz="1200" b="0" dirty="0">
              <a:solidFill>
                <a:prstClr val="black"/>
              </a:solidFill>
              <a:latin typeface="Arial"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1EDDFE16-0130-46B4-8C13-92D7C76BF4CF}" type="slidenum">
              <a:rPr lang="es-ES_tradnl" altLang="es-ES" sz="1200" b="0">
                <a:solidFill>
                  <a:prstClr val="black"/>
                </a:solidFill>
                <a:latin typeface="Arial" charset="0"/>
              </a:rPr>
              <a:pPr eaLnBrk="1" hangingPunct="1"/>
              <a:t>29</a:t>
            </a:fld>
            <a:endParaRPr lang="es-ES_tradnl" altLang="es-ES" sz="1200" b="0" dirty="0">
              <a:solidFill>
                <a:prstClr val="black"/>
              </a:solidFill>
              <a:latin typeface="Arial"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F9C41170-B8EE-4441-B1E5-0B0D20A3FDDB}" type="slidenum">
              <a:rPr lang="es-ES_tradnl" altLang="es-ES" sz="1200" b="0">
                <a:solidFill>
                  <a:prstClr val="black"/>
                </a:solidFill>
                <a:latin typeface="Arial" charset="0"/>
              </a:rPr>
              <a:pPr eaLnBrk="1" hangingPunct="1"/>
              <a:t>30</a:t>
            </a:fld>
            <a:endParaRPr lang="es-ES_tradnl" altLang="es-ES" sz="1200" b="0" dirty="0">
              <a:solidFill>
                <a:prstClr val="black"/>
              </a:solidFill>
              <a:latin typeface="Arial"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322C92E6-6E4E-4F40-837B-784B9A25B04A}" type="slidenum">
              <a:rPr lang="es-ES_tradnl" altLang="es-ES" sz="1200" b="0">
                <a:solidFill>
                  <a:prstClr val="black"/>
                </a:solidFill>
                <a:latin typeface="Arial" charset="0"/>
              </a:rPr>
              <a:pPr eaLnBrk="1" hangingPunct="1"/>
              <a:t>31</a:t>
            </a:fld>
            <a:endParaRPr lang="es-ES_tradnl" altLang="es-ES" sz="1200" b="0" dirty="0">
              <a:solidFill>
                <a:prstClr val="black"/>
              </a:solidFill>
              <a:latin typeface="Arial"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6FDAFED8-64B2-4A07-8A18-4CE659964B7C}" type="slidenum">
              <a:rPr lang="es-ES_tradnl" altLang="es-ES" sz="1200" b="0">
                <a:solidFill>
                  <a:prstClr val="black"/>
                </a:solidFill>
                <a:latin typeface="Arial" charset="0"/>
              </a:rPr>
              <a:pPr eaLnBrk="1" hangingPunct="1"/>
              <a:t>32</a:t>
            </a:fld>
            <a:endParaRPr lang="es-ES_tradnl" altLang="es-ES" sz="1200" b="0" dirty="0">
              <a:solidFill>
                <a:prstClr val="black"/>
              </a:solidFill>
              <a:latin typeface="Arial"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2B13094-CBC1-41FE-B629-F6AE5AFC30E1}" type="slidenum">
              <a:rPr lang="es-ES_tradnl" altLang="es-ES" sz="1200" b="0">
                <a:solidFill>
                  <a:prstClr val="black"/>
                </a:solidFill>
                <a:latin typeface="Arial" charset="0"/>
              </a:rPr>
              <a:pPr eaLnBrk="1" hangingPunct="1"/>
              <a:t>33</a:t>
            </a:fld>
            <a:endParaRPr lang="es-ES_tradnl" altLang="es-ES" sz="1200" b="0" dirty="0">
              <a:solidFill>
                <a:prstClr val="black"/>
              </a:solidFill>
              <a:latin typeface="Arial"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3D140C2A-B205-4644-8F65-0B26A7A51BE9}" type="slidenum">
              <a:rPr lang="es-ES_tradnl" altLang="es-ES" sz="1200" b="0">
                <a:solidFill>
                  <a:prstClr val="black"/>
                </a:solidFill>
                <a:latin typeface="Arial" charset="0"/>
              </a:rPr>
              <a:pPr eaLnBrk="1" hangingPunct="1"/>
              <a:t>34</a:t>
            </a:fld>
            <a:endParaRPr lang="es-ES_tradnl" altLang="es-ES" sz="1200" b="0" dirty="0">
              <a:solidFill>
                <a:prstClr val="black"/>
              </a:solidFill>
              <a:latin typeface="Arial"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A3090D7-2A82-437C-A4CA-06DAD076F9AC}" type="slidenum">
              <a:rPr lang="es-ES_tradnl" altLang="es-ES" sz="1200" b="0">
                <a:solidFill>
                  <a:prstClr val="black"/>
                </a:solidFill>
                <a:latin typeface="Arial" charset="0"/>
              </a:rPr>
              <a:pPr eaLnBrk="1" hangingPunct="1"/>
              <a:t>35</a:t>
            </a:fld>
            <a:endParaRPr lang="es-ES_tradnl" altLang="es-ES" sz="1200" b="0" dirty="0">
              <a:solidFill>
                <a:prstClr val="black"/>
              </a:solidFill>
              <a:latin typeface="Arial"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80B32F6C-9C92-43B1-93BC-F7D5ECB85BC0}" type="slidenum">
              <a:rPr lang="es-ES_tradnl" altLang="es-ES" sz="1200" b="0">
                <a:solidFill>
                  <a:prstClr val="black"/>
                </a:solidFill>
                <a:latin typeface="Arial" charset="0"/>
              </a:rPr>
              <a:pPr eaLnBrk="1" hangingPunct="1"/>
              <a:t>36</a:t>
            </a:fld>
            <a:endParaRPr lang="es-ES_tradnl" altLang="es-ES" sz="1200" b="0" dirty="0">
              <a:solidFill>
                <a:prstClr val="black"/>
              </a:solidFill>
              <a:latin typeface="Arial"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B2B4C750-8525-4334-9741-1554BC7068E2}" type="slidenum">
              <a:rPr lang="es-ES_tradnl" altLang="es-ES" sz="1200" b="0">
                <a:solidFill>
                  <a:prstClr val="black"/>
                </a:solidFill>
                <a:latin typeface="Arial" charset="0"/>
              </a:rPr>
              <a:pPr eaLnBrk="1" hangingPunct="1"/>
              <a:t>37</a:t>
            </a:fld>
            <a:endParaRPr lang="es-ES_tradnl" altLang="es-ES" sz="1200" b="0" dirty="0">
              <a:solidFill>
                <a:prstClr val="black"/>
              </a:solidFill>
              <a:latin typeface="Arial"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FB25A88C-069C-4300-AD15-DD2D846E1E5F}" type="slidenum">
              <a:rPr lang="es-ES_tradnl" altLang="es-ES" sz="1200" b="0">
                <a:solidFill>
                  <a:prstClr val="black"/>
                </a:solidFill>
                <a:latin typeface="Arial" charset="0"/>
              </a:rPr>
              <a:pPr eaLnBrk="1" hangingPunct="1"/>
              <a:t>38</a:t>
            </a:fld>
            <a:endParaRPr lang="es-ES_tradnl" altLang="es-ES" sz="1200" b="0" dirty="0">
              <a:solidFill>
                <a:prstClr val="black"/>
              </a:solidFill>
              <a:latin typeface="Arial"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3B1848D3-EE09-4D0F-B511-206383EC336D}" type="slidenum">
              <a:rPr lang="es-ES_tradnl" altLang="es-ES" sz="1200" b="0">
                <a:solidFill>
                  <a:prstClr val="black"/>
                </a:solidFill>
                <a:latin typeface="Arial" charset="0"/>
              </a:rPr>
              <a:pPr eaLnBrk="1" hangingPunct="1"/>
              <a:t>39</a:t>
            </a:fld>
            <a:endParaRPr lang="es-ES_tradnl" altLang="es-ES" sz="1200" b="0" dirty="0">
              <a:solidFill>
                <a:prstClr val="black"/>
              </a:solidFill>
              <a:latin typeface="Arial"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8E72AFE5-C4B0-4B03-B725-342034477701}" type="slidenum">
              <a:rPr lang="es-ES_tradnl" altLang="es-ES" sz="1200" b="0">
                <a:solidFill>
                  <a:prstClr val="black"/>
                </a:solidFill>
                <a:latin typeface="Arial" charset="0"/>
              </a:rPr>
              <a:pPr eaLnBrk="1" hangingPunct="1"/>
              <a:t>40</a:t>
            </a:fld>
            <a:endParaRPr lang="es-ES_tradnl" altLang="es-ES" sz="1200" b="0" dirty="0">
              <a:solidFill>
                <a:prstClr val="black"/>
              </a:solidFill>
              <a:latin typeface="Arial"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CB2BDC3-2303-4915-B1D4-5FFD6938FA3B}" type="slidenum">
              <a:rPr lang="es-ES_tradnl" altLang="es-ES" sz="1200" b="0">
                <a:solidFill>
                  <a:prstClr val="black"/>
                </a:solidFill>
                <a:latin typeface="Arial" charset="0"/>
              </a:rPr>
              <a:pPr eaLnBrk="1" hangingPunct="1"/>
              <a:t>41</a:t>
            </a:fld>
            <a:endParaRPr lang="es-ES_tradnl" altLang="es-ES" sz="1200" b="0" dirty="0">
              <a:solidFill>
                <a:prstClr val="black"/>
              </a:solidFill>
              <a:latin typeface="Arial"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DE656AA8-B9DD-4302-B932-3C845F23C9B0}" type="slidenum">
              <a:rPr lang="es-ES_tradnl" altLang="es-ES" sz="1200" b="0">
                <a:solidFill>
                  <a:prstClr val="black"/>
                </a:solidFill>
                <a:latin typeface="Arial" charset="0"/>
              </a:rPr>
              <a:pPr eaLnBrk="1" hangingPunct="1"/>
              <a:t>42</a:t>
            </a:fld>
            <a:endParaRPr lang="es-ES_tradnl" altLang="es-ES" sz="1200" b="0" dirty="0">
              <a:solidFill>
                <a:prstClr val="black"/>
              </a:solidFill>
              <a:latin typeface="Arial"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A80171B4-B94E-4747-9C3C-2AB468B465BD}" type="slidenum">
              <a:rPr lang="es-ES_tradnl" altLang="es-ES" sz="1200" b="0">
                <a:solidFill>
                  <a:prstClr val="black"/>
                </a:solidFill>
                <a:latin typeface="Arial" charset="0"/>
              </a:rPr>
              <a:pPr eaLnBrk="1" hangingPunct="1"/>
              <a:t>43</a:t>
            </a:fld>
            <a:endParaRPr lang="es-ES_tradnl" altLang="es-ES" sz="1200" b="0" dirty="0">
              <a:solidFill>
                <a:prstClr val="black"/>
              </a:solidFill>
              <a:latin typeface="Arial"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9803D1D-AFB0-42A3-A0E8-ACC914ABD468}" type="slidenum">
              <a:rPr lang="es-ES_tradnl" altLang="es-ES" sz="1200" b="0">
                <a:solidFill>
                  <a:prstClr val="black"/>
                </a:solidFill>
                <a:latin typeface="Arial" charset="0"/>
              </a:rPr>
              <a:pPr eaLnBrk="1" hangingPunct="1"/>
              <a:t>44</a:t>
            </a:fld>
            <a:endParaRPr lang="es-ES_tradnl" altLang="es-ES" sz="1200" b="0" dirty="0">
              <a:solidFill>
                <a:prstClr val="black"/>
              </a:solidFill>
              <a:latin typeface="Arial"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33C9240-106F-42B9-9D01-29B6FD7D5576}" type="slidenum">
              <a:rPr lang="es-ES_tradnl" altLang="es-ES" sz="1200" b="0">
                <a:solidFill>
                  <a:prstClr val="black"/>
                </a:solidFill>
                <a:latin typeface="Arial" charset="0"/>
              </a:rPr>
              <a:pPr eaLnBrk="1" hangingPunct="1"/>
              <a:t>45</a:t>
            </a:fld>
            <a:endParaRPr lang="es-ES_tradnl" altLang="es-ES" sz="1200" b="0" dirty="0">
              <a:solidFill>
                <a:prstClr val="black"/>
              </a:solidFill>
              <a:latin typeface="Arial"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4A215193-35FB-498C-A125-5F891D083BB2}" type="slidenum">
              <a:rPr lang="es-ES_tradnl" altLang="es-ES" sz="1200" b="0">
                <a:solidFill>
                  <a:prstClr val="black"/>
                </a:solidFill>
                <a:latin typeface="Arial" charset="0"/>
              </a:rPr>
              <a:pPr eaLnBrk="1" hangingPunct="1"/>
              <a:t>46</a:t>
            </a:fld>
            <a:endParaRPr lang="es-ES_tradnl" altLang="es-ES" sz="1200" b="0" dirty="0">
              <a:solidFill>
                <a:prstClr val="black"/>
              </a:solidFill>
              <a:latin typeface="Arial"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29B08AA3-D94D-4973-B36C-15A51F6656D2}" type="slidenum">
              <a:rPr lang="es-ES_tradnl" altLang="es-ES" sz="1200" b="0">
                <a:solidFill>
                  <a:prstClr val="black"/>
                </a:solidFill>
                <a:latin typeface="Arial" charset="0"/>
              </a:rPr>
              <a:pPr eaLnBrk="1" hangingPunct="1"/>
              <a:t>47</a:t>
            </a:fld>
            <a:endParaRPr lang="es-ES_tradnl" altLang="es-ES" sz="1200" b="0" dirty="0">
              <a:solidFill>
                <a:prstClr val="black"/>
              </a:solidFill>
              <a:latin typeface="Arial"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2AF2E105-5BD2-4859-8A63-7602CC929876}" type="slidenum">
              <a:rPr lang="es-ES_tradnl" altLang="es-ES" sz="1200" b="0">
                <a:solidFill>
                  <a:prstClr val="black"/>
                </a:solidFill>
                <a:latin typeface="Arial" charset="0"/>
              </a:rPr>
              <a:pPr eaLnBrk="1" hangingPunct="1"/>
              <a:t>48</a:t>
            </a:fld>
            <a:endParaRPr lang="es-ES_tradnl" altLang="es-ES" sz="1200" b="0" dirty="0">
              <a:solidFill>
                <a:prstClr val="black"/>
              </a:solidFill>
              <a:latin typeface="Arial"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99B71B19-61A0-4119-A6C0-88115B4B086B}" type="slidenum">
              <a:rPr lang="es-ES_tradnl" altLang="es-ES" sz="1200" b="0">
                <a:solidFill>
                  <a:prstClr val="black"/>
                </a:solidFill>
                <a:latin typeface="Arial" charset="0"/>
              </a:rPr>
              <a:pPr eaLnBrk="1" hangingPunct="1"/>
              <a:t>49</a:t>
            </a:fld>
            <a:endParaRPr lang="es-ES_tradnl" altLang="es-ES" sz="1200" b="0" dirty="0">
              <a:solidFill>
                <a:prstClr val="black"/>
              </a:solidFill>
              <a:latin typeface="Arial"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A3BBFC3F-57AB-4D4C-9286-E0320978A2E3}" type="slidenum">
              <a:rPr lang="es-ES_tradnl" altLang="es-ES" sz="1200" b="0">
                <a:solidFill>
                  <a:prstClr val="black"/>
                </a:solidFill>
                <a:latin typeface="Arial" charset="0"/>
              </a:rPr>
              <a:pPr eaLnBrk="1" hangingPunct="1"/>
              <a:t>50</a:t>
            </a:fld>
            <a:endParaRPr lang="es-ES_tradnl" altLang="es-ES" sz="1200" b="0" dirty="0">
              <a:solidFill>
                <a:prstClr val="black"/>
              </a:solidFill>
              <a:latin typeface="Arial"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9905A86-914A-40A1-AA61-018A6AF5FF2C}" type="slidenum">
              <a:rPr lang="es-ES_tradnl" altLang="es-ES" sz="1200" b="0">
                <a:solidFill>
                  <a:prstClr val="black"/>
                </a:solidFill>
                <a:latin typeface="Arial" charset="0"/>
              </a:rPr>
              <a:pPr eaLnBrk="1" hangingPunct="1"/>
              <a:t>51</a:t>
            </a:fld>
            <a:endParaRPr lang="es-ES_tradnl" altLang="es-ES" sz="1200" b="0" dirty="0">
              <a:solidFill>
                <a:prstClr val="black"/>
              </a:solidFill>
              <a:latin typeface="Arial"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40FEDB91-251E-479A-B235-6FE486F8E2D4}" type="slidenum">
              <a:rPr lang="es-ES_tradnl" altLang="es-ES" sz="1200" b="0">
                <a:solidFill>
                  <a:prstClr val="black"/>
                </a:solidFill>
                <a:latin typeface="Arial" charset="0"/>
              </a:rPr>
              <a:pPr eaLnBrk="1" hangingPunct="1"/>
              <a:t>52</a:t>
            </a:fld>
            <a:endParaRPr lang="es-ES_tradnl" altLang="es-ES" sz="1200" b="0" dirty="0">
              <a:solidFill>
                <a:prstClr val="black"/>
              </a:solidFill>
              <a:latin typeface="Arial"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BFCD39A-3C53-445A-898B-F3A289D77DA7}" type="slidenum">
              <a:rPr lang="es-ES_tradnl" altLang="es-ES" sz="1200" b="0">
                <a:solidFill>
                  <a:prstClr val="black"/>
                </a:solidFill>
                <a:latin typeface="Arial" charset="0"/>
              </a:rPr>
              <a:pPr eaLnBrk="1" hangingPunct="1"/>
              <a:t>53</a:t>
            </a:fld>
            <a:endParaRPr lang="es-ES_tradnl" altLang="es-ES" sz="1200" b="0" dirty="0">
              <a:solidFill>
                <a:prstClr val="black"/>
              </a:solidFill>
              <a:latin typeface="Arial"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D167A3F1-D8DE-45DE-AFBF-59650C204E73}" type="slidenum">
              <a:rPr lang="es-ES_tradnl" altLang="es-ES" sz="1200" b="0">
                <a:solidFill>
                  <a:prstClr val="black"/>
                </a:solidFill>
                <a:latin typeface="Arial" charset="0"/>
              </a:rPr>
              <a:pPr eaLnBrk="1" hangingPunct="1"/>
              <a:t>54</a:t>
            </a:fld>
            <a:endParaRPr lang="es-ES_tradnl" altLang="es-ES" sz="1200" b="0" dirty="0">
              <a:solidFill>
                <a:prstClr val="black"/>
              </a:solidFill>
              <a:latin typeface="Arial"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F85B16EA-0C4F-4B62-A562-359DF1801C96}" type="slidenum">
              <a:rPr lang="es-ES_tradnl" altLang="es-ES" sz="1200" b="0">
                <a:solidFill>
                  <a:prstClr val="black"/>
                </a:solidFill>
                <a:latin typeface="Arial" charset="0"/>
              </a:rPr>
              <a:pPr eaLnBrk="1" hangingPunct="1"/>
              <a:t>55</a:t>
            </a:fld>
            <a:endParaRPr lang="es-ES_tradnl" altLang="es-ES" sz="1200" b="0" dirty="0">
              <a:solidFill>
                <a:prstClr val="black"/>
              </a:solidFill>
              <a:latin typeface="Arial"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8DFF8005-DE71-429C-BCF5-723613330136}" type="slidenum">
              <a:rPr lang="es-ES_tradnl" altLang="es-ES" sz="1200" b="0">
                <a:solidFill>
                  <a:prstClr val="black"/>
                </a:solidFill>
                <a:latin typeface="Arial" charset="0"/>
              </a:rPr>
              <a:pPr eaLnBrk="1" hangingPunct="1"/>
              <a:t>56</a:t>
            </a:fld>
            <a:endParaRPr lang="es-ES_tradnl" altLang="es-ES" sz="1200" b="0" dirty="0">
              <a:solidFill>
                <a:prstClr val="black"/>
              </a:solidFill>
              <a:latin typeface="Arial"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9A37A40-619C-458E-A1E2-7CDCF76A7151}" type="slidenum">
              <a:rPr lang="es-ES_tradnl" altLang="es-ES" sz="1200" b="0">
                <a:solidFill>
                  <a:prstClr val="black"/>
                </a:solidFill>
                <a:latin typeface="Arial" charset="0"/>
              </a:rPr>
              <a:pPr eaLnBrk="1" hangingPunct="1"/>
              <a:t>57</a:t>
            </a:fld>
            <a:endParaRPr lang="es-ES_tradnl" altLang="es-ES" sz="1200" b="0" dirty="0">
              <a:solidFill>
                <a:prstClr val="black"/>
              </a:solidFill>
              <a:latin typeface="Arial" charset="0"/>
            </a:endParaRPr>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2E2734A6-DAC4-4C59-9799-146168F23095}" type="slidenum">
              <a:rPr lang="es-ES_tradnl" altLang="es-ES" sz="1200" b="0">
                <a:solidFill>
                  <a:prstClr val="black"/>
                </a:solidFill>
                <a:latin typeface="Arial" charset="0"/>
              </a:rPr>
              <a:pPr eaLnBrk="1" hangingPunct="1"/>
              <a:t>58</a:t>
            </a:fld>
            <a:endParaRPr lang="es-ES_tradnl" altLang="es-ES" sz="1200" b="0" dirty="0">
              <a:solidFill>
                <a:prstClr val="black"/>
              </a:solidFill>
              <a:latin typeface="Arial"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78521B6D-7C3E-4C21-A0B1-292858EA704D}" type="slidenum">
              <a:rPr lang="es-ES_tradnl" altLang="es-ES" sz="1200" b="0">
                <a:solidFill>
                  <a:prstClr val="black"/>
                </a:solidFill>
                <a:latin typeface="Arial" charset="0"/>
              </a:rPr>
              <a:pPr eaLnBrk="1" hangingPunct="1"/>
              <a:t>59</a:t>
            </a:fld>
            <a:endParaRPr lang="es-ES_tradnl" altLang="es-ES" sz="1200" b="0" dirty="0">
              <a:solidFill>
                <a:prstClr val="black"/>
              </a:solidFill>
              <a:latin typeface="Arial"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DA6180D8-4295-49E4-9156-C9AA9C24D7B7}" type="slidenum">
              <a:rPr lang="es-ES_tradnl" altLang="es-ES" sz="1200" b="0">
                <a:solidFill>
                  <a:prstClr val="black"/>
                </a:solidFill>
                <a:latin typeface="Arial" charset="0"/>
              </a:rPr>
              <a:pPr eaLnBrk="1" hangingPunct="1"/>
              <a:t>60</a:t>
            </a:fld>
            <a:endParaRPr lang="es-ES_tradnl" altLang="es-ES" sz="1200" b="0" dirty="0">
              <a:solidFill>
                <a:prstClr val="black"/>
              </a:solidFill>
              <a:latin typeface="Arial"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DD86344-D917-4D54-B57F-0F5C3B33C2CE}" type="slidenum">
              <a:rPr lang="es-ES_tradnl" altLang="es-ES" sz="1200" b="0">
                <a:solidFill>
                  <a:prstClr val="black"/>
                </a:solidFill>
                <a:latin typeface="Arial" charset="0"/>
              </a:rPr>
              <a:pPr eaLnBrk="1" hangingPunct="1"/>
              <a:t>61</a:t>
            </a:fld>
            <a:endParaRPr lang="es-ES_tradnl" altLang="es-ES" sz="1200" b="0" dirty="0">
              <a:solidFill>
                <a:prstClr val="black"/>
              </a:solidFill>
              <a:latin typeface="Arial"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26BB3FA1-5F23-4F04-BCB1-CD8F88F3B7EE}" type="slidenum">
              <a:rPr lang="es-ES_tradnl" altLang="es-ES" sz="1200" b="0">
                <a:solidFill>
                  <a:prstClr val="black"/>
                </a:solidFill>
                <a:latin typeface="Arial" charset="0"/>
              </a:rPr>
              <a:pPr eaLnBrk="1" hangingPunct="1"/>
              <a:t>62</a:t>
            </a:fld>
            <a:endParaRPr lang="es-ES_tradnl" altLang="es-ES" sz="1200" b="0" dirty="0">
              <a:solidFill>
                <a:prstClr val="black"/>
              </a:solidFill>
              <a:latin typeface="Arial"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22AB73EC-DF1D-4452-9ACD-89E1FBE0D512}" type="slidenum">
              <a:rPr lang="es-ES_tradnl" altLang="es-ES" sz="1200" b="0">
                <a:solidFill>
                  <a:prstClr val="black"/>
                </a:solidFill>
                <a:latin typeface="Arial" charset="0"/>
              </a:rPr>
              <a:pPr eaLnBrk="1" hangingPunct="1"/>
              <a:t>63</a:t>
            </a:fld>
            <a:endParaRPr lang="es-ES_tradnl" altLang="es-ES" sz="1200" b="0"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913FF34F-AA38-4F29-9817-9A474B1CCEDB}" type="slidenum">
              <a:rPr lang="es-ES_tradnl" altLang="es-ES" sz="1200" b="0">
                <a:solidFill>
                  <a:prstClr val="black"/>
                </a:solidFill>
                <a:latin typeface="Arial" charset="0"/>
              </a:rPr>
              <a:pPr eaLnBrk="1" hangingPunct="1"/>
              <a:t>64</a:t>
            </a:fld>
            <a:endParaRPr lang="es-ES_tradnl" altLang="es-ES" sz="1200" b="0"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A2C7BD57-2C33-467D-ADD8-30387F53C135}" type="slidenum">
              <a:rPr lang="es-ES_tradnl" altLang="es-ES" sz="1200" b="0">
                <a:solidFill>
                  <a:prstClr val="black"/>
                </a:solidFill>
                <a:latin typeface="Arial" charset="0"/>
              </a:rPr>
              <a:pPr eaLnBrk="1" hangingPunct="1"/>
              <a:t>65</a:t>
            </a:fld>
            <a:endParaRPr lang="es-ES_tradnl" altLang="es-ES" sz="1200" b="0"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94F933AB-14AE-459B-AF05-B53337AB8AE3}" type="slidenum">
              <a:rPr lang="es-ES_tradnl" altLang="es-ES" sz="1200" b="0">
                <a:solidFill>
                  <a:prstClr val="black"/>
                </a:solidFill>
                <a:latin typeface="Arial" charset="0"/>
              </a:rPr>
              <a:pPr eaLnBrk="1" hangingPunct="1"/>
              <a:t>66</a:t>
            </a:fld>
            <a:endParaRPr lang="es-ES_tradnl" altLang="es-ES" sz="1200" b="0"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55DE6691-87AC-4AAA-A68C-2AC425794A72}" type="slidenum">
              <a:rPr lang="es-ES_tradnl" altLang="es-ES" sz="1200" b="0">
                <a:solidFill>
                  <a:prstClr val="black"/>
                </a:solidFill>
                <a:latin typeface="Arial" charset="0"/>
              </a:rPr>
              <a:pPr eaLnBrk="1" hangingPunct="1"/>
              <a:t>67</a:t>
            </a:fld>
            <a:endParaRPr lang="es-ES_tradnl" altLang="es-ES" sz="1200" b="0"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9E9DAAB5-25BE-45BA-A5EB-F8A39E7AA6F6}" type="slidenum">
              <a:rPr lang="es-ES_tradnl" altLang="es-ES" sz="1200" b="0">
                <a:solidFill>
                  <a:prstClr val="black"/>
                </a:solidFill>
                <a:latin typeface="Arial" charset="0"/>
              </a:rPr>
              <a:pPr eaLnBrk="1" hangingPunct="1"/>
              <a:t>68</a:t>
            </a:fld>
            <a:endParaRPr lang="es-ES_tradnl" altLang="es-ES" sz="1200" b="0"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BC9AEE12-F62D-430C-93CB-6A7FC5803975}" type="slidenum">
              <a:rPr lang="es-ES_tradnl" altLang="es-ES" sz="1200" b="0">
                <a:solidFill>
                  <a:prstClr val="black"/>
                </a:solidFill>
                <a:latin typeface="Arial" charset="0"/>
              </a:rPr>
              <a:pPr eaLnBrk="1" hangingPunct="1"/>
              <a:t>69</a:t>
            </a:fld>
            <a:endParaRPr lang="es-ES_tradnl" altLang="es-ES" sz="1200" b="0"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178A693D-DA35-4007-8A85-FAACB65B5E6A}" type="slidenum">
              <a:rPr lang="es-ES_tradnl" altLang="es-ES" sz="1200" b="0">
                <a:solidFill>
                  <a:prstClr val="black"/>
                </a:solidFill>
                <a:latin typeface="Arial" charset="0"/>
              </a:rPr>
              <a:pPr eaLnBrk="1" hangingPunct="1"/>
              <a:t>70</a:t>
            </a:fld>
            <a:endParaRPr lang="es-ES_tradnl" altLang="es-ES" sz="1200" b="0"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Park.-Belvedere Castle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5553ACF-50F1-45FE-9E99-8E67A033C9BB}" type="slidenum">
              <a:rPr lang="es-ES_tradnl" altLang="es-ES" sz="1200" b="0">
                <a:solidFill>
                  <a:prstClr val="black"/>
                </a:solidFill>
                <a:latin typeface="Arial" charset="0"/>
              </a:rPr>
              <a:pPr eaLnBrk="1" hangingPunct="1"/>
              <a:t>71</a:t>
            </a:fld>
            <a:endParaRPr lang="es-ES_tradnl" altLang="es-ES" sz="1200" b="0"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Park.-Belvedere Castle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14D378CE-2A6F-43E3-803D-C9FA2FB37EBC}" type="slidenum">
              <a:rPr lang="es-ES_tradnl" altLang="es-ES" sz="1200" b="0">
                <a:solidFill>
                  <a:prstClr val="black"/>
                </a:solidFill>
                <a:latin typeface="Arial" charset="0"/>
              </a:rPr>
              <a:pPr eaLnBrk="1" hangingPunct="1"/>
              <a:t>72</a:t>
            </a:fld>
            <a:endParaRPr lang="es-ES_tradnl" altLang="es-ES" sz="1200" b="0"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94B25C3-BA76-4BDE-9014-E4187746CCBF}" type="slidenum">
              <a:rPr lang="es-ES_tradnl" altLang="es-ES" sz="1200" b="0">
                <a:solidFill>
                  <a:prstClr val="black"/>
                </a:solidFill>
                <a:latin typeface="Arial" charset="0"/>
              </a:rPr>
              <a:pPr eaLnBrk="1" hangingPunct="1"/>
              <a:t>73</a:t>
            </a:fld>
            <a:endParaRPr lang="es-ES_tradnl" altLang="es-ES" sz="1200" b="0"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87B97AE2-9AC0-45DE-9C97-517A5E71650B}" type="slidenum">
              <a:rPr lang="es-ES_tradnl" altLang="es-ES" sz="1200" b="0">
                <a:solidFill>
                  <a:prstClr val="black"/>
                </a:solidFill>
                <a:latin typeface="Arial" charset="0"/>
              </a:rPr>
              <a:pPr eaLnBrk="1" hangingPunct="1"/>
              <a:t>74</a:t>
            </a:fld>
            <a:endParaRPr lang="es-ES_tradnl" altLang="es-ES" sz="1200" b="0"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73574A8C-137E-4B3F-AF5B-378BFDF6F069}" type="slidenum">
              <a:rPr lang="es-ES_tradnl" altLang="es-ES" sz="1200" b="0">
                <a:solidFill>
                  <a:prstClr val="black"/>
                </a:solidFill>
                <a:latin typeface="Arial" charset="0"/>
              </a:rPr>
              <a:pPr eaLnBrk="1" hangingPunct="1"/>
              <a:t>75</a:t>
            </a:fld>
            <a:endParaRPr lang="es-ES_tradnl" altLang="es-ES" sz="1200" b="0"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5E72E53-E43B-4198-97F7-B39DFD839469}" type="slidenum">
              <a:rPr lang="es-ES_tradnl" altLang="es-ES" sz="1200" b="0">
                <a:solidFill>
                  <a:prstClr val="black"/>
                </a:solidFill>
                <a:latin typeface="Arial" charset="0"/>
              </a:rPr>
              <a:pPr eaLnBrk="1" hangingPunct="1"/>
              <a:t>76</a:t>
            </a:fld>
            <a:endParaRPr lang="es-ES_tradnl" altLang="es-ES" sz="1200" b="0"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8BE6946-92D9-4BC5-BFCC-3D18C332FD9C}" type="slidenum">
              <a:rPr lang="es-ES_tradnl" altLang="es-ES" sz="1200" b="0">
                <a:solidFill>
                  <a:prstClr val="black"/>
                </a:solidFill>
                <a:latin typeface="Arial" charset="0"/>
              </a:rPr>
              <a:pPr eaLnBrk="1" hangingPunct="1"/>
              <a:t>77</a:t>
            </a:fld>
            <a:endParaRPr lang="es-ES_tradnl" altLang="es-ES" sz="1200" b="0"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6AE436E5-E844-459D-8CC2-49909D586C92}" type="slidenum">
              <a:rPr lang="es-ES_tradnl" altLang="es-ES" sz="1200" b="0">
                <a:solidFill>
                  <a:prstClr val="black"/>
                </a:solidFill>
                <a:latin typeface="Arial" charset="0"/>
              </a:rPr>
              <a:pPr eaLnBrk="1" hangingPunct="1"/>
              <a:t>78</a:t>
            </a:fld>
            <a:endParaRPr lang="es-ES_tradnl" altLang="es-ES" sz="1200" b="0"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DCF852CA-039F-46A3-ABC4-3F965A3703CE}" type="slidenum">
              <a:rPr lang="es-ES_tradnl" altLang="es-ES" sz="1200" b="0">
                <a:solidFill>
                  <a:prstClr val="black"/>
                </a:solidFill>
                <a:latin typeface="Arial" charset="0"/>
              </a:rPr>
              <a:pPr eaLnBrk="1" hangingPunct="1"/>
              <a:t>79</a:t>
            </a:fld>
            <a:endParaRPr lang="es-ES_tradnl" altLang="es-ES" sz="1200" b="0"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9DCCB645-A9FE-4481-9789-FEC77BD4B538}" type="slidenum">
              <a:rPr lang="es-ES_tradnl" altLang="es-ES" sz="1200" b="0">
                <a:solidFill>
                  <a:prstClr val="black"/>
                </a:solidFill>
                <a:latin typeface="Arial" charset="0"/>
              </a:rPr>
              <a:pPr eaLnBrk="1" hangingPunct="1"/>
              <a:t>80</a:t>
            </a:fld>
            <a:endParaRPr lang="es-ES_tradnl" altLang="es-ES" sz="1200" b="0"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DBF0168F-FC18-4E1F-84EC-FF982FE3151C}" type="slidenum">
              <a:rPr lang="es-ES_tradnl" altLang="es-ES" sz="1200" b="0">
                <a:solidFill>
                  <a:prstClr val="black"/>
                </a:solidFill>
                <a:latin typeface="Arial" charset="0"/>
              </a:rPr>
              <a:pPr eaLnBrk="1" hangingPunct="1"/>
              <a:t>81</a:t>
            </a:fld>
            <a:endParaRPr lang="es-ES_tradnl" altLang="es-ES" sz="1200" b="0"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Park.-Literary Walk</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4082AAB1-25DF-4D2F-89E6-65669C908CBD}" type="slidenum">
              <a:rPr lang="es-ES_tradnl" altLang="es-ES" sz="1200" b="0">
                <a:solidFill>
                  <a:prstClr val="black"/>
                </a:solidFill>
                <a:latin typeface="Arial" charset="0"/>
              </a:rPr>
              <a:pPr eaLnBrk="1" hangingPunct="1"/>
              <a:t>82</a:t>
            </a:fld>
            <a:endParaRPr lang="es-ES_tradnl" altLang="es-ES" sz="1200" b="0"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974486E-FC7F-4787-BA7F-20A5C1B4AE70}" type="slidenum">
              <a:rPr lang="es-ES_tradnl" altLang="es-ES" sz="1200" b="0">
                <a:solidFill>
                  <a:prstClr val="black"/>
                </a:solidFill>
                <a:latin typeface="Arial" charset="0"/>
              </a:rPr>
              <a:pPr eaLnBrk="1" hangingPunct="1"/>
              <a:t>83</a:t>
            </a:fld>
            <a:endParaRPr lang="es-ES_tradnl" altLang="es-ES" sz="1200" b="0"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78622ADF-432A-407D-B2CE-294102FF654A}" type="slidenum">
              <a:rPr lang="es-ES_tradnl" altLang="es-ES" sz="1200" b="0">
                <a:solidFill>
                  <a:prstClr val="black"/>
                </a:solidFill>
                <a:latin typeface="Arial" charset="0"/>
              </a:rPr>
              <a:pPr eaLnBrk="1" hangingPunct="1"/>
              <a:t>84</a:t>
            </a:fld>
            <a:endParaRPr lang="es-ES_tradnl" altLang="es-ES" sz="1200" b="0"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848C4DB4-0EB7-4821-B6D7-F10139640C67}" type="slidenum">
              <a:rPr lang="es-ES_tradnl" altLang="es-ES" sz="1200" b="0">
                <a:solidFill>
                  <a:prstClr val="black"/>
                </a:solidFill>
                <a:latin typeface="Arial" charset="0"/>
              </a:rPr>
              <a:pPr eaLnBrk="1" hangingPunct="1"/>
              <a:t>85</a:t>
            </a:fld>
            <a:endParaRPr lang="es-ES_tradnl" altLang="es-ES" sz="1200" b="0"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Park.-Hans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B299F4D5-E983-41CA-9055-4F851DDA086F}" type="slidenum">
              <a:rPr lang="es-ES_tradnl" altLang="es-ES" sz="1200" b="0">
                <a:solidFill>
                  <a:prstClr val="black"/>
                </a:solidFill>
                <a:latin typeface="Arial" charset="0"/>
              </a:rPr>
              <a:pPr eaLnBrk="1" hangingPunct="1"/>
              <a:t>86</a:t>
            </a:fld>
            <a:endParaRPr lang="es-ES_tradnl" altLang="es-ES" sz="1200" b="0"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Park.-Hans Christian Andersen</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8E8770D8-344C-41CC-92DA-97E2E4C2A760}" type="slidenum">
              <a:rPr lang="es-ES_tradnl" altLang="es-ES" sz="1200" b="0">
                <a:solidFill>
                  <a:prstClr val="black"/>
                </a:solidFill>
                <a:latin typeface="Arial" charset="0"/>
              </a:rPr>
              <a:pPr eaLnBrk="1" hangingPunct="1"/>
              <a:t>87</a:t>
            </a:fld>
            <a:endParaRPr lang="es-ES_tradnl" altLang="es-ES" sz="1200" b="0"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Park.-Alicia</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658AF43-0D03-498A-9024-5854D29CAF22}" type="slidenum">
              <a:rPr lang="es-ES_tradnl" altLang="es-ES" sz="1200" b="0">
                <a:solidFill>
                  <a:prstClr val="black"/>
                </a:solidFill>
                <a:latin typeface="Arial" charset="0"/>
              </a:rPr>
              <a:pPr eaLnBrk="1" hangingPunct="1"/>
              <a:t>88</a:t>
            </a:fld>
            <a:endParaRPr lang="es-ES_tradnl" altLang="es-ES" sz="1200" b="0"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Park.-Alicia</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D3D3256E-B344-4D0B-A2BC-2FE9982582A2}" type="slidenum">
              <a:rPr lang="es-ES_tradnl" altLang="es-ES" sz="1200" b="0">
                <a:solidFill>
                  <a:prstClr val="black"/>
                </a:solidFill>
                <a:latin typeface="Arial" charset="0"/>
              </a:rPr>
              <a:pPr eaLnBrk="1" hangingPunct="1"/>
              <a:t>89</a:t>
            </a:fld>
            <a:endParaRPr lang="es-ES_tradnl" altLang="es-ES" sz="1200" b="0"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190FE0C-6F08-470B-AFF0-45AC5D4F7B35}" type="slidenum">
              <a:rPr lang="es-ES_tradnl" altLang="es-ES" sz="1200" b="0">
                <a:solidFill>
                  <a:prstClr val="black"/>
                </a:solidFill>
                <a:latin typeface="Arial" charset="0"/>
              </a:rPr>
              <a:pPr eaLnBrk="1" hangingPunct="1"/>
              <a:t>90</a:t>
            </a:fld>
            <a:endParaRPr lang="es-ES_tradnl" altLang="es-ES" sz="1200" b="0"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Park.-Belvedere Castle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3AC5EB06-246F-4309-B851-8F0853618EE2}" type="slidenum">
              <a:rPr lang="es-ES_tradnl" altLang="es-ES" sz="1200" b="0">
                <a:solidFill>
                  <a:prstClr val="black"/>
                </a:solidFill>
                <a:latin typeface="Arial" charset="0"/>
              </a:rPr>
              <a:pPr eaLnBrk="1" hangingPunct="1"/>
              <a:t>91</a:t>
            </a:fld>
            <a:endParaRPr lang="es-ES_tradnl" altLang="es-ES" sz="1200" b="0"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Park.-Bethseda Fountain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4C7CA663-88CE-423D-8767-23F2133482B4}" type="slidenum">
              <a:rPr lang="es-ES_tradnl" altLang="es-ES" sz="1200" b="0">
                <a:solidFill>
                  <a:prstClr val="black"/>
                </a:solidFill>
                <a:latin typeface="Arial" charset="0"/>
              </a:rPr>
              <a:pPr eaLnBrk="1" hangingPunct="1"/>
              <a:t>92</a:t>
            </a:fld>
            <a:endParaRPr lang="es-ES_tradnl" altLang="es-ES" sz="1200" b="0"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Park.-Bethseda Fountain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F04B0080-368E-430C-B2AA-711CFAFFD002}" type="slidenum">
              <a:rPr lang="es-ES_tradnl" altLang="es-ES" sz="1200" b="0">
                <a:solidFill>
                  <a:prstClr val="black"/>
                </a:solidFill>
                <a:latin typeface="Arial" charset="0"/>
              </a:rPr>
              <a:pPr eaLnBrk="1" hangingPunct="1"/>
              <a:t>93</a:t>
            </a:fld>
            <a:endParaRPr lang="es-ES_tradnl" altLang="es-ES" sz="1200" b="0"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Park.-Bethseda Fountain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782D5D28-BAC4-4722-A63C-50728760EFC3}" type="slidenum">
              <a:rPr lang="es-ES_tradnl" altLang="es-ES" sz="1200" b="0">
                <a:solidFill>
                  <a:prstClr val="black"/>
                </a:solidFill>
                <a:latin typeface="Arial" charset="0"/>
              </a:rPr>
              <a:pPr eaLnBrk="1" hangingPunct="1"/>
              <a:t>94</a:t>
            </a:fld>
            <a:endParaRPr lang="es-ES_tradnl" altLang="es-ES" sz="1200" b="0"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Park.-Bethseda</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C9C72F9-BB36-4AEE-B4CE-7A2294E7C241}" type="slidenum">
              <a:rPr lang="es-ES_tradnl" altLang="es-ES" sz="1200" b="0">
                <a:solidFill>
                  <a:prstClr val="black"/>
                </a:solidFill>
                <a:latin typeface="Arial" charset="0"/>
              </a:rPr>
              <a:pPr eaLnBrk="1" hangingPunct="1"/>
              <a:t>95</a:t>
            </a:fld>
            <a:endParaRPr lang="es-ES_tradnl" altLang="es-ES" sz="1200" b="0"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Park.-Delacorte Clock</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EC36FE77-5B24-4996-9839-1C8AF461F298}" type="slidenum">
              <a:rPr lang="es-ES_tradnl" altLang="es-ES" sz="1200" b="0">
                <a:solidFill>
                  <a:prstClr val="black"/>
                </a:solidFill>
                <a:latin typeface="Arial" charset="0"/>
              </a:rPr>
              <a:pPr eaLnBrk="1" hangingPunct="1"/>
              <a:t>96</a:t>
            </a:fld>
            <a:endParaRPr lang="es-ES_tradnl" altLang="es-ES" sz="1200" b="0"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Park.-Ice Ring</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B9BF2547-2134-4D28-BFC1-FD48BC6979B2}" type="slidenum">
              <a:rPr lang="es-ES_tradnl" altLang="es-ES" sz="1200" b="0">
                <a:solidFill>
                  <a:prstClr val="black"/>
                </a:solidFill>
                <a:latin typeface="Arial" charset="0"/>
              </a:rPr>
              <a:pPr eaLnBrk="1" hangingPunct="1"/>
              <a:t>97</a:t>
            </a:fld>
            <a:endParaRPr lang="es-ES_tradnl" altLang="es-ES" sz="1200" b="0"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Park.-John Lenon Memorial</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D9D1612-6E2C-44C3-A323-2AEEB73631C6}" type="slidenum">
              <a:rPr lang="es-ES_tradnl" altLang="es-ES" sz="1200" b="0">
                <a:solidFill>
                  <a:prstClr val="black"/>
                </a:solidFill>
                <a:latin typeface="Arial" charset="0"/>
              </a:rPr>
              <a:pPr eaLnBrk="1" hangingPunct="1"/>
              <a:t>98</a:t>
            </a:fld>
            <a:endParaRPr lang="es-ES_tradnl" altLang="es-ES" sz="1200" b="0"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Park.-Beisbol</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F992500-E269-4A97-BC5B-FB8C4420E3EB}" type="slidenum">
              <a:rPr lang="es-ES_tradnl" altLang="es-ES" sz="1200" b="0">
                <a:solidFill>
                  <a:prstClr val="black"/>
                </a:solidFill>
                <a:latin typeface="Arial" charset="0"/>
              </a:rPr>
              <a:pPr eaLnBrk="1" hangingPunct="1"/>
              <a:t>99</a:t>
            </a:fld>
            <a:endParaRPr lang="es-ES_tradnl" altLang="es-ES" sz="1200" b="0"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9CDD2906-480B-4A72-89C3-0140BC347FCF}" type="slidenum">
              <a:rPr lang="es-ES_tradnl" altLang="es-ES" sz="1200" b="0">
                <a:solidFill>
                  <a:prstClr val="black"/>
                </a:solidFill>
                <a:latin typeface="Arial" charset="0"/>
              </a:rPr>
              <a:pPr eaLnBrk="1" hangingPunct="1"/>
              <a:t>100</a:t>
            </a:fld>
            <a:endParaRPr lang="es-ES_tradnl" altLang="es-ES" sz="1200" b="0"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Park.-The Gates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7755580F-F40C-4BA5-9714-8D07D64112D6}" type="slidenum">
              <a:rPr lang="es-ES_tradnl" altLang="es-ES" sz="1200" b="0">
                <a:solidFill>
                  <a:prstClr val="black"/>
                </a:solidFill>
                <a:latin typeface="Arial" charset="0"/>
              </a:rPr>
              <a:pPr eaLnBrk="1" hangingPunct="1"/>
              <a:t>101</a:t>
            </a:fld>
            <a:endParaRPr lang="es-ES_tradnl" altLang="es-ES" sz="1200" b="0"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AF05DE33-0232-4DBB-BB98-B931ED15116D}" type="slidenum">
              <a:rPr lang="es-ES_tradnl" altLang="es-ES" sz="1200" b="0">
                <a:solidFill>
                  <a:prstClr val="black"/>
                </a:solidFill>
                <a:latin typeface="Arial" charset="0"/>
              </a:rPr>
              <a:pPr eaLnBrk="1" hangingPunct="1"/>
              <a:t>102</a:t>
            </a:fld>
            <a:endParaRPr lang="es-ES_tradnl" altLang="es-ES" sz="1200" b="0"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CAA01E48-E15F-49D6-9E2E-85E11910614F}" type="slidenum">
              <a:rPr lang="es-ES_tradnl" altLang="es-ES" sz="1200" b="0">
                <a:solidFill>
                  <a:prstClr val="black"/>
                </a:solidFill>
                <a:latin typeface="Arial" charset="0"/>
              </a:rPr>
              <a:pPr eaLnBrk="1" hangingPunct="1"/>
              <a:t>103</a:t>
            </a:fld>
            <a:endParaRPr lang="es-ES_tradnl" altLang="es-ES" sz="1200" b="0"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5DC3BFB6-8567-4074-96ED-46FA564FF6A6}" type="slidenum">
              <a:rPr lang="es-ES_tradnl" altLang="es-ES" sz="1200" b="0">
                <a:solidFill>
                  <a:prstClr val="black"/>
                </a:solidFill>
                <a:latin typeface="Arial" charset="0"/>
              </a:rPr>
              <a:pPr eaLnBrk="1" hangingPunct="1"/>
              <a:t>104</a:t>
            </a:fld>
            <a:endParaRPr lang="es-ES_tradnl" altLang="es-ES" sz="1200" b="0"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2CCD82C6-3895-4A60-B5E2-DCEF04AA4138}" type="slidenum">
              <a:rPr lang="es-ES_tradnl" altLang="es-ES" sz="1200" b="0">
                <a:solidFill>
                  <a:prstClr val="black"/>
                </a:solidFill>
                <a:latin typeface="Arial" charset="0"/>
              </a:rPr>
              <a:pPr eaLnBrk="1" hangingPunct="1"/>
              <a:t>105</a:t>
            </a:fld>
            <a:endParaRPr lang="es-ES_tradnl" altLang="es-ES" sz="1200" b="0"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2F837B65-31BB-4A9A-B94F-808EF0C615F6}" type="slidenum">
              <a:rPr lang="es-ES_tradnl" altLang="es-ES" sz="1200" b="0">
                <a:solidFill>
                  <a:prstClr val="black"/>
                </a:solidFill>
                <a:latin typeface="Arial" charset="0"/>
              </a:rPr>
              <a:pPr eaLnBrk="1" hangingPunct="1"/>
              <a:t>106</a:t>
            </a:fld>
            <a:endParaRPr lang="es-ES_tradnl" altLang="es-ES" sz="1200" b="0"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96D401AD-7B0F-477D-9DBD-6E2703829348}" type="slidenum">
              <a:rPr lang="es-ES_tradnl" altLang="es-ES" sz="1200" b="0">
                <a:solidFill>
                  <a:prstClr val="black"/>
                </a:solidFill>
                <a:latin typeface="Arial" charset="0"/>
              </a:rPr>
              <a:pPr eaLnBrk="1" hangingPunct="1"/>
              <a:t>107</a:t>
            </a:fld>
            <a:endParaRPr lang="es-ES_tradnl" altLang="es-ES" sz="1200" b="0"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b="1">
                <a:solidFill>
                  <a:schemeClr val="hlink"/>
                </a:solidFill>
                <a:latin typeface="Dutch801 XBd BT" pitchFamily="18" charset="0"/>
                <a:cs typeface="Arial" charset="0"/>
              </a:defRPr>
            </a:lvl1pPr>
            <a:lvl2pPr marL="742950" indent="-285750" eaLnBrk="0" hangingPunct="0">
              <a:defRPr sz="6000" b="1">
                <a:solidFill>
                  <a:schemeClr val="hlink"/>
                </a:solidFill>
                <a:latin typeface="Dutch801 XBd BT" pitchFamily="18" charset="0"/>
                <a:cs typeface="Arial" charset="0"/>
              </a:defRPr>
            </a:lvl2pPr>
            <a:lvl3pPr marL="1143000" indent="-228600" eaLnBrk="0" hangingPunct="0">
              <a:defRPr sz="6000" b="1">
                <a:solidFill>
                  <a:schemeClr val="hlink"/>
                </a:solidFill>
                <a:latin typeface="Dutch801 XBd BT" pitchFamily="18" charset="0"/>
                <a:cs typeface="Arial" charset="0"/>
              </a:defRPr>
            </a:lvl3pPr>
            <a:lvl4pPr marL="1600200" indent="-228600" eaLnBrk="0" hangingPunct="0">
              <a:defRPr sz="6000" b="1">
                <a:solidFill>
                  <a:schemeClr val="hlink"/>
                </a:solidFill>
                <a:latin typeface="Dutch801 XBd BT" pitchFamily="18" charset="0"/>
                <a:cs typeface="Arial" charset="0"/>
              </a:defRPr>
            </a:lvl4pPr>
            <a:lvl5pPr marL="2057400" indent="-228600" eaLnBrk="0" hangingPunct="0">
              <a:defRPr sz="6000" b="1">
                <a:solidFill>
                  <a:schemeClr val="hlink"/>
                </a:solidFill>
                <a:latin typeface="Dutch801 XBd BT" pitchFamily="18" charset="0"/>
                <a:cs typeface="Arial" charset="0"/>
              </a:defRPr>
            </a:lvl5pPr>
            <a:lvl6pPr marL="2514600" indent="-228600" eaLnBrk="0" fontAlgn="base" hangingPunct="0">
              <a:spcBef>
                <a:spcPct val="0"/>
              </a:spcBef>
              <a:spcAft>
                <a:spcPct val="0"/>
              </a:spcAft>
              <a:defRPr sz="6000" b="1">
                <a:solidFill>
                  <a:schemeClr val="hlink"/>
                </a:solidFill>
                <a:latin typeface="Dutch801 XBd BT" pitchFamily="18" charset="0"/>
                <a:cs typeface="Arial" charset="0"/>
              </a:defRPr>
            </a:lvl6pPr>
            <a:lvl7pPr marL="2971800" indent="-228600" eaLnBrk="0" fontAlgn="base" hangingPunct="0">
              <a:spcBef>
                <a:spcPct val="0"/>
              </a:spcBef>
              <a:spcAft>
                <a:spcPct val="0"/>
              </a:spcAft>
              <a:defRPr sz="6000" b="1">
                <a:solidFill>
                  <a:schemeClr val="hlink"/>
                </a:solidFill>
                <a:latin typeface="Dutch801 XBd BT" pitchFamily="18" charset="0"/>
                <a:cs typeface="Arial" charset="0"/>
              </a:defRPr>
            </a:lvl7pPr>
            <a:lvl8pPr marL="3429000" indent="-228600" eaLnBrk="0" fontAlgn="base" hangingPunct="0">
              <a:spcBef>
                <a:spcPct val="0"/>
              </a:spcBef>
              <a:spcAft>
                <a:spcPct val="0"/>
              </a:spcAft>
              <a:defRPr sz="6000" b="1">
                <a:solidFill>
                  <a:schemeClr val="hlink"/>
                </a:solidFill>
                <a:latin typeface="Dutch801 XBd BT" pitchFamily="18" charset="0"/>
                <a:cs typeface="Arial" charset="0"/>
              </a:defRPr>
            </a:lvl8pPr>
            <a:lvl9pPr marL="3886200" indent="-228600" eaLnBrk="0" fontAlgn="base" hangingPunct="0">
              <a:spcBef>
                <a:spcPct val="0"/>
              </a:spcBef>
              <a:spcAft>
                <a:spcPct val="0"/>
              </a:spcAft>
              <a:defRPr sz="6000" b="1">
                <a:solidFill>
                  <a:schemeClr val="hlink"/>
                </a:solidFill>
                <a:latin typeface="Dutch801 XBd BT" pitchFamily="18" charset="0"/>
                <a:cs typeface="Arial" charset="0"/>
              </a:defRPr>
            </a:lvl9pPr>
          </a:lstStyle>
          <a:p>
            <a:pPr eaLnBrk="1" hangingPunct="1"/>
            <a:fld id="{011A0E74-EF5C-4201-838D-2DF60132CE36}" type="slidenum">
              <a:rPr lang="es-ES_tradnl" altLang="es-ES" sz="1200" b="0">
                <a:solidFill>
                  <a:prstClr val="black"/>
                </a:solidFill>
                <a:latin typeface="Arial" charset="0"/>
              </a:rPr>
              <a:pPr eaLnBrk="1" hangingPunct="1"/>
              <a:t>108</a:t>
            </a:fld>
            <a:endParaRPr lang="es-ES_tradnl" altLang="es-ES" sz="1200" b="0"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altLang="es-ES" dirty="0"/>
              <a:t>Central Park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2448272"/>
          </a:xfrm>
        </p:spPr>
        <p:txBody>
          <a:bodyPr>
            <a:noAutofit/>
          </a:bodyPr>
          <a:lstStyle/>
          <a:p>
            <a:r>
              <a:rPr lang="es-ES" sz="3200" dirty="0"/>
              <a:t>ESTADOS UNIDOS.-LA VUELTA AL MUNDO EN 885 JARDINES.-</a:t>
            </a:r>
            <a:r>
              <a:rPr lang="es-ES" sz="2800" dirty="0"/>
              <a:t>NUEVA YORK.-CENTRAL PARK</a:t>
            </a:r>
          </a:p>
        </p:txBody>
      </p:sp>
      <p:sp>
        <p:nvSpPr>
          <p:cNvPr id="3" name="2 Subtítulo"/>
          <p:cNvSpPr>
            <a:spLocks noGrp="1"/>
          </p:cNvSpPr>
          <p:nvPr>
            <p:ph type="subTitle" idx="1"/>
          </p:nvPr>
        </p:nvSpPr>
        <p:spPr>
          <a:xfrm>
            <a:off x="2483768" y="4581128"/>
            <a:ext cx="4968552"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1935659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s-ES_tradnl" altLang="es-ES" sz="4400" b="1" dirty="0"/>
              <a:t>Central Park</a:t>
            </a:r>
          </a:p>
        </p:txBody>
      </p:sp>
      <p:sp>
        <p:nvSpPr>
          <p:cNvPr id="8195" name="Rectangle 3"/>
          <p:cNvSpPr>
            <a:spLocks noGrp="1" noChangeArrowheads="1"/>
          </p:cNvSpPr>
          <p:nvPr>
            <p:ph sz="quarter" idx="1"/>
          </p:nvPr>
        </p:nvSpPr>
        <p:spPr>
          <a:xfrm>
            <a:off x="457200" y="1628800"/>
            <a:ext cx="7571184" cy="4502125"/>
          </a:xfrm>
        </p:spPr>
        <p:txBody>
          <a:bodyPr>
            <a:normAutofit fontScale="85000" lnSpcReduction="20000"/>
          </a:bodyPr>
          <a:lstStyle/>
          <a:p>
            <a:pPr marL="274320" indent="-274320" fontAlgn="auto">
              <a:spcBef>
                <a:spcPts val="580"/>
              </a:spcBef>
              <a:spcAft>
                <a:spcPts val="0"/>
              </a:spcAft>
              <a:buFont typeface="Wingdings 2"/>
              <a:buChar char=""/>
              <a:defRPr/>
            </a:pPr>
            <a:r>
              <a:rPr lang="es-ES_tradnl" sz="2800" dirty="0"/>
              <a:t>Es un gran parque urbano publico de 3.41 Km2, un rectángulo en el centro de Nueva York de 4.000 m. de longitud por 800 m. de anchura, con unos 25.000.000 de visitantes al año.</a:t>
            </a:r>
            <a:endParaRPr lang="es-ES" sz="2800" i="1" dirty="0"/>
          </a:p>
          <a:p>
            <a:pPr marL="274320" indent="-274320" fontAlgn="auto">
              <a:spcBef>
                <a:spcPts val="580"/>
              </a:spcBef>
              <a:spcAft>
                <a:spcPts val="0"/>
              </a:spcAft>
              <a:buFont typeface="Wingdings 2"/>
              <a:buChar char=""/>
              <a:defRPr/>
            </a:pPr>
            <a:r>
              <a:rPr lang="es-ES_tradnl" sz="2800" dirty="0"/>
              <a:t> Es el parque más visitado de Estados Unidos.</a:t>
            </a:r>
            <a:endParaRPr lang="es-ES" sz="2800" i="1" dirty="0"/>
          </a:p>
          <a:p>
            <a:pPr marL="274320" indent="-274320" fontAlgn="auto">
              <a:spcBef>
                <a:spcPts val="580"/>
              </a:spcBef>
              <a:spcAft>
                <a:spcPts val="0"/>
              </a:spcAft>
              <a:buFont typeface="Wingdings 2"/>
              <a:buChar char=""/>
              <a:defRPr/>
            </a:pPr>
            <a:r>
              <a:rPr lang="es-ES_tradnl" sz="2800" dirty="0"/>
              <a:t>El parque es gestionado por la Central Park Conservancy, una empresa privada sin animo de lucro que tiene contrato con el Departamento de Parques y Ocio de Nueva York.</a:t>
            </a:r>
          </a:p>
          <a:p>
            <a:pPr marL="274320" indent="-274320" fontAlgn="auto">
              <a:spcBef>
                <a:spcPts val="580"/>
              </a:spcBef>
              <a:spcAft>
                <a:spcPts val="0"/>
              </a:spcAft>
              <a:buFont typeface="Wingdings 2"/>
              <a:buChar char=""/>
              <a:defRPr/>
            </a:pPr>
            <a:r>
              <a:rPr lang="es-ES_tradnl" sz="2800" dirty="0"/>
              <a:t>El parque fue diseñado por Frederick Law Olmsted y Calvet Vaux en estilo naturalista, tiene varios lagos artificiales, dos pistas de patinaje sobre hielo y áreas de césped para el desarrollo de actividades.</a:t>
            </a:r>
            <a:endParaRPr lang="es-ES" sz="2800" i="1" dirty="0"/>
          </a:p>
          <a:p>
            <a:pPr marL="274320" indent="-274320" fontAlgn="auto">
              <a:spcBef>
                <a:spcPts val="580"/>
              </a:spcBef>
              <a:spcAft>
                <a:spcPts val="0"/>
              </a:spcAft>
              <a:buFont typeface="Wingdings 2"/>
              <a:buChar char=""/>
              <a:defRPr/>
            </a:pPr>
            <a:endParaRPr lang="es-ES" sz="2800" i="1" dirty="0"/>
          </a:p>
          <a:p>
            <a:pPr marL="274320" indent="-274320" fontAlgn="auto">
              <a:lnSpc>
                <a:spcPct val="90000"/>
              </a:lnSpc>
              <a:spcBef>
                <a:spcPts val="580"/>
              </a:spcBef>
              <a:spcAft>
                <a:spcPts val="0"/>
              </a:spcAft>
              <a:buFont typeface="Wingdings 2"/>
              <a:buChar char=""/>
              <a:defRPr/>
            </a:pPr>
            <a:endParaRPr lang="es-ES_tradnl" sz="2400" dirty="0"/>
          </a:p>
        </p:txBody>
      </p:sp>
    </p:spTree>
    <p:extLst>
      <p:ext uri="{BB962C8B-B14F-4D97-AF65-F5344CB8AC3E}">
        <p14:creationId xmlns:p14="http://schemas.microsoft.com/office/powerpoint/2010/main" val="3221525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457200" y="1052736"/>
            <a:ext cx="7427168" cy="5078189"/>
          </a:xfrm>
        </p:spPr>
        <p:txBody>
          <a:bodyPr>
            <a:normAutofit fontScale="92500" lnSpcReduction="20000"/>
          </a:bodyPr>
          <a:lstStyle/>
          <a:p>
            <a:r>
              <a:rPr lang="es-ES_tradnl" altLang="es-ES" sz="2600" dirty="0"/>
              <a:t>Gran parte del parque parece natural por su estilo.</a:t>
            </a:r>
            <a:endParaRPr lang="es-ES" altLang="es-ES" sz="2600" i="1" dirty="0"/>
          </a:p>
          <a:p>
            <a:r>
              <a:rPr lang="es-ES_tradnl" altLang="es-ES" sz="2600" dirty="0"/>
              <a:t>El parque fue oficialmente terminado en 1873,tras su finalización, el parque se degrada por cuestiones políticas.</a:t>
            </a:r>
          </a:p>
          <a:p>
            <a:r>
              <a:rPr lang="es-ES_tradnl" altLang="es-ES" sz="2600" dirty="0"/>
              <a:t>Restaurado posteriormente en 1980 por la Central Park Conservancy, tiene numerosas actividades teatrales, conciertos, manifestaciones, deportes etc....</a:t>
            </a:r>
            <a:endParaRPr lang="es-ES" altLang="es-ES" sz="2600" i="1" dirty="0"/>
          </a:p>
          <a:p>
            <a:r>
              <a:rPr lang="es-ES_tradnl" altLang="es-ES" sz="2600" dirty="0"/>
              <a:t>Tiene policía propia para evitar peligros en tan extensa zona verde, sobretodo en horas nocturnas, donde ha habido crímenes, violaciones, robos, etc.</a:t>
            </a:r>
            <a:endParaRPr lang="es-ES" altLang="es-ES" sz="2600" i="1" dirty="0"/>
          </a:p>
          <a:p>
            <a:pPr>
              <a:buFont typeface="Wingdings 2" pitchFamily="18" charset="2"/>
              <a:buNone/>
            </a:pPr>
            <a:endParaRPr lang="es-ES_tradnl" altLang="es-ES" dirty="0"/>
          </a:p>
          <a:p>
            <a:pPr>
              <a:buFont typeface="Wingdings 2" pitchFamily="18" charset="2"/>
              <a:buNone/>
            </a:pPr>
            <a:r>
              <a:rPr lang="es-ES_tradnl" altLang="es-ES" dirty="0"/>
              <a:t> </a:t>
            </a:r>
            <a:endParaRPr lang="es-ES" altLang="es-ES" i="1" dirty="0"/>
          </a:p>
        </p:txBody>
      </p:sp>
    </p:spTree>
    <p:extLst>
      <p:ext uri="{BB962C8B-B14F-4D97-AF65-F5344CB8AC3E}">
        <p14:creationId xmlns:p14="http://schemas.microsoft.com/office/powerpoint/2010/main" val="117528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entral Park New Y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17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765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718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962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678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967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708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12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283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Central_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0"/>
            <a:ext cx="10009188"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09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500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5280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296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0241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7724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069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022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44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616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700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6213"/>
            <a:ext cx="9753600" cy="7210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4830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1450"/>
            <a:ext cx="9753600"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409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944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1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9538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851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5578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6039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5263"/>
            <a:ext cx="9753600" cy="724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109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708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596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5738"/>
            <a:ext cx="9753600" cy="667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776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33833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299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682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576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56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228600"/>
            <a:ext cx="964882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8135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0195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299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entral-park-in-wi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7086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0093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4634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782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602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2565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1029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2010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0003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1952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5630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960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1360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412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6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8797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4"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76475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7849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3"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4015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5427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0023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5247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1614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5257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4926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76209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entral-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3373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9867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1369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9382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5263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9367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4" descr="Central-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2888"/>
            <a:ext cx="9753600" cy="734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4282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0955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7470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6834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1638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9316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039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5232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6979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140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45541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1497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4629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38488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1175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7150"/>
            <a:ext cx="97536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8852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0985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0868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0483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6480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65712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4"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2829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8225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1114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3"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5432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60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4193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6085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entral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1575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Central_park_gates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0334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Central_park1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4758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entral-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1756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central-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56092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4" descr="Central Par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1408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TotalTime>
  <Words>587</Words>
  <Application>Microsoft Office PowerPoint</Application>
  <PresentationFormat>Presentación en pantalla (4:3)</PresentationFormat>
  <Paragraphs>224</Paragraphs>
  <Slides>108</Slides>
  <Notes>106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108</vt:i4>
      </vt:variant>
    </vt:vector>
  </HeadingPairs>
  <TitlesOfParts>
    <vt:vector size="114" baseType="lpstr">
      <vt:lpstr>Arial</vt:lpstr>
      <vt:lpstr>Calibri</vt:lpstr>
      <vt:lpstr>Century Schoolbook</vt:lpstr>
      <vt:lpstr>Wingdings</vt:lpstr>
      <vt:lpstr>Wingdings 2</vt:lpstr>
      <vt:lpstr>Default Theme</vt:lpstr>
      <vt:lpstr>ESTADOS UNIDOS.-LA VUELTA AL MUNDO EN 885 JARDINES.-NUEVA YORK.-CENTRAL PARK</vt:lpstr>
      <vt:lpstr>Central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7</cp:revision>
  <dcterms:created xsi:type="dcterms:W3CDTF">2013-09-14T14:10:00Z</dcterms:created>
  <dcterms:modified xsi:type="dcterms:W3CDTF">2018-03-05T15:48:24Z</dcterms:modified>
</cp:coreProperties>
</file>