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CBEE5-3955-4BD5-BC8F-168E0322B0CD}" type="datetimeFigureOut">
              <a:rPr lang="es-ES" smtClean="0"/>
              <a:t>05/03/2018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83339-BA39-48DD-B3DF-95645EC652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8194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3D60BFE-D51F-45F3-9038-FAC4070CDEE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18F23C-977F-4CF6-85AD-BB71804A7F4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2552FB-E947-45AF-9AD8-8D6D95F11F4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D8822B-77FF-426D-BD49-3255BEBCD5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79BDE3C-803F-4628-988D-7BCD2D3B4F0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CDAE61F-2698-424F-8C22-EB995FAB8CC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4F3D17-99A2-422B-9353-FE121C5011E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1163B46-0FFD-47FA-9E94-F36FF12123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C29C3A-1EB0-4088-B6FD-0710D725D2D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6E7BAF1-70F4-4794-8DA1-35528EDF870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F6CEC5-255C-4F05-84E3-5D41DD2755D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ECDEC1E-DFD0-4B55-9FFD-041247556FA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74B915E-17CA-4216-8EA9-2D86AFC0F8B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605EE7D-732F-4DA6-BEF1-58C3F593A5F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88109B2-E560-410A-90FF-11D29242773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9C769B7-10C6-41CB-9608-4F8C8F2F31B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445072A-A9A7-45E9-86CE-5084C269210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5EAB2E3-90E6-48E2-B3B6-5CA010B21A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E6D155A-A396-43FE-AE4E-C2A6210B71A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0ED1E2-04EB-466B-947E-2537D9F44FF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85E096-BE76-4F7E-8D11-CFE8FDA438D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 Garden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D1824C8-512F-4540-88AD-C44600A943B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B68C912-FB3A-4F35-A084-9460622481C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7243F9-EFD9-4ADF-91D7-A848706EEDC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2942E3-D223-4BF4-9D6B-BD40B35DF4A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9D7B6FF-AC66-4F1F-B712-63924C0199D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Chinese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82A80FF-E525-4F0E-ADF1-73FC7FBA8AF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D40A292-569A-460D-92C7-48A82E273CD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FA115A0-EB7D-47BA-A16E-5AAAD56CCD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BE5C2BA-DD7D-4B3F-B7E7-9704B5950B2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5EEAFF2-9E98-43B9-9D90-06F7A8A7F68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2BC0834-5B78-4999-90B0-95B03F19F75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2E9EA4D-3B26-4984-A7E0-6B6896BC992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F2BFDD-8D37-4B81-966A-5FFFA5DF66C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3916CA0-DB41-43B3-986A-FDDF1EAEF47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DBA478F-BEBC-463D-82B9-55C92EB0471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4D85070-DA0A-4F60-BF37-D046354A569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073BBCC-3F38-4A67-99E1-28021642DAC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39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1BBC1F1-508C-4022-8C66-E2917FF0730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8110B6-A2A7-4CC0-ACC3-C0624326351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942FD2-8606-440C-A654-558849EA86C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43434CF-561A-42B0-BC60-8F5AB84AB8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59C55C0-F2B0-449C-8D08-4C9DBE39E2C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345B64-2172-4CB1-9D44-F581583E096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EBA415B-2284-4349-B639-D952984EC7E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AFF905-F56A-4FA9-8F09-7D99DCB70EF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CA4CDF3-2B3C-4A1E-9B0E-78E9DCE335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3BCA97-17F9-431F-8D10-D96ECFC7F0D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49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C987D9-0EA3-4AA4-9DBD-98B5FF78899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93B2CA-4AFD-49FD-903A-77E6AC5EB07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C8CA4CD-9076-4939-B8A5-91DFE136A2A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3A9DB37-D2ED-487A-92E1-C678A9BC1F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403BDD-AA3F-44A2-8F0D-6A7AE783078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7A7E8FE-3416-4449-A12A-E0EFCBED95B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C0EAD92-501F-49B2-B423-BFA2BE7C446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8BFD0DE-F6F4-4D1C-B25A-5F1E61AC1FA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FC144F1-BCD3-4B5D-A5FD-ED809916E2BB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0EB20CE-C22C-45CE-8260-06DB6EFC8583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59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1410262-A5AA-4F89-9BF0-F919ABB16D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2639985-0CB1-4543-AB09-5AA6D05DB24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1481321-6BB6-4ABC-B141-D4C1A2ECD65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7123E0D-E4A3-434B-AA0E-A7A94B99727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4DDF2A5-AE30-48B9-A7EE-C4A43697FAB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0E5F387-E5E8-4A00-BC85-478203E2BC9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6C6BF51-72E0-418B-8A5F-F7D85492D5A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8FB3843-705A-4FA8-9583-F617A68CFBB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953A8D9-2DAC-407C-81FB-23C4440DF67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2E2FA84-9AF9-4640-BE70-4AC1212267A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6334955-599E-4F19-A71C-687DFF67533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A13D8EF-8C7D-48F9-A019-3C5A18AFFF6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0AF6703-96A8-4C5F-AB59-BE3020E41D7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6AAE451-C1B4-4651-8A9E-24FBE6985BD1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DE49CA8-FA35-4F34-851C-5FA21EF65008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E9D9A17-AAE9-49B3-90C2-B5010BE2357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9BA1203-B080-4059-ACF4-27E62266538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028DA1AA-6286-42FE-B39D-A1C1E1378E2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8922B07-EF5E-4992-9987-021EE5DC7FB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590AF24-9A24-49A6-82FD-0927D7D9301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C1F3A69-0936-4D6A-97F6-0A7F3F78C36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A6DA477-DAF4-49A0-9CA2-261F45D1C0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459F83A6-5DE7-40CA-848B-3BAFEC7EC8D5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6B8DE8-6CF8-4C5D-990A-9760C2FC6C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AB45182-F1B0-4DB3-A334-C2699F1C43C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F778105-C991-4ABF-8FB4-0152B925824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886E5B3-E82C-4E7B-B0D3-F993ABCACE2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B73E3D50-631B-4BF6-9431-8C3EC6FD428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B624C1A-38E4-4BC0-A2FE-C104F70D58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165133C-4DF6-4687-970B-56D28A65EE7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D359C8D1-496B-43E6-944F-D572FFC1FCD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6DA58D-3944-435C-BBCC-5BBDCA12770E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79F558B6-5A4F-46F2-A5A0-417C68CC00B6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6BDCE294-2B21-470B-A206-9CFBEA8FC4D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5362DD53-812C-4206-AEDA-0DB4942010B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C460DFA0-6BFB-4756-BCFC-C64CBEEC3CCD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83282B-7DC4-47AC-9380-F98D8009BC6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FBAF5546-4BAD-46E9-905C-1D0FDB24930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AEBADC4-B089-4C2B-97D3-5CDCA41D737F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E9BFC23-4E55-49AE-BD23-983D2A825A60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99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960A73F-91C6-455D-8CFF-001394772987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100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E6B623B-C5EF-44B8-AEDD-A9CB666D0BC2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101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 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E345E76-9F15-4952-A0BC-4578B2C0E55A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D399A4B-F40D-4190-AB75-4136A8DF9E0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103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AB046E99-9019-475E-89CC-BB04835B7AEC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104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3A0CA4FC-89CE-4BAE-9E16-9DE89C9327C9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105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134D6932-E214-4F9D-8EE8-EDB5D635B694}" type="slidenum">
              <a:rPr lang="es-ES_tradnl" altLang="es-ES">
                <a:solidFill>
                  <a:prstClr val="black"/>
                </a:solidFill>
                <a:latin typeface="Arial" pitchFamily="34" charset="0"/>
              </a:rPr>
              <a:pPr eaLnBrk="1" hangingPunct="1"/>
              <a:t>106</a:t>
            </a:fld>
            <a:endParaRPr lang="es-ES_tradnl" altLang="es-E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altLang="es-ES" dirty="0">
                <a:latin typeface="Arial" pitchFamily="34" charset="0"/>
                <a:cs typeface="Arial" pitchFamily="34" charset="0"/>
              </a:rPr>
              <a:t>Japanese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3/5/2018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3/5/2018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11760" y="227112"/>
            <a:ext cx="6480720" cy="4065984"/>
          </a:xfrm>
        </p:spPr>
        <p:txBody>
          <a:bodyPr>
            <a:normAutofit/>
          </a:bodyPr>
          <a:lstStyle/>
          <a:p>
            <a:r>
              <a:rPr lang="es-ES" sz="3600" dirty="0"/>
              <a:t>ESTADOS UNIDOS.-LA VUELTA AL MUNDO EN 885 JARDINES.-</a:t>
            </a:r>
            <a:r>
              <a:rPr lang="es-ES" sz="3100" dirty="0"/>
              <a:t>PORTLAND CHINESE Y JAPANESE GARDENS </a:t>
            </a:r>
            <a:br>
              <a:rPr lang="es-ES" sz="3100" dirty="0"/>
            </a:br>
            <a:endParaRPr lang="es-ES" sz="3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5003322"/>
            <a:ext cx="439248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18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Portland Clasical Chinese Garden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_tradnl" altLang="es-ES" dirty="0"/>
              <a:t>Es en un jardín amurallado de 4.000 m2 situado en Chinatown en la Vieja Ciudad de Chinatown en Portland. Oregón.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jardín esta influenciado por muchos de los clásicos jardines de Suzón.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jardín fue creado por 65 obreros de Suzhou en 1999,fue inaugurado en Septiembre del 2.000.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500 toneladas de rocas fueron traídas desde China.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Muchas de las plantas del jardín son nativas de China.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Algunas plantas tienen mas de cien años.</a:t>
            </a:r>
          </a:p>
        </p:txBody>
      </p:sp>
    </p:spTree>
    <p:extLst>
      <p:ext uri="{BB962C8B-B14F-4D97-AF65-F5344CB8AC3E}">
        <p14:creationId xmlns:p14="http://schemas.microsoft.com/office/powerpoint/2010/main" val="61459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61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2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07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89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158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393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23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472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780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095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050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956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37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683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619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045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815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ortland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832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521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96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312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57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418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714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ortland Chin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34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/>
              <a:t>Portland Japanese Garden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_tradnl" altLang="es-ES" dirty="0"/>
              <a:t>Es un jardín japonés  tradicional que ocupa 22.000 m2 localizado en el interior de Washington Park en Portland. Oregón.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El jardín fue diseñado por el profesor Takuma Tono en 1963,el jardín fue abierto en 1967.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Esta considerado uno de los jardines japoneses construidos fuera del Japón, mas autentico.</a:t>
            </a:r>
          </a:p>
          <a:p>
            <a:pPr>
              <a:lnSpc>
                <a:spcPct val="80000"/>
              </a:lnSpc>
            </a:pPr>
            <a:r>
              <a:rPr lang="es-ES_tradnl" altLang="es-ES" dirty="0"/>
              <a:t>El diseño tradicional aporta rocas que representan las montañas e islas, el agua es el centro del jardín y representa la pureza, las plantas gracias a su textura, color y desarrollo son las propias de un jardín de este estilo.</a:t>
            </a:r>
          </a:p>
        </p:txBody>
      </p:sp>
    </p:spTree>
    <p:extLst>
      <p:ext uri="{BB962C8B-B14F-4D97-AF65-F5344CB8AC3E}">
        <p14:creationId xmlns:p14="http://schemas.microsoft.com/office/powerpoint/2010/main" val="3917269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5538"/>
            <a:ext cx="7643192" cy="5005387"/>
          </a:xfrm>
        </p:spPr>
        <p:txBody>
          <a:bodyPr/>
          <a:lstStyle/>
          <a:p>
            <a:r>
              <a:rPr lang="es-ES_tradnl" altLang="es-ES" dirty="0"/>
              <a:t>El Strolling Pond Garden es el mayor y contiene varias areas unas piedras dispuestas igual que una constelación, otra zona con la pagoda.</a:t>
            </a:r>
          </a:p>
          <a:p>
            <a:r>
              <a:rPr lang="es-ES_tradnl" altLang="es-ES" dirty="0"/>
              <a:t>Un jardín natural con lago, cascadas y arroyos, árboles, arbustos, helechos y musgos viven en su estado natural.</a:t>
            </a:r>
          </a:p>
          <a:p>
            <a:r>
              <a:rPr lang="es-ES_tradnl" altLang="es-ES" dirty="0"/>
              <a:t>Un jardín Zen con arenas y rocas, simbolizando las islas y el océano.</a:t>
            </a:r>
          </a:p>
          <a:p>
            <a:r>
              <a:rPr lang="es-ES_tradnl" altLang="es-ES" dirty="0"/>
              <a:t>El Tea Garden con jardines de espera en el exterior y la tradicional casa del Té.</a:t>
            </a:r>
          </a:p>
        </p:txBody>
      </p:sp>
    </p:spTree>
    <p:extLst>
      <p:ext uri="{BB962C8B-B14F-4D97-AF65-F5344CB8AC3E}">
        <p14:creationId xmlns:p14="http://schemas.microsoft.com/office/powerpoint/2010/main" val="3923833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056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33350"/>
            <a:ext cx="9753600" cy="659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630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642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676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61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062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473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949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188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227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1951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2560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9983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919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5143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9235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6604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8714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6010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422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3323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090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2139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0984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8193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9978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9316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8546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872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3986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33338"/>
            <a:ext cx="97536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7091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1115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828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1886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18403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3509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495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1115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4009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4238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312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089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2692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473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9781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5945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9468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8047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8802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974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6493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s-ES" altLang="es-ES" dirty="0"/>
          </a:p>
        </p:txBody>
      </p:sp>
      <p:pic>
        <p:nvPicPr>
          <p:cNvPr id="90116" name="Picture 4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3002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6823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2500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8186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330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4796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3308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4952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7923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62909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0077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3168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8707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9135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3972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1485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47638"/>
            <a:ext cx="9753600" cy="715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7920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3021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07697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38651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85609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0833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4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87314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or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9546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Pott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1285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Portland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-228600"/>
            <a:ext cx="97155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0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501</Words>
  <Application>Microsoft Office PowerPoint</Application>
  <PresentationFormat>Presentación en pantalla (4:3)</PresentationFormat>
  <Paragraphs>226</Paragraphs>
  <Slides>106</Slides>
  <Notes>105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106</vt:i4>
      </vt:variant>
    </vt:vector>
  </HeadingPairs>
  <TitlesOfParts>
    <vt:vector size="112" baseType="lpstr">
      <vt:lpstr>Arial</vt:lpstr>
      <vt:lpstr>Calibri</vt:lpstr>
      <vt:lpstr>Century Schoolbook</vt:lpstr>
      <vt:lpstr>Wingdings</vt:lpstr>
      <vt:lpstr>Wingdings 2</vt:lpstr>
      <vt:lpstr>Default Theme</vt:lpstr>
      <vt:lpstr>ESTADOS UNIDOS.-LA VUELTA AL MUNDO EN 885 JARDINES.-PORTLAND CHINESE Y JAPANESE GARDENS  </vt:lpstr>
      <vt:lpstr>Portland Clasical Chinese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Portland Japanese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ESTADOS UNIDOS.-LA VUELTA AL MUNDO EN 385 JARDINES.-</dc:title>
  <dc:creator>Josep</dc:creator>
  <cp:lastModifiedBy>Usuario</cp:lastModifiedBy>
  <cp:revision>6</cp:revision>
  <dcterms:created xsi:type="dcterms:W3CDTF">2013-09-16T06:09:50Z</dcterms:created>
  <dcterms:modified xsi:type="dcterms:W3CDTF">2018-03-05T16:13:36Z</dcterms:modified>
</cp:coreProperties>
</file>