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1"/>
  </p:notesMasterIdLst>
  <p:sldIdLst>
    <p:sldId id="257" r:id="rId2"/>
    <p:sldId id="258" r:id="rId3"/>
    <p:sldId id="283"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4" r:id="rId29"/>
    <p:sldId id="285" r:id="rId30"/>
    <p:sldId id="286" r:id="rId31"/>
    <p:sldId id="288" r:id="rId32"/>
    <p:sldId id="289" r:id="rId33"/>
    <p:sldId id="290" r:id="rId34"/>
    <p:sldId id="291" r:id="rId35"/>
    <p:sldId id="371" r:id="rId36"/>
    <p:sldId id="372" r:id="rId37"/>
    <p:sldId id="373" r:id="rId38"/>
    <p:sldId id="292" r:id="rId39"/>
    <p:sldId id="293" r:id="rId40"/>
    <p:sldId id="294" r:id="rId41"/>
    <p:sldId id="295" r:id="rId42"/>
    <p:sldId id="296" r:id="rId43"/>
    <p:sldId id="297" r:id="rId44"/>
    <p:sldId id="298" r:id="rId45"/>
    <p:sldId id="300" r:id="rId46"/>
    <p:sldId id="302" r:id="rId47"/>
    <p:sldId id="303" r:id="rId48"/>
    <p:sldId id="305" r:id="rId49"/>
    <p:sldId id="306" r:id="rId50"/>
    <p:sldId id="307" r:id="rId51"/>
    <p:sldId id="308" r:id="rId52"/>
    <p:sldId id="310" r:id="rId53"/>
    <p:sldId id="311" r:id="rId54"/>
    <p:sldId id="312" r:id="rId55"/>
    <p:sldId id="313" r:id="rId56"/>
    <p:sldId id="314" r:id="rId57"/>
    <p:sldId id="315" r:id="rId58"/>
    <p:sldId id="316" r:id="rId59"/>
    <p:sldId id="317" r:id="rId60"/>
    <p:sldId id="320" r:id="rId61"/>
    <p:sldId id="321" r:id="rId62"/>
    <p:sldId id="322" r:id="rId63"/>
    <p:sldId id="323" r:id="rId64"/>
    <p:sldId id="324" r:id="rId65"/>
    <p:sldId id="325" r:id="rId66"/>
    <p:sldId id="336" r:id="rId67"/>
    <p:sldId id="375" r:id="rId68"/>
    <p:sldId id="376" r:id="rId69"/>
    <p:sldId id="329" r:id="rId70"/>
    <p:sldId id="326" r:id="rId71"/>
    <p:sldId id="328" r:id="rId72"/>
    <p:sldId id="330" r:id="rId73"/>
    <p:sldId id="331" r:id="rId74"/>
    <p:sldId id="332" r:id="rId75"/>
    <p:sldId id="333" r:id="rId76"/>
    <p:sldId id="334" r:id="rId77"/>
    <p:sldId id="335" r:id="rId78"/>
    <p:sldId id="337" r:id="rId79"/>
    <p:sldId id="339" r:id="rId80"/>
    <p:sldId id="340" r:id="rId81"/>
    <p:sldId id="348" r:id="rId82"/>
    <p:sldId id="341" r:id="rId83"/>
    <p:sldId id="342" r:id="rId84"/>
    <p:sldId id="344" r:id="rId85"/>
    <p:sldId id="345" r:id="rId86"/>
    <p:sldId id="347" r:id="rId87"/>
    <p:sldId id="349" r:id="rId88"/>
    <p:sldId id="377" r:id="rId89"/>
    <p:sldId id="378" r:id="rId90"/>
    <p:sldId id="379" r:id="rId91"/>
    <p:sldId id="383" r:id="rId92"/>
    <p:sldId id="380" r:id="rId93"/>
    <p:sldId id="381" r:id="rId94"/>
    <p:sldId id="382" r:id="rId95"/>
    <p:sldId id="360" r:id="rId96"/>
    <p:sldId id="353" r:id="rId97"/>
    <p:sldId id="357" r:id="rId98"/>
    <p:sldId id="355" r:id="rId99"/>
    <p:sldId id="350" r:id="rId100"/>
    <p:sldId id="351" r:id="rId101"/>
    <p:sldId id="352" r:id="rId102"/>
    <p:sldId id="354" r:id="rId103"/>
    <p:sldId id="356" r:id="rId104"/>
    <p:sldId id="359" r:id="rId105"/>
    <p:sldId id="361" r:id="rId106"/>
    <p:sldId id="362" r:id="rId107"/>
    <p:sldId id="363" r:id="rId108"/>
    <p:sldId id="364" r:id="rId109"/>
    <p:sldId id="365" r:id="rId1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2025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64DAFB-9907-4956-9AF8-ED98ECD02D90}"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598B88A-9F94-45A9-B571-1524A5027EA6}" type="slidenum">
              <a:rPr lang="es-ES" smtClean="0"/>
              <a:t>‹Nº›</a:t>
            </a:fld>
            <a:endParaRPr lang="es-ES" dirty="0"/>
          </a:p>
        </p:txBody>
      </p:sp>
    </p:spTree>
    <p:extLst>
      <p:ext uri="{BB962C8B-B14F-4D97-AF65-F5344CB8AC3E}">
        <p14:creationId xmlns:p14="http://schemas.microsoft.com/office/powerpoint/2010/main" val="3206366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3</a:t>
            </a:fld>
            <a:endParaRPr lang="es-ES" dirty="0"/>
          </a:p>
        </p:txBody>
      </p:sp>
    </p:spTree>
    <p:extLst>
      <p:ext uri="{BB962C8B-B14F-4D97-AF65-F5344CB8AC3E}">
        <p14:creationId xmlns:p14="http://schemas.microsoft.com/office/powerpoint/2010/main" val="3748426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4</a:t>
            </a:fld>
            <a:endParaRPr lang="es-ES" dirty="0"/>
          </a:p>
        </p:txBody>
      </p:sp>
    </p:spTree>
    <p:extLst>
      <p:ext uri="{BB962C8B-B14F-4D97-AF65-F5344CB8AC3E}">
        <p14:creationId xmlns:p14="http://schemas.microsoft.com/office/powerpoint/2010/main" val="4097837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5</a:t>
            </a:fld>
            <a:endParaRPr lang="es-ES" dirty="0"/>
          </a:p>
        </p:txBody>
      </p:sp>
    </p:spTree>
    <p:extLst>
      <p:ext uri="{BB962C8B-B14F-4D97-AF65-F5344CB8AC3E}">
        <p14:creationId xmlns:p14="http://schemas.microsoft.com/office/powerpoint/2010/main" val="34490251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6</a:t>
            </a:fld>
            <a:endParaRPr lang="es-ES" dirty="0"/>
          </a:p>
        </p:txBody>
      </p:sp>
    </p:spTree>
    <p:extLst>
      <p:ext uri="{BB962C8B-B14F-4D97-AF65-F5344CB8AC3E}">
        <p14:creationId xmlns:p14="http://schemas.microsoft.com/office/powerpoint/2010/main" val="19653118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7</a:t>
            </a:fld>
            <a:endParaRPr lang="es-ES" dirty="0"/>
          </a:p>
        </p:txBody>
      </p:sp>
    </p:spTree>
    <p:extLst>
      <p:ext uri="{BB962C8B-B14F-4D97-AF65-F5344CB8AC3E}">
        <p14:creationId xmlns:p14="http://schemas.microsoft.com/office/powerpoint/2010/main" val="16118518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8</a:t>
            </a:fld>
            <a:endParaRPr lang="es-ES" dirty="0"/>
          </a:p>
        </p:txBody>
      </p:sp>
    </p:spTree>
    <p:extLst>
      <p:ext uri="{BB962C8B-B14F-4D97-AF65-F5344CB8AC3E}">
        <p14:creationId xmlns:p14="http://schemas.microsoft.com/office/powerpoint/2010/main" val="40630319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9</a:t>
            </a:fld>
            <a:endParaRPr lang="es-ES" dirty="0"/>
          </a:p>
        </p:txBody>
      </p:sp>
    </p:spTree>
    <p:extLst>
      <p:ext uri="{BB962C8B-B14F-4D97-AF65-F5344CB8AC3E}">
        <p14:creationId xmlns:p14="http://schemas.microsoft.com/office/powerpoint/2010/main" val="12288291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10</a:t>
            </a:fld>
            <a:endParaRPr lang="es-ES" dirty="0"/>
          </a:p>
        </p:txBody>
      </p:sp>
    </p:spTree>
    <p:extLst>
      <p:ext uri="{BB962C8B-B14F-4D97-AF65-F5344CB8AC3E}">
        <p14:creationId xmlns:p14="http://schemas.microsoft.com/office/powerpoint/2010/main" val="1189866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11</a:t>
            </a:fld>
            <a:endParaRPr lang="es-ES" dirty="0"/>
          </a:p>
        </p:txBody>
      </p:sp>
    </p:spTree>
    <p:extLst>
      <p:ext uri="{BB962C8B-B14F-4D97-AF65-F5344CB8AC3E}">
        <p14:creationId xmlns:p14="http://schemas.microsoft.com/office/powerpoint/2010/main" val="33805638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12</a:t>
            </a:fld>
            <a:endParaRPr lang="es-ES" dirty="0"/>
          </a:p>
        </p:txBody>
      </p:sp>
    </p:spTree>
    <p:extLst>
      <p:ext uri="{BB962C8B-B14F-4D97-AF65-F5344CB8AC3E}">
        <p14:creationId xmlns:p14="http://schemas.microsoft.com/office/powerpoint/2010/main" val="29088744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13</a:t>
            </a:fld>
            <a:endParaRPr lang="es-ES" dirty="0"/>
          </a:p>
        </p:txBody>
      </p:sp>
    </p:spTree>
    <p:extLst>
      <p:ext uri="{BB962C8B-B14F-4D97-AF65-F5344CB8AC3E}">
        <p14:creationId xmlns:p14="http://schemas.microsoft.com/office/powerpoint/2010/main" val="30930946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14</a:t>
            </a:fld>
            <a:endParaRPr lang="es-ES" dirty="0"/>
          </a:p>
        </p:txBody>
      </p:sp>
    </p:spTree>
    <p:extLst>
      <p:ext uri="{BB962C8B-B14F-4D97-AF65-F5344CB8AC3E}">
        <p14:creationId xmlns:p14="http://schemas.microsoft.com/office/powerpoint/2010/main" val="6119702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15</a:t>
            </a:fld>
            <a:endParaRPr lang="es-ES" dirty="0"/>
          </a:p>
        </p:txBody>
      </p:sp>
    </p:spTree>
    <p:extLst>
      <p:ext uri="{BB962C8B-B14F-4D97-AF65-F5344CB8AC3E}">
        <p14:creationId xmlns:p14="http://schemas.microsoft.com/office/powerpoint/2010/main" val="31152952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16</a:t>
            </a:fld>
            <a:endParaRPr lang="es-ES" dirty="0"/>
          </a:p>
        </p:txBody>
      </p:sp>
    </p:spTree>
    <p:extLst>
      <p:ext uri="{BB962C8B-B14F-4D97-AF65-F5344CB8AC3E}">
        <p14:creationId xmlns:p14="http://schemas.microsoft.com/office/powerpoint/2010/main" val="8132876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17</a:t>
            </a:fld>
            <a:endParaRPr lang="es-ES" dirty="0"/>
          </a:p>
        </p:txBody>
      </p:sp>
    </p:spTree>
    <p:extLst>
      <p:ext uri="{BB962C8B-B14F-4D97-AF65-F5344CB8AC3E}">
        <p14:creationId xmlns:p14="http://schemas.microsoft.com/office/powerpoint/2010/main" val="10257343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18</a:t>
            </a:fld>
            <a:endParaRPr lang="es-ES" dirty="0"/>
          </a:p>
        </p:txBody>
      </p:sp>
    </p:spTree>
    <p:extLst>
      <p:ext uri="{BB962C8B-B14F-4D97-AF65-F5344CB8AC3E}">
        <p14:creationId xmlns:p14="http://schemas.microsoft.com/office/powerpoint/2010/main" val="32727076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19</a:t>
            </a:fld>
            <a:endParaRPr lang="es-ES" dirty="0"/>
          </a:p>
        </p:txBody>
      </p:sp>
    </p:spTree>
    <p:extLst>
      <p:ext uri="{BB962C8B-B14F-4D97-AF65-F5344CB8AC3E}">
        <p14:creationId xmlns:p14="http://schemas.microsoft.com/office/powerpoint/2010/main" val="13802036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20</a:t>
            </a:fld>
            <a:endParaRPr lang="es-ES" dirty="0"/>
          </a:p>
        </p:txBody>
      </p:sp>
    </p:spTree>
    <p:extLst>
      <p:ext uri="{BB962C8B-B14F-4D97-AF65-F5344CB8AC3E}">
        <p14:creationId xmlns:p14="http://schemas.microsoft.com/office/powerpoint/2010/main" val="21750390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21</a:t>
            </a:fld>
            <a:endParaRPr lang="es-ES" dirty="0"/>
          </a:p>
        </p:txBody>
      </p:sp>
    </p:spTree>
    <p:extLst>
      <p:ext uri="{BB962C8B-B14F-4D97-AF65-F5344CB8AC3E}">
        <p14:creationId xmlns:p14="http://schemas.microsoft.com/office/powerpoint/2010/main" val="6669822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22</a:t>
            </a:fld>
            <a:endParaRPr lang="es-ES" dirty="0"/>
          </a:p>
        </p:txBody>
      </p:sp>
    </p:spTree>
    <p:extLst>
      <p:ext uri="{BB962C8B-B14F-4D97-AF65-F5344CB8AC3E}">
        <p14:creationId xmlns:p14="http://schemas.microsoft.com/office/powerpoint/2010/main" val="8282498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23</a:t>
            </a:fld>
            <a:endParaRPr lang="es-ES" dirty="0"/>
          </a:p>
        </p:txBody>
      </p:sp>
    </p:spTree>
    <p:extLst>
      <p:ext uri="{BB962C8B-B14F-4D97-AF65-F5344CB8AC3E}">
        <p14:creationId xmlns:p14="http://schemas.microsoft.com/office/powerpoint/2010/main" val="22810731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24</a:t>
            </a:fld>
            <a:endParaRPr lang="es-ES" dirty="0"/>
          </a:p>
        </p:txBody>
      </p:sp>
    </p:spTree>
    <p:extLst>
      <p:ext uri="{BB962C8B-B14F-4D97-AF65-F5344CB8AC3E}">
        <p14:creationId xmlns:p14="http://schemas.microsoft.com/office/powerpoint/2010/main" val="18568584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25</a:t>
            </a:fld>
            <a:endParaRPr lang="es-ES" dirty="0"/>
          </a:p>
        </p:txBody>
      </p:sp>
    </p:spTree>
    <p:extLst>
      <p:ext uri="{BB962C8B-B14F-4D97-AF65-F5344CB8AC3E}">
        <p14:creationId xmlns:p14="http://schemas.microsoft.com/office/powerpoint/2010/main" val="36389684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26</a:t>
            </a:fld>
            <a:endParaRPr lang="es-ES" dirty="0"/>
          </a:p>
        </p:txBody>
      </p:sp>
    </p:spTree>
    <p:extLst>
      <p:ext uri="{BB962C8B-B14F-4D97-AF65-F5344CB8AC3E}">
        <p14:creationId xmlns:p14="http://schemas.microsoft.com/office/powerpoint/2010/main" val="24688975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27</a:t>
            </a:fld>
            <a:endParaRPr lang="es-ES" dirty="0"/>
          </a:p>
        </p:txBody>
      </p:sp>
    </p:spTree>
    <p:extLst>
      <p:ext uri="{BB962C8B-B14F-4D97-AF65-F5344CB8AC3E}">
        <p14:creationId xmlns:p14="http://schemas.microsoft.com/office/powerpoint/2010/main" val="15424450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28</a:t>
            </a:fld>
            <a:endParaRPr lang="es-ES" dirty="0"/>
          </a:p>
        </p:txBody>
      </p:sp>
    </p:spTree>
    <p:extLst>
      <p:ext uri="{BB962C8B-B14F-4D97-AF65-F5344CB8AC3E}">
        <p14:creationId xmlns:p14="http://schemas.microsoft.com/office/powerpoint/2010/main" val="23632998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30</a:t>
            </a:fld>
            <a:endParaRPr lang="es-ES" dirty="0"/>
          </a:p>
        </p:txBody>
      </p:sp>
    </p:spTree>
    <p:extLst>
      <p:ext uri="{BB962C8B-B14F-4D97-AF65-F5344CB8AC3E}">
        <p14:creationId xmlns:p14="http://schemas.microsoft.com/office/powerpoint/2010/main" val="36331406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31</a:t>
            </a:fld>
            <a:endParaRPr lang="es-ES" dirty="0"/>
          </a:p>
        </p:txBody>
      </p:sp>
    </p:spTree>
    <p:extLst>
      <p:ext uri="{BB962C8B-B14F-4D97-AF65-F5344CB8AC3E}">
        <p14:creationId xmlns:p14="http://schemas.microsoft.com/office/powerpoint/2010/main" val="4530575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32</a:t>
            </a:fld>
            <a:endParaRPr lang="es-ES" dirty="0"/>
          </a:p>
        </p:txBody>
      </p:sp>
    </p:spTree>
    <p:extLst>
      <p:ext uri="{BB962C8B-B14F-4D97-AF65-F5344CB8AC3E}">
        <p14:creationId xmlns:p14="http://schemas.microsoft.com/office/powerpoint/2010/main" val="30688547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Sankyo_Garden_-Isla Guam.-USA.</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33</a:t>
            </a:fld>
            <a:endParaRPr lang="es-ES" dirty="0"/>
          </a:p>
        </p:txBody>
      </p:sp>
    </p:spTree>
    <p:extLst>
      <p:ext uri="{BB962C8B-B14F-4D97-AF65-F5344CB8AC3E}">
        <p14:creationId xmlns:p14="http://schemas.microsoft.com/office/powerpoint/2010/main" val="20539008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Alfred B Maclay Gardens.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38</a:t>
            </a:fld>
            <a:endParaRPr lang="es-ES" dirty="0"/>
          </a:p>
        </p:txBody>
      </p:sp>
    </p:spTree>
    <p:extLst>
      <p:ext uri="{BB962C8B-B14F-4D97-AF65-F5344CB8AC3E}">
        <p14:creationId xmlns:p14="http://schemas.microsoft.com/office/powerpoint/2010/main" val="10960156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Alfred B Maclay Gardens.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39</a:t>
            </a:fld>
            <a:endParaRPr lang="es-ES" dirty="0"/>
          </a:p>
        </p:txBody>
      </p:sp>
    </p:spTree>
    <p:extLst>
      <p:ext uri="{BB962C8B-B14F-4D97-AF65-F5344CB8AC3E}">
        <p14:creationId xmlns:p14="http://schemas.microsoft.com/office/powerpoint/2010/main" val="17601676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Alfred B Maclay Gardens.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40</a:t>
            </a:fld>
            <a:endParaRPr lang="es-ES" dirty="0"/>
          </a:p>
        </p:txBody>
      </p:sp>
    </p:spTree>
    <p:extLst>
      <p:ext uri="{BB962C8B-B14F-4D97-AF65-F5344CB8AC3E}">
        <p14:creationId xmlns:p14="http://schemas.microsoft.com/office/powerpoint/2010/main" val="16486750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Alfred B Maclay Gardens.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41</a:t>
            </a:fld>
            <a:endParaRPr lang="es-ES" dirty="0"/>
          </a:p>
        </p:txBody>
      </p:sp>
    </p:spTree>
    <p:extLst>
      <p:ext uri="{BB962C8B-B14F-4D97-AF65-F5344CB8AC3E}">
        <p14:creationId xmlns:p14="http://schemas.microsoft.com/office/powerpoint/2010/main" val="7205787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Alfred B Maclay Gardens.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42</a:t>
            </a:fld>
            <a:endParaRPr lang="es-ES" dirty="0"/>
          </a:p>
        </p:txBody>
      </p:sp>
    </p:spTree>
    <p:extLst>
      <p:ext uri="{BB962C8B-B14F-4D97-AF65-F5344CB8AC3E}">
        <p14:creationId xmlns:p14="http://schemas.microsoft.com/office/powerpoint/2010/main" val="13337854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Alfred B Maclay Gardens.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43</a:t>
            </a:fld>
            <a:endParaRPr lang="es-ES" dirty="0"/>
          </a:p>
        </p:txBody>
      </p:sp>
    </p:spTree>
    <p:extLst>
      <p:ext uri="{BB962C8B-B14F-4D97-AF65-F5344CB8AC3E}">
        <p14:creationId xmlns:p14="http://schemas.microsoft.com/office/powerpoint/2010/main" val="36419175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Alfred B Maclay Gardens.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44</a:t>
            </a:fld>
            <a:endParaRPr lang="es-ES" dirty="0"/>
          </a:p>
        </p:txBody>
      </p:sp>
    </p:spTree>
    <p:extLst>
      <p:ext uri="{BB962C8B-B14F-4D97-AF65-F5344CB8AC3E}">
        <p14:creationId xmlns:p14="http://schemas.microsoft.com/office/powerpoint/2010/main" val="27905661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Alfred B Maclay Gardens.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45</a:t>
            </a:fld>
            <a:endParaRPr lang="es-ES" dirty="0"/>
          </a:p>
        </p:txBody>
      </p:sp>
    </p:spTree>
    <p:extLst>
      <p:ext uri="{BB962C8B-B14F-4D97-AF65-F5344CB8AC3E}">
        <p14:creationId xmlns:p14="http://schemas.microsoft.com/office/powerpoint/2010/main" val="16903855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Alfred B Maclay Gardens.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46</a:t>
            </a:fld>
            <a:endParaRPr lang="es-ES" dirty="0"/>
          </a:p>
        </p:txBody>
      </p:sp>
    </p:spTree>
    <p:extLst>
      <p:ext uri="{BB962C8B-B14F-4D97-AF65-F5344CB8AC3E}">
        <p14:creationId xmlns:p14="http://schemas.microsoft.com/office/powerpoint/2010/main" val="12668278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Alfred B Maclay Gardens.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47</a:t>
            </a:fld>
            <a:endParaRPr lang="es-ES" dirty="0"/>
          </a:p>
        </p:txBody>
      </p:sp>
    </p:spTree>
    <p:extLst>
      <p:ext uri="{BB962C8B-B14F-4D97-AF65-F5344CB8AC3E}">
        <p14:creationId xmlns:p14="http://schemas.microsoft.com/office/powerpoint/2010/main" val="33271479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Alfred B Maclay Gardens.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48</a:t>
            </a:fld>
            <a:endParaRPr lang="es-ES" dirty="0"/>
          </a:p>
        </p:txBody>
      </p:sp>
    </p:spTree>
    <p:extLst>
      <p:ext uri="{BB962C8B-B14F-4D97-AF65-F5344CB8AC3E}">
        <p14:creationId xmlns:p14="http://schemas.microsoft.com/office/powerpoint/2010/main" val="33316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Alfred B Maclay Gardens.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49</a:t>
            </a:fld>
            <a:endParaRPr lang="es-ES" dirty="0"/>
          </a:p>
        </p:txBody>
      </p:sp>
    </p:spTree>
    <p:extLst>
      <p:ext uri="{BB962C8B-B14F-4D97-AF65-F5344CB8AC3E}">
        <p14:creationId xmlns:p14="http://schemas.microsoft.com/office/powerpoint/2010/main" val="9968717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Alfred B Maclay Gardens.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50</a:t>
            </a:fld>
            <a:endParaRPr lang="es-ES" dirty="0"/>
          </a:p>
        </p:txBody>
      </p:sp>
    </p:spTree>
    <p:extLst>
      <p:ext uri="{BB962C8B-B14F-4D97-AF65-F5344CB8AC3E}">
        <p14:creationId xmlns:p14="http://schemas.microsoft.com/office/powerpoint/2010/main" val="23799664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Alfred B Maclay Gardens.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51</a:t>
            </a:fld>
            <a:endParaRPr lang="es-ES" dirty="0"/>
          </a:p>
        </p:txBody>
      </p:sp>
    </p:spTree>
    <p:extLst>
      <p:ext uri="{BB962C8B-B14F-4D97-AF65-F5344CB8AC3E}">
        <p14:creationId xmlns:p14="http://schemas.microsoft.com/office/powerpoint/2010/main" val="29028571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Anderson Gardens..-Illinois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53</a:t>
            </a:fld>
            <a:endParaRPr lang="es-ES" dirty="0"/>
          </a:p>
        </p:txBody>
      </p:sp>
    </p:spTree>
    <p:extLst>
      <p:ext uri="{BB962C8B-B14F-4D97-AF65-F5344CB8AC3E}">
        <p14:creationId xmlns:p14="http://schemas.microsoft.com/office/powerpoint/2010/main" val="201646544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Anderson Gardens..-Illinois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54</a:t>
            </a:fld>
            <a:endParaRPr lang="es-ES" dirty="0"/>
          </a:p>
        </p:txBody>
      </p:sp>
    </p:spTree>
    <p:extLst>
      <p:ext uri="{BB962C8B-B14F-4D97-AF65-F5344CB8AC3E}">
        <p14:creationId xmlns:p14="http://schemas.microsoft.com/office/powerpoint/2010/main" val="16964916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Anderson Gardens..-Illinois</a:t>
            </a:r>
          </a:p>
          <a:p>
            <a:endParaRPr lang="es-ES" dirty="0"/>
          </a:p>
        </p:txBody>
      </p:sp>
      <p:sp>
        <p:nvSpPr>
          <p:cNvPr id="4" name="3 Marcador de número de diapositiva"/>
          <p:cNvSpPr>
            <a:spLocks noGrp="1"/>
          </p:cNvSpPr>
          <p:nvPr>
            <p:ph type="sldNum" sz="quarter" idx="10"/>
          </p:nvPr>
        </p:nvSpPr>
        <p:spPr/>
        <p:txBody>
          <a:bodyPr/>
          <a:lstStyle/>
          <a:p>
            <a:fld id="{E598B88A-9F94-45A9-B571-1524A5027EA6}" type="slidenum">
              <a:rPr lang="es-ES" smtClean="0"/>
              <a:t>55</a:t>
            </a:fld>
            <a:endParaRPr lang="es-ES" dirty="0"/>
          </a:p>
        </p:txBody>
      </p:sp>
    </p:spTree>
    <p:extLst>
      <p:ext uri="{BB962C8B-B14F-4D97-AF65-F5344CB8AC3E}">
        <p14:creationId xmlns:p14="http://schemas.microsoft.com/office/powerpoint/2010/main" val="193024968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Anderson Gardens..-Illinois</a:t>
            </a:r>
          </a:p>
          <a:p>
            <a:endParaRPr lang="es-ES" dirty="0"/>
          </a:p>
        </p:txBody>
      </p:sp>
      <p:sp>
        <p:nvSpPr>
          <p:cNvPr id="4" name="3 Marcador de número de diapositiva"/>
          <p:cNvSpPr>
            <a:spLocks noGrp="1"/>
          </p:cNvSpPr>
          <p:nvPr>
            <p:ph type="sldNum" sz="quarter" idx="10"/>
          </p:nvPr>
        </p:nvSpPr>
        <p:spPr/>
        <p:txBody>
          <a:bodyPr/>
          <a:lstStyle/>
          <a:p>
            <a:fld id="{E598B88A-9F94-45A9-B571-1524A5027EA6}" type="slidenum">
              <a:rPr lang="es-ES" smtClean="0"/>
              <a:t>56</a:t>
            </a:fld>
            <a:endParaRPr lang="es-ES" dirty="0"/>
          </a:p>
        </p:txBody>
      </p:sp>
    </p:spTree>
    <p:extLst>
      <p:ext uri="{BB962C8B-B14F-4D97-AF65-F5344CB8AC3E}">
        <p14:creationId xmlns:p14="http://schemas.microsoft.com/office/powerpoint/2010/main" val="263299718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Anderson Gardens..-Illinois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57</a:t>
            </a:fld>
            <a:endParaRPr lang="es-ES" dirty="0"/>
          </a:p>
        </p:txBody>
      </p:sp>
    </p:spTree>
    <p:extLst>
      <p:ext uri="{BB962C8B-B14F-4D97-AF65-F5344CB8AC3E}">
        <p14:creationId xmlns:p14="http://schemas.microsoft.com/office/powerpoint/2010/main" val="280060991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Anderson Gardens..-Illinois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58</a:t>
            </a:fld>
            <a:endParaRPr lang="es-ES" dirty="0"/>
          </a:p>
        </p:txBody>
      </p:sp>
    </p:spTree>
    <p:extLst>
      <p:ext uri="{BB962C8B-B14F-4D97-AF65-F5344CB8AC3E}">
        <p14:creationId xmlns:p14="http://schemas.microsoft.com/office/powerpoint/2010/main" val="283351188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Anderson Gardens..-Illinois</a:t>
            </a:r>
          </a:p>
          <a:p>
            <a:endParaRPr lang="es-ES" dirty="0"/>
          </a:p>
        </p:txBody>
      </p:sp>
      <p:sp>
        <p:nvSpPr>
          <p:cNvPr id="4" name="3 Marcador de número de diapositiva"/>
          <p:cNvSpPr>
            <a:spLocks noGrp="1"/>
          </p:cNvSpPr>
          <p:nvPr>
            <p:ph type="sldNum" sz="quarter" idx="10"/>
          </p:nvPr>
        </p:nvSpPr>
        <p:spPr/>
        <p:txBody>
          <a:bodyPr/>
          <a:lstStyle/>
          <a:p>
            <a:fld id="{E598B88A-9F94-45A9-B571-1524A5027EA6}" type="slidenum">
              <a:rPr lang="es-ES" smtClean="0"/>
              <a:t>59</a:t>
            </a:fld>
            <a:endParaRPr lang="es-ES" dirty="0"/>
          </a:p>
        </p:txBody>
      </p:sp>
    </p:spTree>
    <p:extLst>
      <p:ext uri="{BB962C8B-B14F-4D97-AF65-F5344CB8AC3E}">
        <p14:creationId xmlns:p14="http://schemas.microsoft.com/office/powerpoint/2010/main" val="11834951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Anderson Gardens..-Illinois</a:t>
            </a:r>
          </a:p>
          <a:p>
            <a:endParaRPr lang="es-ES" dirty="0"/>
          </a:p>
        </p:txBody>
      </p:sp>
      <p:sp>
        <p:nvSpPr>
          <p:cNvPr id="4" name="3 Marcador de número de diapositiva"/>
          <p:cNvSpPr>
            <a:spLocks noGrp="1"/>
          </p:cNvSpPr>
          <p:nvPr>
            <p:ph type="sldNum" sz="quarter" idx="10"/>
          </p:nvPr>
        </p:nvSpPr>
        <p:spPr/>
        <p:txBody>
          <a:bodyPr/>
          <a:lstStyle/>
          <a:p>
            <a:fld id="{E598B88A-9F94-45A9-B571-1524A5027EA6}" type="slidenum">
              <a:rPr lang="es-ES" smtClean="0"/>
              <a:t>60</a:t>
            </a:fld>
            <a:endParaRPr lang="es-ES" dirty="0"/>
          </a:p>
        </p:txBody>
      </p:sp>
    </p:spTree>
    <p:extLst>
      <p:ext uri="{BB962C8B-B14F-4D97-AF65-F5344CB8AC3E}">
        <p14:creationId xmlns:p14="http://schemas.microsoft.com/office/powerpoint/2010/main" val="169690271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Anderson Gardens..-Illinois</a:t>
            </a:r>
          </a:p>
          <a:p>
            <a:endParaRPr lang="es-ES" dirty="0"/>
          </a:p>
        </p:txBody>
      </p:sp>
      <p:sp>
        <p:nvSpPr>
          <p:cNvPr id="4" name="3 Marcador de número de diapositiva"/>
          <p:cNvSpPr>
            <a:spLocks noGrp="1"/>
          </p:cNvSpPr>
          <p:nvPr>
            <p:ph type="sldNum" sz="quarter" idx="10"/>
          </p:nvPr>
        </p:nvSpPr>
        <p:spPr/>
        <p:txBody>
          <a:bodyPr/>
          <a:lstStyle/>
          <a:p>
            <a:fld id="{E598B88A-9F94-45A9-B571-1524A5027EA6}" type="slidenum">
              <a:rPr lang="es-ES" smtClean="0"/>
              <a:t>61</a:t>
            </a:fld>
            <a:endParaRPr lang="es-ES" dirty="0"/>
          </a:p>
        </p:txBody>
      </p:sp>
    </p:spTree>
    <p:extLst>
      <p:ext uri="{BB962C8B-B14F-4D97-AF65-F5344CB8AC3E}">
        <p14:creationId xmlns:p14="http://schemas.microsoft.com/office/powerpoint/2010/main" val="134645015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Anderson Gardens..-Illinois</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62</a:t>
            </a:fld>
            <a:endParaRPr lang="es-ES" dirty="0"/>
          </a:p>
        </p:txBody>
      </p:sp>
    </p:spTree>
    <p:extLst>
      <p:ext uri="{BB962C8B-B14F-4D97-AF65-F5344CB8AC3E}">
        <p14:creationId xmlns:p14="http://schemas.microsoft.com/office/powerpoint/2010/main" val="165761927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Anderson Gardens..-Illinois</a:t>
            </a:r>
          </a:p>
          <a:p>
            <a:endParaRPr lang="es-ES" dirty="0"/>
          </a:p>
        </p:txBody>
      </p:sp>
      <p:sp>
        <p:nvSpPr>
          <p:cNvPr id="4" name="3 Marcador de número de diapositiva"/>
          <p:cNvSpPr>
            <a:spLocks noGrp="1"/>
          </p:cNvSpPr>
          <p:nvPr>
            <p:ph type="sldNum" sz="quarter" idx="10"/>
          </p:nvPr>
        </p:nvSpPr>
        <p:spPr/>
        <p:txBody>
          <a:bodyPr/>
          <a:lstStyle/>
          <a:p>
            <a:fld id="{E598B88A-9F94-45A9-B571-1524A5027EA6}" type="slidenum">
              <a:rPr lang="es-ES" smtClean="0"/>
              <a:t>63</a:t>
            </a:fld>
            <a:endParaRPr lang="es-ES" dirty="0"/>
          </a:p>
        </p:txBody>
      </p:sp>
    </p:spTree>
    <p:extLst>
      <p:ext uri="{BB962C8B-B14F-4D97-AF65-F5344CB8AC3E}">
        <p14:creationId xmlns:p14="http://schemas.microsoft.com/office/powerpoint/2010/main" val="91426915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Anderson Gardens..-Illinois</a:t>
            </a:r>
          </a:p>
          <a:p>
            <a:endParaRPr lang="es-ES" dirty="0"/>
          </a:p>
        </p:txBody>
      </p:sp>
      <p:sp>
        <p:nvSpPr>
          <p:cNvPr id="4" name="3 Marcador de número de diapositiva"/>
          <p:cNvSpPr>
            <a:spLocks noGrp="1"/>
          </p:cNvSpPr>
          <p:nvPr>
            <p:ph type="sldNum" sz="quarter" idx="10"/>
          </p:nvPr>
        </p:nvSpPr>
        <p:spPr/>
        <p:txBody>
          <a:bodyPr/>
          <a:lstStyle/>
          <a:p>
            <a:fld id="{E598B88A-9F94-45A9-B571-1524A5027EA6}" type="slidenum">
              <a:rPr lang="es-ES" smtClean="0"/>
              <a:t>64</a:t>
            </a:fld>
            <a:endParaRPr lang="es-ES" dirty="0"/>
          </a:p>
        </p:txBody>
      </p:sp>
    </p:spTree>
    <p:extLst>
      <p:ext uri="{BB962C8B-B14F-4D97-AF65-F5344CB8AC3E}">
        <p14:creationId xmlns:p14="http://schemas.microsoft.com/office/powerpoint/2010/main" val="121797894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Anderson Gardens..-Illinois</a:t>
            </a:r>
          </a:p>
          <a:p>
            <a:endParaRPr lang="es-ES" dirty="0"/>
          </a:p>
        </p:txBody>
      </p:sp>
      <p:sp>
        <p:nvSpPr>
          <p:cNvPr id="4" name="3 Marcador de número de diapositiva"/>
          <p:cNvSpPr>
            <a:spLocks noGrp="1"/>
          </p:cNvSpPr>
          <p:nvPr>
            <p:ph type="sldNum" sz="quarter" idx="10"/>
          </p:nvPr>
        </p:nvSpPr>
        <p:spPr/>
        <p:txBody>
          <a:bodyPr/>
          <a:lstStyle/>
          <a:p>
            <a:fld id="{E598B88A-9F94-45A9-B571-1524A5027EA6}" type="slidenum">
              <a:rPr lang="es-ES" smtClean="0"/>
              <a:t>65</a:t>
            </a:fld>
            <a:endParaRPr lang="es-ES" dirty="0"/>
          </a:p>
        </p:txBody>
      </p:sp>
    </p:spTree>
    <p:extLst>
      <p:ext uri="{BB962C8B-B14F-4D97-AF65-F5344CB8AC3E}">
        <p14:creationId xmlns:p14="http://schemas.microsoft.com/office/powerpoint/2010/main" val="318967704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Arnold Arboretum</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69</a:t>
            </a:fld>
            <a:endParaRPr lang="es-ES" dirty="0"/>
          </a:p>
        </p:txBody>
      </p:sp>
    </p:spTree>
    <p:extLst>
      <p:ext uri="{BB962C8B-B14F-4D97-AF65-F5344CB8AC3E}">
        <p14:creationId xmlns:p14="http://schemas.microsoft.com/office/powerpoint/2010/main" val="321398104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Arnold Arboretum</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70</a:t>
            </a:fld>
            <a:endParaRPr lang="es-ES" dirty="0"/>
          </a:p>
        </p:txBody>
      </p:sp>
    </p:spTree>
    <p:extLst>
      <p:ext uri="{BB962C8B-B14F-4D97-AF65-F5344CB8AC3E}">
        <p14:creationId xmlns:p14="http://schemas.microsoft.com/office/powerpoint/2010/main" val="149897682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Arnold Arboretum</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71</a:t>
            </a:fld>
            <a:endParaRPr lang="es-ES" dirty="0"/>
          </a:p>
        </p:txBody>
      </p:sp>
    </p:spTree>
    <p:extLst>
      <p:ext uri="{BB962C8B-B14F-4D97-AF65-F5344CB8AC3E}">
        <p14:creationId xmlns:p14="http://schemas.microsoft.com/office/powerpoint/2010/main" val="251484578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Arnold Arboretum</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72</a:t>
            </a:fld>
            <a:endParaRPr lang="es-ES" dirty="0"/>
          </a:p>
        </p:txBody>
      </p:sp>
    </p:spTree>
    <p:extLst>
      <p:ext uri="{BB962C8B-B14F-4D97-AF65-F5344CB8AC3E}">
        <p14:creationId xmlns:p14="http://schemas.microsoft.com/office/powerpoint/2010/main" val="257331324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Arnold Arboretum</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73</a:t>
            </a:fld>
            <a:endParaRPr lang="es-ES" dirty="0"/>
          </a:p>
        </p:txBody>
      </p:sp>
    </p:spTree>
    <p:extLst>
      <p:ext uri="{BB962C8B-B14F-4D97-AF65-F5344CB8AC3E}">
        <p14:creationId xmlns:p14="http://schemas.microsoft.com/office/powerpoint/2010/main" val="311836941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Arnold Arboretum</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74</a:t>
            </a:fld>
            <a:endParaRPr lang="es-ES" dirty="0"/>
          </a:p>
        </p:txBody>
      </p:sp>
    </p:spTree>
    <p:extLst>
      <p:ext uri="{BB962C8B-B14F-4D97-AF65-F5344CB8AC3E}">
        <p14:creationId xmlns:p14="http://schemas.microsoft.com/office/powerpoint/2010/main" val="371876547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Arnold Arboretum</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75</a:t>
            </a:fld>
            <a:endParaRPr lang="es-ES" dirty="0"/>
          </a:p>
        </p:txBody>
      </p:sp>
    </p:spTree>
    <p:extLst>
      <p:ext uri="{BB962C8B-B14F-4D97-AF65-F5344CB8AC3E}">
        <p14:creationId xmlns:p14="http://schemas.microsoft.com/office/powerpoint/2010/main" val="143168931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Arnold Arboretum</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76</a:t>
            </a:fld>
            <a:endParaRPr lang="es-ES" dirty="0"/>
          </a:p>
        </p:txBody>
      </p:sp>
    </p:spTree>
    <p:extLst>
      <p:ext uri="{BB962C8B-B14F-4D97-AF65-F5344CB8AC3E}">
        <p14:creationId xmlns:p14="http://schemas.microsoft.com/office/powerpoint/2010/main" val="86646751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Arnold Arboretum</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77</a:t>
            </a:fld>
            <a:endParaRPr lang="es-ES" dirty="0"/>
          </a:p>
        </p:txBody>
      </p:sp>
    </p:spTree>
    <p:extLst>
      <p:ext uri="{BB962C8B-B14F-4D97-AF65-F5344CB8AC3E}">
        <p14:creationId xmlns:p14="http://schemas.microsoft.com/office/powerpoint/2010/main" val="56847973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Battery Park.</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79</a:t>
            </a:fld>
            <a:endParaRPr lang="es-ES" dirty="0"/>
          </a:p>
        </p:txBody>
      </p:sp>
    </p:spTree>
    <p:extLst>
      <p:ext uri="{BB962C8B-B14F-4D97-AF65-F5344CB8AC3E}">
        <p14:creationId xmlns:p14="http://schemas.microsoft.com/office/powerpoint/2010/main" val="312690442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Battery Park.</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80</a:t>
            </a:fld>
            <a:endParaRPr lang="es-ES" dirty="0"/>
          </a:p>
        </p:txBody>
      </p:sp>
    </p:spTree>
    <p:extLst>
      <p:ext uri="{BB962C8B-B14F-4D97-AF65-F5344CB8AC3E}">
        <p14:creationId xmlns:p14="http://schemas.microsoft.com/office/powerpoint/2010/main" val="331137775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Battery Park.</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81</a:t>
            </a:fld>
            <a:endParaRPr lang="es-ES" dirty="0"/>
          </a:p>
        </p:txBody>
      </p:sp>
    </p:spTree>
    <p:extLst>
      <p:ext uri="{BB962C8B-B14F-4D97-AF65-F5344CB8AC3E}">
        <p14:creationId xmlns:p14="http://schemas.microsoft.com/office/powerpoint/2010/main" val="193085879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Battery Park.</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82</a:t>
            </a:fld>
            <a:endParaRPr lang="es-ES" dirty="0"/>
          </a:p>
        </p:txBody>
      </p:sp>
    </p:spTree>
    <p:extLst>
      <p:ext uri="{BB962C8B-B14F-4D97-AF65-F5344CB8AC3E}">
        <p14:creationId xmlns:p14="http://schemas.microsoft.com/office/powerpoint/2010/main" val="64670346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Battery Park.</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83</a:t>
            </a:fld>
            <a:endParaRPr lang="es-ES" dirty="0"/>
          </a:p>
        </p:txBody>
      </p:sp>
    </p:spTree>
    <p:extLst>
      <p:ext uri="{BB962C8B-B14F-4D97-AF65-F5344CB8AC3E}">
        <p14:creationId xmlns:p14="http://schemas.microsoft.com/office/powerpoint/2010/main" val="145495937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Battery Park.</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84</a:t>
            </a:fld>
            <a:endParaRPr lang="es-ES" dirty="0"/>
          </a:p>
        </p:txBody>
      </p:sp>
    </p:spTree>
    <p:extLst>
      <p:ext uri="{BB962C8B-B14F-4D97-AF65-F5344CB8AC3E}">
        <p14:creationId xmlns:p14="http://schemas.microsoft.com/office/powerpoint/2010/main" val="358075741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Battery Park.</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85</a:t>
            </a:fld>
            <a:endParaRPr lang="es-ES" dirty="0"/>
          </a:p>
        </p:txBody>
      </p:sp>
    </p:spTree>
    <p:extLst>
      <p:ext uri="{BB962C8B-B14F-4D97-AF65-F5344CB8AC3E}">
        <p14:creationId xmlns:p14="http://schemas.microsoft.com/office/powerpoint/2010/main" val="200413158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Battery Park.</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86</a:t>
            </a:fld>
            <a:endParaRPr lang="es-ES" dirty="0"/>
          </a:p>
        </p:txBody>
      </p:sp>
    </p:spTree>
    <p:extLst>
      <p:ext uri="{BB962C8B-B14F-4D97-AF65-F5344CB8AC3E}">
        <p14:creationId xmlns:p14="http://schemas.microsoft.com/office/powerpoint/2010/main" val="377510182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E598B88A-9F94-45A9-B571-1524A5027EA6}" type="slidenum">
              <a:rPr lang="es-ES" smtClean="0"/>
              <a:t>87</a:t>
            </a:fld>
            <a:endParaRPr lang="es-ES" dirty="0"/>
          </a:p>
        </p:txBody>
      </p:sp>
    </p:spTree>
    <p:extLst>
      <p:ext uri="{BB962C8B-B14F-4D97-AF65-F5344CB8AC3E}">
        <p14:creationId xmlns:p14="http://schemas.microsoft.com/office/powerpoint/2010/main" val="204390576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Bayou Bend.-Houston.-Texas </a:t>
            </a:r>
          </a:p>
          <a:p>
            <a:endParaRPr lang="es-ES" dirty="0"/>
          </a:p>
        </p:txBody>
      </p:sp>
      <p:sp>
        <p:nvSpPr>
          <p:cNvPr id="4" name="3 Marcador de número de diapositiva"/>
          <p:cNvSpPr>
            <a:spLocks noGrp="1"/>
          </p:cNvSpPr>
          <p:nvPr>
            <p:ph type="sldNum" sz="quarter" idx="10"/>
          </p:nvPr>
        </p:nvSpPr>
        <p:spPr/>
        <p:txBody>
          <a:bodyPr/>
          <a:lstStyle/>
          <a:p>
            <a:fld id="{E598B88A-9F94-45A9-B571-1524A5027EA6}" type="slidenum">
              <a:rPr lang="es-ES" smtClean="0"/>
              <a:t>95</a:t>
            </a:fld>
            <a:endParaRPr lang="es-ES" dirty="0"/>
          </a:p>
        </p:txBody>
      </p:sp>
    </p:spTree>
    <p:extLst>
      <p:ext uri="{BB962C8B-B14F-4D97-AF65-F5344CB8AC3E}">
        <p14:creationId xmlns:p14="http://schemas.microsoft.com/office/powerpoint/2010/main" val="97264618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Bayou Bend.-Houston.-Texas </a:t>
            </a:r>
          </a:p>
          <a:p>
            <a:endParaRPr lang="es-ES" dirty="0"/>
          </a:p>
        </p:txBody>
      </p:sp>
      <p:sp>
        <p:nvSpPr>
          <p:cNvPr id="4" name="3 Marcador de número de diapositiva"/>
          <p:cNvSpPr>
            <a:spLocks noGrp="1"/>
          </p:cNvSpPr>
          <p:nvPr>
            <p:ph type="sldNum" sz="quarter" idx="10"/>
          </p:nvPr>
        </p:nvSpPr>
        <p:spPr/>
        <p:txBody>
          <a:bodyPr/>
          <a:lstStyle/>
          <a:p>
            <a:fld id="{E598B88A-9F94-45A9-B571-1524A5027EA6}" type="slidenum">
              <a:rPr lang="es-ES" smtClean="0"/>
              <a:t>96</a:t>
            </a:fld>
            <a:endParaRPr lang="es-ES" dirty="0"/>
          </a:p>
        </p:txBody>
      </p:sp>
    </p:spTree>
    <p:extLst>
      <p:ext uri="{BB962C8B-B14F-4D97-AF65-F5344CB8AC3E}">
        <p14:creationId xmlns:p14="http://schemas.microsoft.com/office/powerpoint/2010/main" val="183643291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Bayou Bend.-Houston.-Texas </a:t>
            </a:r>
          </a:p>
          <a:p>
            <a:endParaRPr lang="es-ES" dirty="0"/>
          </a:p>
        </p:txBody>
      </p:sp>
      <p:sp>
        <p:nvSpPr>
          <p:cNvPr id="4" name="3 Marcador de número de diapositiva"/>
          <p:cNvSpPr>
            <a:spLocks noGrp="1"/>
          </p:cNvSpPr>
          <p:nvPr>
            <p:ph type="sldNum" sz="quarter" idx="10"/>
          </p:nvPr>
        </p:nvSpPr>
        <p:spPr/>
        <p:txBody>
          <a:bodyPr/>
          <a:lstStyle/>
          <a:p>
            <a:fld id="{E598B88A-9F94-45A9-B571-1524A5027EA6}" type="slidenum">
              <a:rPr lang="es-ES" smtClean="0"/>
              <a:t>97</a:t>
            </a:fld>
            <a:endParaRPr lang="es-ES" dirty="0"/>
          </a:p>
        </p:txBody>
      </p:sp>
    </p:spTree>
    <p:extLst>
      <p:ext uri="{BB962C8B-B14F-4D97-AF65-F5344CB8AC3E}">
        <p14:creationId xmlns:p14="http://schemas.microsoft.com/office/powerpoint/2010/main" val="49949592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Bayou Bend.-Houston.-Texas </a:t>
            </a:r>
          </a:p>
          <a:p>
            <a:endParaRPr lang="es-ES" dirty="0"/>
          </a:p>
        </p:txBody>
      </p:sp>
      <p:sp>
        <p:nvSpPr>
          <p:cNvPr id="4" name="3 Marcador de número de diapositiva"/>
          <p:cNvSpPr>
            <a:spLocks noGrp="1"/>
          </p:cNvSpPr>
          <p:nvPr>
            <p:ph type="sldNum" sz="quarter" idx="10"/>
          </p:nvPr>
        </p:nvSpPr>
        <p:spPr/>
        <p:txBody>
          <a:bodyPr/>
          <a:lstStyle/>
          <a:p>
            <a:fld id="{E598B88A-9F94-45A9-B571-1524A5027EA6}" type="slidenum">
              <a:rPr lang="es-ES" smtClean="0"/>
              <a:t>98</a:t>
            </a:fld>
            <a:endParaRPr lang="es-ES" dirty="0"/>
          </a:p>
        </p:txBody>
      </p:sp>
    </p:spTree>
    <p:extLst>
      <p:ext uri="{BB962C8B-B14F-4D97-AF65-F5344CB8AC3E}">
        <p14:creationId xmlns:p14="http://schemas.microsoft.com/office/powerpoint/2010/main" val="20474731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Bayou Bend.-Houston.-Texas </a:t>
            </a:r>
          </a:p>
        </p:txBody>
      </p:sp>
      <p:sp>
        <p:nvSpPr>
          <p:cNvPr id="4" name="3 Marcador de número de diapositiva"/>
          <p:cNvSpPr>
            <a:spLocks noGrp="1"/>
          </p:cNvSpPr>
          <p:nvPr>
            <p:ph type="sldNum" sz="quarter" idx="10"/>
          </p:nvPr>
        </p:nvSpPr>
        <p:spPr/>
        <p:txBody>
          <a:bodyPr/>
          <a:lstStyle/>
          <a:p>
            <a:fld id="{E598B88A-9F94-45A9-B571-1524A5027EA6}" type="slidenum">
              <a:rPr lang="es-ES" smtClean="0"/>
              <a:t>99</a:t>
            </a:fld>
            <a:endParaRPr lang="es-ES" dirty="0"/>
          </a:p>
        </p:txBody>
      </p:sp>
    </p:spTree>
    <p:extLst>
      <p:ext uri="{BB962C8B-B14F-4D97-AF65-F5344CB8AC3E}">
        <p14:creationId xmlns:p14="http://schemas.microsoft.com/office/powerpoint/2010/main" val="340665506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Bayou Bend.-Houston.-Texas </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100</a:t>
            </a:fld>
            <a:endParaRPr lang="es-ES" dirty="0"/>
          </a:p>
        </p:txBody>
      </p:sp>
    </p:spTree>
    <p:extLst>
      <p:ext uri="{BB962C8B-B14F-4D97-AF65-F5344CB8AC3E}">
        <p14:creationId xmlns:p14="http://schemas.microsoft.com/office/powerpoint/2010/main" val="99179832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Bayou Bend.-Houston.-Texas </a:t>
            </a:r>
          </a:p>
          <a:p>
            <a:endParaRPr lang="es-ES" dirty="0"/>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101</a:t>
            </a:fld>
            <a:endParaRPr lang="es-ES" dirty="0"/>
          </a:p>
        </p:txBody>
      </p:sp>
    </p:spTree>
    <p:extLst>
      <p:ext uri="{BB962C8B-B14F-4D97-AF65-F5344CB8AC3E}">
        <p14:creationId xmlns:p14="http://schemas.microsoft.com/office/powerpoint/2010/main" val="231685700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Bayou Bend.-Houston.-Texas </a:t>
            </a:r>
          </a:p>
          <a:p>
            <a:endParaRPr lang="es-ES" dirty="0"/>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102</a:t>
            </a:fld>
            <a:endParaRPr lang="es-ES" dirty="0"/>
          </a:p>
        </p:txBody>
      </p:sp>
    </p:spTree>
    <p:extLst>
      <p:ext uri="{BB962C8B-B14F-4D97-AF65-F5344CB8AC3E}">
        <p14:creationId xmlns:p14="http://schemas.microsoft.com/office/powerpoint/2010/main" val="75082136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Bayou Bend.-Houston.-Texas </a:t>
            </a:r>
          </a:p>
          <a:p>
            <a:endParaRPr lang="es-ES" dirty="0"/>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103</a:t>
            </a:fld>
            <a:endParaRPr lang="es-ES" dirty="0"/>
          </a:p>
        </p:txBody>
      </p:sp>
    </p:spTree>
    <p:extLst>
      <p:ext uri="{BB962C8B-B14F-4D97-AF65-F5344CB8AC3E}">
        <p14:creationId xmlns:p14="http://schemas.microsoft.com/office/powerpoint/2010/main" val="58677363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Bayou Bend.-Houston.-Texas </a:t>
            </a:r>
          </a:p>
          <a:p>
            <a:endParaRPr lang="es-ES" dirty="0"/>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104</a:t>
            </a:fld>
            <a:endParaRPr lang="es-ES" dirty="0"/>
          </a:p>
        </p:txBody>
      </p:sp>
    </p:spTree>
    <p:extLst>
      <p:ext uri="{BB962C8B-B14F-4D97-AF65-F5344CB8AC3E}">
        <p14:creationId xmlns:p14="http://schemas.microsoft.com/office/powerpoint/2010/main" val="273774803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Bayou Bend.-Houston.-Texas </a:t>
            </a:r>
          </a:p>
          <a:p>
            <a:endParaRPr lang="es-ES" dirty="0"/>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105</a:t>
            </a:fld>
            <a:endParaRPr lang="es-ES" dirty="0"/>
          </a:p>
        </p:txBody>
      </p:sp>
    </p:spTree>
    <p:extLst>
      <p:ext uri="{BB962C8B-B14F-4D97-AF65-F5344CB8AC3E}">
        <p14:creationId xmlns:p14="http://schemas.microsoft.com/office/powerpoint/2010/main" val="21548412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Bayou Bend.-Houston.-Texas </a:t>
            </a:r>
          </a:p>
          <a:p>
            <a:endParaRPr lang="es-ES" dirty="0"/>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106</a:t>
            </a:fld>
            <a:endParaRPr lang="es-ES" dirty="0"/>
          </a:p>
        </p:txBody>
      </p:sp>
    </p:spTree>
    <p:extLst>
      <p:ext uri="{BB962C8B-B14F-4D97-AF65-F5344CB8AC3E}">
        <p14:creationId xmlns:p14="http://schemas.microsoft.com/office/powerpoint/2010/main" val="332205397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Bayou Bend.-Houston.-Texas </a:t>
            </a:r>
          </a:p>
          <a:p>
            <a:endParaRPr lang="es-ES" dirty="0"/>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107</a:t>
            </a:fld>
            <a:endParaRPr lang="es-ES" dirty="0"/>
          </a:p>
        </p:txBody>
      </p:sp>
    </p:spTree>
    <p:extLst>
      <p:ext uri="{BB962C8B-B14F-4D97-AF65-F5344CB8AC3E}">
        <p14:creationId xmlns:p14="http://schemas.microsoft.com/office/powerpoint/2010/main" val="76393090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Bayou Bend.-Houston.-Texas </a:t>
            </a:r>
          </a:p>
          <a:p>
            <a:endParaRPr lang="es-ES" dirty="0"/>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108</a:t>
            </a:fld>
            <a:endParaRPr lang="es-ES" dirty="0"/>
          </a:p>
        </p:txBody>
      </p:sp>
    </p:spTree>
    <p:extLst>
      <p:ext uri="{BB962C8B-B14F-4D97-AF65-F5344CB8AC3E}">
        <p14:creationId xmlns:p14="http://schemas.microsoft.com/office/powerpoint/2010/main" val="353884386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Bayou Bend.-Houston.-Texas </a:t>
            </a:r>
          </a:p>
          <a:p>
            <a:endParaRPr lang="es-ES" dirty="0"/>
          </a:p>
        </p:txBody>
      </p:sp>
      <p:sp>
        <p:nvSpPr>
          <p:cNvPr id="4" name="3 Marcador de número de diapositiva"/>
          <p:cNvSpPr>
            <a:spLocks noGrp="1"/>
          </p:cNvSpPr>
          <p:nvPr>
            <p:ph type="sldNum" sz="quarter" idx="10"/>
          </p:nvPr>
        </p:nvSpPr>
        <p:spPr/>
        <p:txBody>
          <a:bodyPr/>
          <a:lstStyle/>
          <a:p>
            <a:fld id="{E598B88A-9F94-45A9-B571-1524A5027EA6}" type="slidenum">
              <a:rPr lang="es-ES" smtClean="0"/>
              <a:t>109</a:t>
            </a:fld>
            <a:endParaRPr lang="es-ES" dirty="0"/>
          </a:p>
        </p:txBody>
      </p:sp>
    </p:spTree>
    <p:extLst>
      <p:ext uri="{BB962C8B-B14F-4D97-AF65-F5344CB8AC3E}">
        <p14:creationId xmlns:p14="http://schemas.microsoft.com/office/powerpoint/2010/main" val="3334994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470176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869216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827079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121113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773623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681321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545443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8880971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769158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76463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326722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3342126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48.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0.gif"/><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692696"/>
            <a:ext cx="6172200" cy="3312368"/>
          </a:xfrm>
        </p:spPr>
        <p:txBody>
          <a:bodyPr>
            <a:normAutofit fontScale="90000"/>
          </a:bodyPr>
          <a:lstStyle/>
          <a:p>
            <a:r>
              <a:rPr lang="es-ES" sz="3600" dirty="0"/>
              <a:t>ESTADOS UNIDOS.-LA VUELTA AL MUNDO EN 885 JARDINES </a:t>
            </a:r>
            <a:r>
              <a:rPr lang="es-ES" dirty="0"/>
              <a:t>.-Sankyo Garden.-Alfred B Maclay .-Anderson Gardens. y Arnold arboretum</a:t>
            </a:r>
            <a:br>
              <a:rPr lang="es-ES" dirty="0"/>
            </a:br>
            <a:endParaRPr lang="es-ES" dirty="0"/>
          </a:p>
        </p:txBody>
      </p:sp>
      <p:sp>
        <p:nvSpPr>
          <p:cNvPr id="3" name="2 Subtítulo"/>
          <p:cNvSpPr>
            <a:spLocks noGrp="1"/>
          </p:cNvSpPr>
          <p:nvPr>
            <p:ph type="subTitle" idx="1"/>
          </p:nvPr>
        </p:nvSpPr>
        <p:spPr>
          <a:xfrm>
            <a:off x="2284512" y="5163244"/>
            <a:ext cx="5239816"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11093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Sankyo Garden.--Isla Guam.-USA.</a:t>
            </a:r>
          </a:p>
        </p:txBody>
      </p:sp>
      <p:sp>
        <p:nvSpPr>
          <p:cNvPr id="3" name="2 Marcador de contenido"/>
          <p:cNvSpPr>
            <a:spLocks noGrp="1"/>
          </p:cNvSpPr>
          <p:nvPr>
            <p:ph sz="quarter" idx="1"/>
          </p:nvPr>
        </p:nvSpPr>
        <p:spPr/>
        <p:txBody>
          <a:bodyPr/>
          <a:lstStyle/>
          <a:p>
            <a:r>
              <a:rPr lang="es-ES" dirty="0"/>
              <a:t>En el R10 a lo largo de Guam, un jardín botánico tropical. </a:t>
            </a:r>
          </a:p>
          <a:p>
            <a:r>
              <a:rPr lang="es-ES" dirty="0"/>
              <a:t>Hay un paseo marítimo en el sitio de unos 3.000 metros cuadrados. </a:t>
            </a:r>
          </a:p>
          <a:p>
            <a:r>
              <a:rPr lang="es-ES" dirty="0"/>
              <a:t>Por supuesto, también se puede utilizar para la silla de ruedas. (Cochecito también) </a:t>
            </a:r>
          </a:p>
          <a:p>
            <a:r>
              <a:rPr lang="es-ES" dirty="0"/>
              <a:t>Si quieres dar vueltas, puede ser una vuelta en 15 minutos a 20 minutos, pero (no se cierra el tiempo de inactividad) no hay límite de tiempo de uso. </a:t>
            </a:r>
          </a:p>
          <a:p>
            <a:r>
              <a:rPr lang="es-ES" dirty="0"/>
              <a:t>El centro de jardinería, se puede utilizar de forma gratuita no es una casa de reposo. </a:t>
            </a:r>
          </a:p>
          <a:p>
            <a:endParaRPr lang="es-ES" dirty="0"/>
          </a:p>
        </p:txBody>
      </p:sp>
    </p:spTree>
    <p:extLst>
      <p:ext uri="{BB962C8B-B14F-4D97-AF65-F5344CB8AC3E}">
        <p14:creationId xmlns:p14="http://schemas.microsoft.com/office/powerpoint/2010/main" val="982953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214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9998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8210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7967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151"/>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0"/>
            <a:ext cx="4716016" cy="6858000"/>
          </a:xfrm>
          <a:prstGeom prst="rect">
            <a:avLst/>
          </a:prstGeom>
        </p:spPr>
      </p:pic>
    </p:spTree>
    <p:extLst>
      <p:ext uri="{BB962C8B-B14F-4D97-AF65-F5344CB8AC3E}">
        <p14:creationId xmlns:p14="http://schemas.microsoft.com/office/powerpoint/2010/main" val="3971001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23" y="24281"/>
            <a:ext cx="4689993"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6858000"/>
          </a:xfrm>
          <a:prstGeom prst="rect">
            <a:avLst/>
          </a:prstGeom>
        </p:spPr>
      </p:pic>
    </p:spTree>
    <p:extLst>
      <p:ext uri="{BB962C8B-B14F-4D97-AF65-F5344CB8AC3E}">
        <p14:creationId xmlns:p14="http://schemas.microsoft.com/office/powerpoint/2010/main" val="2250847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2436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56853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3662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4400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7656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50001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54035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56147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83428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66715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34843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00150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47142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75844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99897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28427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06370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7155"/>
            <a:ext cx="9144000" cy="6663690"/>
          </a:xfrm>
          <a:prstGeom prst="rect">
            <a:avLst/>
          </a:prstGeom>
        </p:spPr>
      </p:pic>
    </p:spTree>
    <p:extLst>
      <p:ext uri="{BB962C8B-B14F-4D97-AF65-F5344CB8AC3E}">
        <p14:creationId xmlns:p14="http://schemas.microsoft.com/office/powerpoint/2010/main" val="42574868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79874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63921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3864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96041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09838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84028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49122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Alfred B Maclay Gardens.</a:t>
            </a:r>
          </a:p>
        </p:txBody>
      </p:sp>
      <p:sp>
        <p:nvSpPr>
          <p:cNvPr id="3" name="2 Marcador de contenido"/>
          <p:cNvSpPr>
            <a:spLocks noGrp="1"/>
          </p:cNvSpPr>
          <p:nvPr>
            <p:ph sz="quarter" idx="1"/>
          </p:nvPr>
        </p:nvSpPr>
        <p:spPr/>
        <p:txBody>
          <a:bodyPr>
            <a:normAutofit/>
          </a:bodyPr>
          <a:lstStyle/>
          <a:p>
            <a:r>
              <a:rPr lang="es-ES" dirty="0"/>
              <a:t>El Alfred B. Maclay State Gardens es un(4,76 km 2) Parque Estatal de la Florida , el jardín botánico y el sitio histórico, ubicado en Tallahassee , en el noroeste de Florida . </a:t>
            </a:r>
          </a:p>
          <a:p>
            <a:r>
              <a:rPr lang="es-ES" dirty="0"/>
              <a:t>Los jardines son también un distrito histórico de EE.UU. conocido como el Killearn Plantación Arqueológico e Histórico. </a:t>
            </a:r>
          </a:p>
          <a:p>
            <a:r>
              <a:rPr lang="es-ES" dirty="0"/>
              <a:t>Recibió esta denominación el 16 de agosto de 2002. </a:t>
            </a:r>
          </a:p>
          <a:p>
            <a:r>
              <a:rPr lang="es-ES" dirty="0"/>
              <a:t>De acuerdo con el Registro Nacional de Lugares Históricos , contiene 18 edificios históricos, 4 estructuras y 4 objetos. </a:t>
            </a:r>
          </a:p>
          <a:p>
            <a:endParaRPr lang="es-ES" dirty="0"/>
          </a:p>
        </p:txBody>
      </p:sp>
    </p:spTree>
    <p:extLst>
      <p:ext uri="{BB962C8B-B14F-4D97-AF65-F5344CB8AC3E}">
        <p14:creationId xmlns:p14="http://schemas.microsoft.com/office/powerpoint/2010/main" val="3652092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Los jardines se iniciaron en 1923 cuando Alfred Barmore Maclay (1871-1944) y su esposa, Louise Fleischman, compró el sitio. </a:t>
            </a:r>
          </a:p>
          <a:p>
            <a:r>
              <a:rPr lang="es-ES" dirty="0"/>
              <a:t>Maclay nombró a su jardín Killearn, después de que el lugar de nacimiento de su bisabuelo en Escocia , y los desarrolla continuamente hasta su muerte. </a:t>
            </a:r>
          </a:p>
          <a:p>
            <a:r>
              <a:rPr lang="es-ES" dirty="0"/>
              <a:t>Su esposa continuó su desarrollo, que se abrió al público en 1946, y en 1953 donó unos (1,24 km 2) de sus bienes, incluidos los jardines, en el Consejo de Dirección del Parque Florida.</a:t>
            </a:r>
          </a:p>
          <a:p>
            <a:r>
              <a:rPr lang="es-ES" dirty="0"/>
              <a:t> En 1965 los jardines cambiaron su nombre en honor de Maclay. </a:t>
            </a:r>
          </a:p>
        </p:txBody>
      </p:sp>
    </p:spTree>
    <p:extLst>
      <p:ext uri="{BB962C8B-B14F-4D97-AF65-F5344CB8AC3E}">
        <p14:creationId xmlns:p14="http://schemas.microsoft.com/office/powerpoint/2010/main" val="9763513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La columna vertebral de las plantaciones del jardín son azaleas y camelias .</a:t>
            </a:r>
          </a:p>
          <a:p>
            <a:r>
              <a:rPr lang="es-ES" dirty="0"/>
              <a:t> Los árboles son ciprés , goma negro , Cirila , cornejo , nogal , acebo , arce japonés , roble , ciruelo , redbud , Liquidambar y Torreya taxifolia . </a:t>
            </a:r>
          </a:p>
          <a:p>
            <a:r>
              <a:rPr lang="es-ES" dirty="0"/>
              <a:t>Otras plantaciones incluyen Ardisia , Aucuba , Zamia integrifolia , Rhododendron chapmanii , Gardenia , jengibre , jazmín , Oriental magnolia , laurel de montaña ( Kalmia latifolia ), Nandina , palmito , palma de sagú ,  Selaginella , Wisteria y Yucca filamentosa . </a:t>
            </a:r>
          </a:p>
        </p:txBody>
      </p:sp>
    </p:spTree>
    <p:extLst>
      <p:ext uri="{BB962C8B-B14F-4D97-AF65-F5344CB8AC3E}">
        <p14:creationId xmlns:p14="http://schemas.microsoft.com/office/powerpoint/2010/main" val="8179906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1909 Maclay casa ha sido amueblada a aparecer como durante la residencia de los Maclays. </a:t>
            </a:r>
          </a:p>
          <a:p>
            <a:r>
              <a:rPr lang="es-ES" dirty="0"/>
              <a:t>La casa está abierta al público durante la temporada alta, el jardín florece entre enero y abril.</a:t>
            </a:r>
          </a:p>
          <a:p>
            <a:r>
              <a:rPr lang="es-ES" dirty="0"/>
              <a:t>El parque cuenta con comodidades tales como andar en bicicleta , observación de aves , paseos en barco , piragüismo , pesca , senderismo , rutas a caballo , kayak , picnic y áreas de natación . También tiene un museo con exposiciones interpretativas.  </a:t>
            </a:r>
          </a:p>
        </p:txBody>
      </p:sp>
    </p:spTree>
    <p:extLst>
      <p:ext uri="{BB962C8B-B14F-4D97-AF65-F5344CB8AC3E}">
        <p14:creationId xmlns:p14="http://schemas.microsoft.com/office/powerpoint/2010/main" val="18923816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8749964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23088995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6287258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324"/>
            <a:ext cx="9144000" cy="6813352"/>
          </a:xfrm>
          <a:prstGeom prst="rect">
            <a:avLst/>
          </a:prstGeom>
        </p:spPr>
      </p:pic>
    </p:spTree>
    <p:extLst>
      <p:ext uri="{BB962C8B-B14F-4D97-AF65-F5344CB8AC3E}">
        <p14:creationId xmlns:p14="http://schemas.microsoft.com/office/powerpoint/2010/main" val="25397077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60620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28872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32224729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08293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25223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59764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5911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11906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00"/>
            <a:ext cx="9144000" cy="6096000"/>
          </a:xfrm>
          <a:prstGeom prst="rect">
            <a:avLst/>
          </a:prstGeom>
        </p:spPr>
      </p:pic>
    </p:spTree>
    <p:extLst>
      <p:ext uri="{BB962C8B-B14F-4D97-AF65-F5344CB8AC3E}">
        <p14:creationId xmlns:p14="http://schemas.microsoft.com/office/powerpoint/2010/main" val="30431878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349"/>
            <a:ext cx="5122069"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3031"/>
            <a:ext cx="4355976" cy="6858000"/>
          </a:xfrm>
          <a:prstGeom prst="rect">
            <a:avLst/>
          </a:prstGeom>
        </p:spPr>
      </p:pic>
    </p:spTree>
    <p:extLst>
      <p:ext uri="{BB962C8B-B14F-4D97-AF65-F5344CB8AC3E}">
        <p14:creationId xmlns:p14="http://schemas.microsoft.com/office/powerpoint/2010/main" val="18989368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Anderson Gardens..-Illinois</a:t>
            </a:r>
            <a:br>
              <a:rPr lang="es-ES" dirty="0"/>
            </a:br>
            <a:endParaRPr lang="es-ES" dirty="0"/>
          </a:p>
        </p:txBody>
      </p:sp>
      <p:sp>
        <p:nvSpPr>
          <p:cNvPr id="3" name="2 Marcador de contenido"/>
          <p:cNvSpPr>
            <a:spLocks noGrp="1"/>
          </p:cNvSpPr>
          <p:nvPr>
            <p:ph sz="quarter" idx="1"/>
          </p:nvPr>
        </p:nvSpPr>
        <p:spPr/>
        <p:txBody>
          <a:bodyPr>
            <a:normAutofit lnSpcReduction="10000"/>
          </a:bodyPr>
          <a:lstStyle/>
          <a:p>
            <a:r>
              <a:rPr lang="es-ES" dirty="0"/>
              <a:t>El Jardines japoneses Anderson en inglés: Anderson Japanese Gardens son unos jardines japoneses y jardín botánico de 57,000 m² , en Rockford, Illinois.</a:t>
            </a:r>
          </a:p>
          <a:p>
            <a:r>
              <a:rPr lang="es-ES" dirty="0"/>
              <a:t>Los jardines fueron establecidos en 1978 por John R. Anderson y el arquitecto paisajista Hoichi Kurisu en los terrenos de la casa de Anderson. </a:t>
            </a:r>
          </a:p>
          <a:p>
            <a:r>
              <a:rPr lang="es-ES" dirty="0"/>
              <a:t>Se inspiraron en los viajes de Anderson a Japón, y en particular su visita al Jardín Japonés de Portland en el Washington Park, Portland, Oregon, que también fueron diseñados por Kurisu.</a:t>
            </a:r>
          </a:p>
        </p:txBody>
      </p:sp>
    </p:spTree>
    <p:extLst>
      <p:ext uri="{BB962C8B-B14F-4D97-AF65-F5344CB8AC3E}">
        <p14:creationId xmlns:p14="http://schemas.microsoft.com/office/powerpoint/2010/main" val="37323267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48909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16781518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75567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71866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19568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01319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63311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1956274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97819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86233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84012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77925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3875577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Arnold arboretum</a:t>
            </a:r>
          </a:p>
        </p:txBody>
      </p:sp>
      <p:sp>
        <p:nvSpPr>
          <p:cNvPr id="3" name="2 Marcador de contenido"/>
          <p:cNvSpPr>
            <a:spLocks noGrp="1"/>
          </p:cNvSpPr>
          <p:nvPr>
            <p:ph sz="quarter" idx="1"/>
          </p:nvPr>
        </p:nvSpPr>
        <p:spPr>
          <a:xfrm>
            <a:off x="457200" y="1600200"/>
            <a:ext cx="7715200" cy="4873752"/>
          </a:xfrm>
        </p:spPr>
        <p:txBody>
          <a:bodyPr/>
          <a:lstStyle/>
          <a:p>
            <a:r>
              <a:rPr lang="es-ES" dirty="0"/>
              <a:t>El Arnold Arboretum de la Universidad de Harvard, es un jardín botánico situado en el Jamaica Plain y Roslindale secciones de Boston, Massachusetts . Fue diseñado por Frederick Law Olmsted y es el segundo "link" más grande en el Emerald Necklace </a:t>
            </a:r>
          </a:p>
          <a:p>
            <a:r>
              <a:rPr lang="es-ES" dirty="0"/>
              <a:t>. El Arboretum fue fundado en 1872 cuando el Presidente y miembros del Harvard College se convirtieron en depositarios de una parte de la finca de James Arnold (1781-1868), un comerciante de la caza de ballenas de New Bedford , Massachusetts ,.</a:t>
            </a:r>
          </a:p>
          <a:p>
            <a:endParaRPr lang="es-ES" dirty="0"/>
          </a:p>
          <a:p>
            <a:endParaRPr lang="es-ES" dirty="0"/>
          </a:p>
          <a:p>
            <a:endParaRPr lang="es-ES" dirty="0"/>
          </a:p>
        </p:txBody>
      </p:sp>
    </p:spTree>
    <p:extLst>
      <p:ext uri="{BB962C8B-B14F-4D97-AF65-F5344CB8AC3E}">
        <p14:creationId xmlns:p14="http://schemas.microsoft.com/office/powerpoint/2010/main" val="216781537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En la actualidad, las colecciones vivas incluyen 14.980 plantas individuales (incluidas las explotaciones de vivero) pertenecientes a 10.117 accesiones que representan a 3924 taxones, con especial énfasis en las leñosas especies de América del Norte y el este de Asia . </a:t>
            </a:r>
          </a:p>
          <a:p>
            <a:r>
              <a:rPr lang="es-ES" dirty="0"/>
              <a:t>Colecciones históricas incluyen la introducción de plantas de Asia oriental hechas por Charles Sprague Sargent , Ernest Henry Wilson , William Purdom , Joseph Hers y José Roca . Introducciones recientes de Asia han resultado del 1977 Arnold Arboretum Expedición a Japón y Corea , el 1980 Expedición Botánica sino-estadounidense en el oeste de la provincia de Hubei , y las expediciones más recientes a China, y Taiwan . </a:t>
            </a:r>
          </a:p>
          <a:p>
            <a:endParaRPr lang="es-ES" dirty="0"/>
          </a:p>
          <a:p>
            <a:endParaRPr lang="es-ES" dirty="0"/>
          </a:p>
        </p:txBody>
      </p:sp>
    </p:spTree>
    <p:extLst>
      <p:ext uri="{BB962C8B-B14F-4D97-AF65-F5344CB8AC3E}">
        <p14:creationId xmlns:p14="http://schemas.microsoft.com/office/powerpoint/2010/main" val="9583980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Colecciones completas se mantienen y se aumentan para la mayoría de los géneros y los géneros que han recibido especial atención.</a:t>
            </a:r>
          </a:p>
          <a:p>
            <a:r>
              <a:rPr lang="es-ES" dirty="0"/>
              <a:t> Otras colecciones completas incluyen la colección de Bradley de plantas rosáceas , la colección de coníferas y coníferas enanas y el Larz Anderson Bonsai Collection . </a:t>
            </a:r>
          </a:p>
          <a:p>
            <a:r>
              <a:rPr lang="es-ES" dirty="0"/>
              <a:t>Aproximadamente 500 accesiones se procesan anualmente. </a:t>
            </a:r>
          </a:p>
          <a:p>
            <a:endParaRPr lang="es-ES" dirty="0"/>
          </a:p>
        </p:txBody>
      </p:sp>
    </p:spTree>
    <p:extLst>
      <p:ext uri="{BB962C8B-B14F-4D97-AF65-F5344CB8AC3E}">
        <p14:creationId xmlns:p14="http://schemas.microsoft.com/office/powerpoint/2010/main" val="22480658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176" b="2941"/>
          <a:stretch/>
        </p:blipFill>
        <p:spPr>
          <a:xfrm>
            <a:off x="0" y="0"/>
            <a:ext cx="9144000" cy="6858000"/>
          </a:xfrm>
          <a:prstGeom prst="rect">
            <a:avLst/>
          </a:prstGeom>
        </p:spPr>
      </p:pic>
    </p:spTree>
    <p:extLst>
      <p:ext uri="{BB962C8B-B14F-4D97-AF65-F5344CB8AC3E}">
        <p14:creationId xmlns:p14="http://schemas.microsoft.com/office/powerpoint/2010/main" val="193208566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17918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140068102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4130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352338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298989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824369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25142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133910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Battery Park.</a:t>
            </a:r>
          </a:p>
        </p:txBody>
      </p:sp>
      <p:sp>
        <p:nvSpPr>
          <p:cNvPr id="3" name="2 Marcador de contenido"/>
          <p:cNvSpPr>
            <a:spLocks noGrp="1"/>
          </p:cNvSpPr>
          <p:nvPr>
            <p:ph sz="quarter" idx="1"/>
          </p:nvPr>
        </p:nvSpPr>
        <p:spPr/>
        <p:txBody>
          <a:bodyPr>
            <a:normAutofit lnSpcReduction="10000"/>
          </a:bodyPr>
          <a:lstStyle/>
          <a:p>
            <a:r>
              <a:rPr lang="es-ES" dirty="0"/>
              <a:t>Battery Park City está limitado al este por la Calle West, la que separa el área del Distrito Financiero de Manhattan.</a:t>
            </a:r>
          </a:p>
          <a:p>
            <a:r>
              <a:rPr lang="es-ES" dirty="0"/>
              <a:t> Al oeste, norte y sur, el área se encuentra rodeada por el Río Hudson.</a:t>
            </a:r>
          </a:p>
          <a:p>
            <a:r>
              <a:rPr lang="es-ES" dirty="0"/>
              <a:t>El desarrollo urbano consiste de cinco secciones, viajando de norte a sur, la primera zona es la "North Residential Neighborhood" que consiste mayormente de parques, unos pocos edificios residenciales y un gran hotel. Más al sur, está el Área del WTC, con complejo de varios edificios comerciales. También incluye un edificio elaborado con hierro y vidrio conocido como el Winter Garden y tiene un gran puerto de yates.</a:t>
            </a:r>
          </a:p>
          <a:p>
            <a:endParaRPr lang="es-ES" dirty="0"/>
          </a:p>
        </p:txBody>
      </p:sp>
    </p:spTree>
    <p:extLst>
      <p:ext uri="{BB962C8B-B14F-4D97-AF65-F5344CB8AC3E}">
        <p14:creationId xmlns:p14="http://schemas.microsoft.com/office/powerpoint/2010/main" val="303232542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148361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402765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51254932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650282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231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07561371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9877619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2906"/>
            <a:ext cx="9144000" cy="6072188"/>
          </a:xfrm>
          <a:prstGeom prst="rect">
            <a:avLst/>
          </a:prstGeom>
        </p:spPr>
      </p:pic>
    </p:spTree>
    <p:extLst>
      <p:ext uri="{BB962C8B-B14F-4D97-AF65-F5344CB8AC3E}">
        <p14:creationId xmlns:p14="http://schemas.microsoft.com/office/powerpoint/2010/main" val="15290959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565863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27584" y="274638"/>
            <a:ext cx="7097216" cy="1143000"/>
          </a:xfrm>
        </p:spPr>
        <p:txBody>
          <a:bodyPr/>
          <a:lstStyle/>
          <a:p>
            <a:r>
              <a:rPr lang="es-ES" dirty="0"/>
              <a:t>Bayou Bend.-Houston.-Texas </a:t>
            </a:r>
            <a:br>
              <a:rPr lang="es-ES" dirty="0"/>
            </a:br>
            <a:endParaRPr lang="es-ES" dirty="0"/>
          </a:p>
        </p:txBody>
      </p:sp>
      <p:sp>
        <p:nvSpPr>
          <p:cNvPr id="3" name="2 Marcador de contenido"/>
          <p:cNvSpPr>
            <a:spLocks noGrp="1"/>
          </p:cNvSpPr>
          <p:nvPr>
            <p:ph sz="quarter" idx="1"/>
          </p:nvPr>
        </p:nvSpPr>
        <p:spPr/>
        <p:txBody>
          <a:bodyPr>
            <a:normAutofit/>
          </a:bodyPr>
          <a:lstStyle/>
          <a:p>
            <a:r>
              <a:rPr lang="es-ES" dirty="0"/>
              <a:t>Bayou Bend Collection and Gardens, se encuentra ubicada en la comunidad de River Oaks en Houston, Texas, Estados Unidos, con una extensión de (57,000 m²) es una sucursal del Museo de Bellas Artes de Houston (MFAH) que alberga una colección de artes decorativas, pintura y muebles.</a:t>
            </a:r>
          </a:p>
          <a:p>
            <a:r>
              <a:rPr lang="es-ES" dirty="0"/>
              <a:t>Bayou Bend fue el hogar de la filántropa de Houston Ima Hogg. </a:t>
            </a:r>
          </a:p>
          <a:p>
            <a:r>
              <a:rPr lang="es-ES" dirty="0"/>
              <a:t>Bayou Bend fue designado Texas Historical Commission en 1973 y fue catalogado en el National Register of Historic Places en 1979.</a:t>
            </a:r>
          </a:p>
        </p:txBody>
      </p:sp>
    </p:spTree>
    <p:extLst>
      <p:ext uri="{BB962C8B-B14F-4D97-AF65-F5344CB8AC3E}">
        <p14:creationId xmlns:p14="http://schemas.microsoft.com/office/powerpoint/2010/main" val="344884696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Los jardines tiene  (7 hectáreas) de extensión con el terreno densamente arbolado a lo largo del Buffalo Bayou e incluye 8 jardines:</a:t>
            </a:r>
          </a:p>
          <a:p>
            <a:r>
              <a:rPr lang="es-ES" dirty="0"/>
              <a:t> Clio Garden (Jardín de Clio), la musa mitológica Clio, quién presidió los artes y las ciencias, también preside este jardín ornamental que fue creado mientras que la casa era construida.</a:t>
            </a:r>
          </a:p>
          <a:p>
            <a:r>
              <a:rPr lang="es-ES" dirty="0"/>
              <a:t> Woodland Trails (Senderos del Bosque), el arroyo de agua estancada conocido como "Buffalo Bayou" se despliega perezoso alrededor dos flancos encurva de "Bayou Bend", dando a la finca su nombre. </a:t>
            </a:r>
          </a:p>
          <a:p>
            <a:r>
              <a:rPr lang="es-ES" dirty="0"/>
              <a:t>Aquí podemos admirar diversas especies indígenas de plantas herbáceas, arbustos y árboles que forman un contexto espectacular a los jardines formales que rodean la casa de "Bayou Bend". </a:t>
            </a:r>
          </a:p>
        </p:txBody>
      </p:sp>
    </p:spTree>
    <p:extLst>
      <p:ext uri="{BB962C8B-B14F-4D97-AF65-F5344CB8AC3E}">
        <p14:creationId xmlns:p14="http://schemas.microsoft.com/office/powerpoint/2010/main" val="86279385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Así dogwoods (Cornus), Magnolias, olmos, pinos y robles. </a:t>
            </a:r>
          </a:p>
          <a:p>
            <a:r>
              <a:rPr lang="es-ES" dirty="0"/>
              <a:t>Debajo de la canopea de estos grandes árboles los cornus, y los redbud (cercis) nativos del hábitat del pantano, pero estas plantas son realmente de crecimiento secundario del bosque. </a:t>
            </a:r>
          </a:p>
          <a:p>
            <a:r>
              <a:rPr lang="es-ES" dirty="0"/>
              <a:t>Las maderas duras originales fueron cortadas para la exportación a mediados del siglo XIX.</a:t>
            </a:r>
          </a:p>
          <a:p>
            <a:r>
              <a:rPr lang="es-ES" dirty="0"/>
              <a:t> Diana Garden (Jardín de Diana), jardín con una simplicidad clásica situado en la terraza norte de la casa.</a:t>
            </a:r>
          </a:p>
          <a:p>
            <a:endParaRPr lang="es-ES" dirty="0"/>
          </a:p>
        </p:txBody>
      </p:sp>
    </p:spTree>
    <p:extLst>
      <p:ext uri="{BB962C8B-B14F-4D97-AF65-F5344CB8AC3E}">
        <p14:creationId xmlns:p14="http://schemas.microsoft.com/office/powerpoint/2010/main" val="204367944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268760"/>
            <a:ext cx="7467600" cy="5205192"/>
          </a:xfrm>
        </p:spPr>
        <p:txBody>
          <a:bodyPr/>
          <a:lstStyle/>
          <a:p>
            <a:r>
              <a:rPr lang="es-ES" dirty="0"/>
              <a:t>Euterpe Garden (Jardín de Euterpe), Euterpe, la musa de la música, que representaba una de las grandes pasiones de Miss Hogg, se asienta delante de las columnas del tejo japonés (Taxus cuspidata ), sombreadas sobresaliendo por ramas de pino y de roble.</a:t>
            </a:r>
          </a:p>
          <a:p>
            <a:r>
              <a:rPr lang="es-ES" dirty="0"/>
              <a:t>En la base de la estatua es el helecho Delta Maidenhair (Adiantum raddianum) flanqueado por las azaleas de "George Tabor". Redbuds (Cercis), las magnolias orientales del color rosa, y los ciruelos mexicanos púrpuras. </a:t>
            </a:r>
          </a:p>
          <a:p>
            <a:endParaRPr lang="es-ES" dirty="0"/>
          </a:p>
        </p:txBody>
      </p:sp>
    </p:spTree>
    <p:extLst>
      <p:ext uri="{BB962C8B-B14F-4D97-AF65-F5344CB8AC3E}">
        <p14:creationId xmlns:p14="http://schemas.microsoft.com/office/powerpoint/2010/main" val="129561721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En la base de la estatua esta el helecho Delta Maidenhair (Adiantum raddianum) flanqueado por las azaleas de "George Tabor". Redbuds (Cercis), las magnolias orientales del color rosa, y los ciruelos mexicanos púrpuras. </a:t>
            </a:r>
          </a:p>
          <a:p>
            <a:r>
              <a:rPr lang="es-ES" dirty="0"/>
              <a:t>Los cercis florecen en febrero y marzo, las azaleas en marzo y abril, y las magnolias en mayo y junio. El huracán Carla destruyó muchos de los árboles en este jardín cuando pasó por Houston en 1961. </a:t>
            </a:r>
          </a:p>
          <a:p>
            <a:r>
              <a:rPr lang="es-ES" dirty="0"/>
              <a:t>Otros árboles cayeron durante el huracán Alicia en 1983, formando un triángulo alrededor del Euterpe, pero la estatua escapó del daño.</a:t>
            </a:r>
          </a:p>
          <a:p>
            <a:r>
              <a:rPr lang="es-ES" dirty="0"/>
              <a:t> Carla Garden (Jardín de Carla), Inspirado por una antigua silla de carrusel, este jardín fue creado en un claro dejado por el Huracán Carla en 1961.</a:t>
            </a:r>
          </a:p>
          <a:p>
            <a:endParaRPr lang="es-ES" dirty="0"/>
          </a:p>
        </p:txBody>
      </p:sp>
    </p:spTree>
    <p:extLst>
      <p:ext uri="{BB962C8B-B14F-4D97-AF65-F5344CB8AC3E}">
        <p14:creationId xmlns:p14="http://schemas.microsoft.com/office/powerpoint/2010/main" val="131823724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East Garden (Jardín del Este), un ejemplo de la integración de casa y jardín en Bayou Bend, el "East Garden" extiende la fachada este de la casa dentro del paisaje.</a:t>
            </a:r>
          </a:p>
          <a:p>
            <a:r>
              <a:rPr lang="es-ES" dirty="0"/>
              <a:t> Butterfly Garden (Jardín de las Mariposas), este jardín a cielo abierto es una interrupción de las zonas forestadas del terreno, con una profusión de plantas de porte herbáceo.</a:t>
            </a:r>
          </a:p>
          <a:p>
            <a:r>
              <a:rPr lang="es-ES" dirty="0"/>
              <a:t>En septiembre del 2008, los vientos de Huracán Ike causaron daños importantes en los jardines. </a:t>
            </a:r>
          </a:p>
          <a:p>
            <a:r>
              <a:rPr lang="es-ES" dirty="0"/>
              <a:t>Aunque no se dañara ningunas de las estatuas, cayeron entre el 65 y el 70% de los pinos de la finca, así como un American holly tree (Ilex opaca), que con sus 17 m era el espécimen más alto en el condado de Harris (Texas). </a:t>
            </a:r>
          </a:p>
        </p:txBody>
      </p:sp>
    </p:spTree>
    <p:extLst>
      <p:ext uri="{BB962C8B-B14F-4D97-AF65-F5344CB8AC3E}">
        <p14:creationId xmlns:p14="http://schemas.microsoft.com/office/powerpoint/2010/main" val="311271693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pPr marL="0" indent="0">
              <a:buNone/>
            </a:pPr>
            <a:r>
              <a:rPr lang="es-ES" dirty="0"/>
              <a:t> Bart Brechter, el Curador de los jardines del museo, estimó que se necesitarían unos 5 meses para aclarar los restos y tardar años en volver al antiguo estado de los jardines.</a:t>
            </a:r>
          </a:p>
          <a:p>
            <a:endParaRPr lang="es-ES" dirty="0"/>
          </a:p>
        </p:txBody>
      </p:sp>
    </p:spTree>
    <p:extLst>
      <p:ext uri="{BB962C8B-B14F-4D97-AF65-F5344CB8AC3E}">
        <p14:creationId xmlns:p14="http://schemas.microsoft.com/office/powerpoint/2010/main" val="296331082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864620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14599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5405692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630378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186756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368033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41849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097732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30461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3408"/>
            <a:ext cx="9144000" cy="7272808"/>
          </a:xfrm>
          <a:prstGeom prst="rect">
            <a:avLst/>
          </a:prstGeom>
        </p:spPr>
      </p:pic>
    </p:spTree>
    <p:extLst>
      <p:ext uri="{BB962C8B-B14F-4D97-AF65-F5344CB8AC3E}">
        <p14:creationId xmlns:p14="http://schemas.microsoft.com/office/powerpoint/2010/main" val="314862118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244749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974966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785342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Josep\Pictures\Euterpe Garden  Bayoud Bend.-x.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0" y="0"/>
            <a:ext cx="925252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95424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Josep\Pictures\Euterpe Garden  Bayoud Bend.-xr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22845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123</TotalTime>
  <Words>2308</Words>
  <Application>Microsoft Office PowerPoint</Application>
  <PresentationFormat>Presentación en pantalla (4:3)</PresentationFormat>
  <Paragraphs>243</Paragraphs>
  <Slides>109</Slides>
  <Notes>90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109</vt:i4>
      </vt:variant>
    </vt:vector>
  </HeadingPairs>
  <TitlesOfParts>
    <vt:vector size="114" baseType="lpstr">
      <vt:lpstr>Calibri</vt:lpstr>
      <vt:lpstr>Century Schoolbook</vt:lpstr>
      <vt:lpstr>Wingdings</vt:lpstr>
      <vt:lpstr>Wingdings 2</vt:lpstr>
      <vt:lpstr>1_Default Theme</vt:lpstr>
      <vt:lpstr>ESTADOS UNIDOS.-LA VUELTA AL MUNDO EN 885 JARDINES .-Sankyo Garden.-Alfred B Maclay .-Anderson Gardens. y Arnold arboretum </vt:lpstr>
      <vt:lpstr>Sankyo Garden.--Isla Guam.-USA.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Alfred B Maclay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Anderson Gardens..-Illinois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Arnold arboretum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Battery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Bayou Bend.-Houston.-Texas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dc:title>
  <dc:creator>Josep</dc:creator>
  <cp:lastModifiedBy>Usuario</cp:lastModifiedBy>
  <cp:revision>16</cp:revision>
  <dcterms:created xsi:type="dcterms:W3CDTF">2013-11-04T12:22:59Z</dcterms:created>
  <dcterms:modified xsi:type="dcterms:W3CDTF">2018-03-05T07:38:06Z</dcterms:modified>
</cp:coreProperties>
</file>