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56"/>
  </p:notesMasterIdLst>
  <p:sldIdLst>
    <p:sldId id="257" r:id="rId2"/>
    <p:sldId id="258" r:id="rId3"/>
    <p:sldId id="283"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4" r:id="rId29"/>
    <p:sldId id="285" r:id="rId30"/>
    <p:sldId id="286" r:id="rId31"/>
    <p:sldId id="288" r:id="rId32"/>
    <p:sldId id="289" r:id="rId33"/>
    <p:sldId id="290" r:id="rId34"/>
    <p:sldId id="291" r:id="rId35"/>
    <p:sldId id="371" r:id="rId36"/>
    <p:sldId id="372" r:id="rId37"/>
    <p:sldId id="373" r:id="rId38"/>
    <p:sldId id="307" r:id="rId39"/>
    <p:sldId id="293" r:id="rId40"/>
    <p:sldId id="298" r:id="rId41"/>
    <p:sldId id="306" r:id="rId42"/>
    <p:sldId id="294" r:id="rId43"/>
    <p:sldId id="295" r:id="rId44"/>
    <p:sldId id="296" r:id="rId45"/>
    <p:sldId id="297" r:id="rId46"/>
    <p:sldId id="300" r:id="rId47"/>
    <p:sldId id="302" r:id="rId48"/>
    <p:sldId id="303" r:id="rId49"/>
    <p:sldId id="305" r:id="rId50"/>
    <p:sldId id="308" r:id="rId51"/>
    <p:sldId id="310" r:id="rId52"/>
    <p:sldId id="311" r:id="rId53"/>
    <p:sldId id="312" r:id="rId54"/>
    <p:sldId id="313" r:id="rId55"/>
    <p:sldId id="314" r:id="rId56"/>
    <p:sldId id="315" r:id="rId57"/>
    <p:sldId id="316" r:id="rId58"/>
    <p:sldId id="317" r:id="rId59"/>
    <p:sldId id="320" r:id="rId60"/>
    <p:sldId id="321" r:id="rId61"/>
    <p:sldId id="322" r:id="rId62"/>
    <p:sldId id="323" r:id="rId63"/>
    <p:sldId id="324" r:id="rId64"/>
    <p:sldId id="325" r:id="rId65"/>
    <p:sldId id="336" r:id="rId66"/>
    <p:sldId id="375" r:id="rId67"/>
    <p:sldId id="376" r:id="rId68"/>
    <p:sldId id="329" r:id="rId69"/>
    <p:sldId id="326" r:id="rId70"/>
    <p:sldId id="328" r:id="rId71"/>
    <p:sldId id="330" r:id="rId72"/>
    <p:sldId id="331" r:id="rId73"/>
    <p:sldId id="332" r:id="rId74"/>
    <p:sldId id="333" r:id="rId75"/>
    <p:sldId id="334" r:id="rId76"/>
    <p:sldId id="335" r:id="rId77"/>
    <p:sldId id="337" r:id="rId78"/>
    <p:sldId id="422" r:id="rId79"/>
    <p:sldId id="423" r:id="rId80"/>
    <p:sldId id="348" r:id="rId81"/>
    <p:sldId id="351" r:id="rId82"/>
    <p:sldId id="341" r:id="rId83"/>
    <p:sldId id="339" r:id="rId84"/>
    <p:sldId id="340" r:id="rId85"/>
    <p:sldId id="346" r:id="rId86"/>
    <p:sldId id="342" r:id="rId87"/>
    <p:sldId id="344" r:id="rId88"/>
    <p:sldId id="345" r:id="rId89"/>
    <p:sldId id="347" r:id="rId90"/>
    <p:sldId id="349" r:id="rId91"/>
    <p:sldId id="350" r:id="rId92"/>
    <p:sldId id="352" r:id="rId93"/>
    <p:sldId id="354" r:id="rId94"/>
    <p:sldId id="355" r:id="rId95"/>
    <p:sldId id="343" r:id="rId96"/>
    <p:sldId id="356" r:id="rId97"/>
    <p:sldId id="412" r:id="rId98"/>
    <p:sldId id="413" r:id="rId99"/>
    <p:sldId id="405" r:id="rId100"/>
    <p:sldId id="365" r:id="rId101"/>
    <p:sldId id="417" r:id="rId102"/>
    <p:sldId id="418" r:id="rId103"/>
    <p:sldId id="419" r:id="rId104"/>
    <p:sldId id="420" r:id="rId105"/>
    <p:sldId id="421" r:id="rId106"/>
    <p:sldId id="357" r:id="rId107"/>
    <p:sldId id="358" r:id="rId108"/>
    <p:sldId id="359" r:id="rId109"/>
    <p:sldId id="360" r:id="rId110"/>
    <p:sldId id="362" r:id="rId111"/>
    <p:sldId id="363" r:id="rId112"/>
    <p:sldId id="364" r:id="rId113"/>
    <p:sldId id="366" r:id="rId114"/>
    <p:sldId id="367" r:id="rId115"/>
    <p:sldId id="368" r:id="rId116"/>
    <p:sldId id="369" r:id="rId117"/>
    <p:sldId id="370" r:id="rId118"/>
    <p:sldId id="378" r:id="rId119"/>
    <p:sldId id="379" r:id="rId120"/>
    <p:sldId id="380" r:id="rId121"/>
    <p:sldId id="383" r:id="rId122"/>
    <p:sldId id="381" r:id="rId123"/>
    <p:sldId id="382" r:id="rId124"/>
    <p:sldId id="361" r:id="rId125"/>
    <p:sldId id="384" r:id="rId126"/>
    <p:sldId id="385" r:id="rId127"/>
    <p:sldId id="415" r:id="rId128"/>
    <p:sldId id="408" r:id="rId129"/>
    <p:sldId id="414" r:id="rId130"/>
    <p:sldId id="416" r:id="rId131"/>
    <p:sldId id="386" r:id="rId132"/>
    <p:sldId id="390" r:id="rId133"/>
    <p:sldId id="389" r:id="rId134"/>
    <p:sldId id="398" r:id="rId135"/>
    <p:sldId id="402" r:id="rId136"/>
    <p:sldId id="407" r:id="rId137"/>
    <p:sldId id="391" r:id="rId138"/>
    <p:sldId id="387" r:id="rId139"/>
    <p:sldId id="388" r:id="rId140"/>
    <p:sldId id="392" r:id="rId141"/>
    <p:sldId id="393" r:id="rId142"/>
    <p:sldId id="394" r:id="rId143"/>
    <p:sldId id="395" r:id="rId144"/>
    <p:sldId id="396" r:id="rId145"/>
    <p:sldId id="397" r:id="rId146"/>
    <p:sldId id="399" r:id="rId147"/>
    <p:sldId id="401" r:id="rId148"/>
    <p:sldId id="403" r:id="rId149"/>
    <p:sldId id="404" r:id="rId150"/>
    <p:sldId id="400" r:id="rId151"/>
    <p:sldId id="406" r:id="rId152"/>
    <p:sldId id="409" r:id="rId153"/>
    <p:sldId id="410" r:id="rId154"/>
    <p:sldId id="411" r:id="rId15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4482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theme" Target="theme/theme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tableStyles" Target="tableStyles.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064DAFB-9907-4956-9AF8-ED98ECD02D90}" type="datetimeFigureOut">
              <a:rPr lang="es-ES" smtClean="0"/>
              <a:t>05/03/2018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598B88A-9F94-45A9-B571-1524A5027EA6}" type="slidenum">
              <a:rPr lang="es-ES" smtClean="0"/>
              <a:t>‹Nº›</a:t>
            </a:fld>
            <a:endParaRPr lang="es-ES" dirty="0"/>
          </a:p>
        </p:txBody>
      </p:sp>
    </p:spTree>
    <p:extLst>
      <p:ext uri="{BB962C8B-B14F-4D97-AF65-F5344CB8AC3E}">
        <p14:creationId xmlns:p14="http://schemas.microsoft.com/office/powerpoint/2010/main" val="32063663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Sankyo_Garden_-Isla Guam.-USA.</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3</a:t>
            </a:fld>
            <a:endParaRPr lang="es-ES" dirty="0"/>
          </a:p>
        </p:txBody>
      </p:sp>
    </p:spTree>
    <p:extLst>
      <p:ext uri="{BB962C8B-B14F-4D97-AF65-F5344CB8AC3E}">
        <p14:creationId xmlns:p14="http://schemas.microsoft.com/office/powerpoint/2010/main" val="37484260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Sankyo_Garden_-Isla Guam.-USA.</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4</a:t>
            </a:fld>
            <a:endParaRPr lang="es-ES" dirty="0"/>
          </a:p>
        </p:txBody>
      </p:sp>
    </p:spTree>
    <p:extLst>
      <p:ext uri="{BB962C8B-B14F-4D97-AF65-F5344CB8AC3E}">
        <p14:creationId xmlns:p14="http://schemas.microsoft.com/office/powerpoint/2010/main" val="40978377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Sankyo_Garden_-Isla Guam.-USA.</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5</a:t>
            </a:fld>
            <a:endParaRPr lang="es-ES" dirty="0"/>
          </a:p>
        </p:txBody>
      </p:sp>
    </p:spTree>
    <p:extLst>
      <p:ext uri="{BB962C8B-B14F-4D97-AF65-F5344CB8AC3E}">
        <p14:creationId xmlns:p14="http://schemas.microsoft.com/office/powerpoint/2010/main" val="34490251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Sankyo_Garden_-Isla Guam.-USA.</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6</a:t>
            </a:fld>
            <a:endParaRPr lang="es-ES" dirty="0"/>
          </a:p>
        </p:txBody>
      </p:sp>
    </p:spTree>
    <p:extLst>
      <p:ext uri="{BB962C8B-B14F-4D97-AF65-F5344CB8AC3E}">
        <p14:creationId xmlns:p14="http://schemas.microsoft.com/office/powerpoint/2010/main" val="19653118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Sankyo_Garden_-Isla Guam.-USA.</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7</a:t>
            </a:fld>
            <a:endParaRPr lang="es-ES" dirty="0"/>
          </a:p>
        </p:txBody>
      </p:sp>
    </p:spTree>
    <p:extLst>
      <p:ext uri="{BB962C8B-B14F-4D97-AF65-F5344CB8AC3E}">
        <p14:creationId xmlns:p14="http://schemas.microsoft.com/office/powerpoint/2010/main" val="16118518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Sankyo_Garden_-Isla Guam.-USA.</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8</a:t>
            </a:fld>
            <a:endParaRPr lang="es-ES" dirty="0"/>
          </a:p>
        </p:txBody>
      </p:sp>
    </p:spTree>
    <p:extLst>
      <p:ext uri="{BB962C8B-B14F-4D97-AF65-F5344CB8AC3E}">
        <p14:creationId xmlns:p14="http://schemas.microsoft.com/office/powerpoint/2010/main" val="40630319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Sankyo_Garden_-Isla Guam.-USA.</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9</a:t>
            </a:fld>
            <a:endParaRPr lang="es-ES" dirty="0"/>
          </a:p>
        </p:txBody>
      </p:sp>
    </p:spTree>
    <p:extLst>
      <p:ext uri="{BB962C8B-B14F-4D97-AF65-F5344CB8AC3E}">
        <p14:creationId xmlns:p14="http://schemas.microsoft.com/office/powerpoint/2010/main" val="12288291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Sankyo_Garden_-Isla Guam.-USA.</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10</a:t>
            </a:fld>
            <a:endParaRPr lang="es-ES" dirty="0"/>
          </a:p>
        </p:txBody>
      </p:sp>
    </p:spTree>
    <p:extLst>
      <p:ext uri="{BB962C8B-B14F-4D97-AF65-F5344CB8AC3E}">
        <p14:creationId xmlns:p14="http://schemas.microsoft.com/office/powerpoint/2010/main" val="1189866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Sankyo_Garden_-Isla Guam.-USA.</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11</a:t>
            </a:fld>
            <a:endParaRPr lang="es-ES" dirty="0"/>
          </a:p>
        </p:txBody>
      </p:sp>
    </p:spTree>
    <p:extLst>
      <p:ext uri="{BB962C8B-B14F-4D97-AF65-F5344CB8AC3E}">
        <p14:creationId xmlns:p14="http://schemas.microsoft.com/office/powerpoint/2010/main" val="33805638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Sankyo_Garden_-Isla Guam.-USA.</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12</a:t>
            </a:fld>
            <a:endParaRPr lang="es-ES" dirty="0"/>
          </a:p>
        </p:txBody>
      </p:sp>
    </p:spTree>
    <p:extLst>
      <p:ext uri="{BB962C8B-B14F-4D97-AF65-F5344CB8AC3E}">
        <p14:creationId xmlns:p14="http://schemas.microsoft.com/office/powerpoint/2010/main" val="29088744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Sankyo_Garden_-Isla Guam.-USA.</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13</a:t>
            </a:fld>
            <a:endParaRPr lang="es-ES" dirty="0"/>
          </a:p>
        </p:txBody>
      </p:sp>
    </p:spTree>
    <p:extLst>
      <p:ext uri="{BB962C8B-B14F-4D97-AF65-F5344CB8AC3E}">
        <p14:creationId xmlns:p14="http://schemas.microsoft.com/office/powerpoint/2010/main" val="30930946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Sankyo_Garden_-Isla Guam.-USA.</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14</a:t>
            </a:fld>
            <a:endParaRPr lang="es-ES" dirty="0"/>
          </a:p>
        </p:txBody>
      </p:sp>
    </p:spTree>
    <p:extLst>
      <p:ext uri="{BB962C8B-B14F-4D97-AF65-F5344CB8AC3E}">
        <p14:creationId xmlns:p14="http://schemas.microsoft.com/office/powerpoint/2010/main" val="6119702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Sankyo_Garden_-Isla Guam.-USA.</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15</a:t>
            </a:fld>
            <a:endParaRPr lang="es-ES" dirty="0"/>
          </a:p>
        </p:txBody>
      </p:sp>
    </p:spTree>
    <p:extLst>
      <p:ext uri="{BB962C8B-B14F-4D97-AF65-F5344CB8AC3E}">
        <p14:creationId xmlns:p14="http://schemas.microsoft.com/office/powerpoint/2010/main" val="31152952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Sankyo_Garden_-Isla Guam.-USA.</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16</a:t>
            </a:fld>
            <a:endParaRPr lang="es-ES" dirty="0"/>
          </a:p>
        </p:txBody>
      </p:sp>
    </p:spTree>
    <p:extLst>
      <p:ext uri="{BB962C8B-B14F-4D97-AF65-F5344CB8AC3E}">
        <p14:creationId xmlns:p14="http://schemas.microsoft.com/office/powerpoint/2010/main" val="8132876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Sankyo_Garden_-Isla Guam.-USA.</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17</a:t>
            </a:fld>
            <a:endParaRPr lang="es-ES" dirty="0"/>
          </a:p>
        </p:txBody>
      </p:sp>
    </p:spTree>
    <p:extLst>
      <p:ext uri="{BB962C8B-B14F-4D97-AF65-F5344CB8AC3E}">
        <p14:creationId xmlns:p14="http://schemas.microsoft.com/office/powerpoint/2010/main" val="10257343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Sankyo_Garden_-Isla Guam.-USA.</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18</a:t>
            </a:fld>
            <a:endParaRPr lang="es-ES" dirty="0"/>
          </a:p>
        </p:txBody>
      </p:sp>
    </p:spTree>
    <p:extLst>
      <p:ext uri="{BB962C8B-B14F-4D97-AF65-F5344CB8AC3E}">
        <p14:creationId xmlns:p14="http://schemas.microsoft.com/office/powerpoint/2010/main" val="32727076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Sankyo_Garden_-Isla Guam.-USA.</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19</a:t>
            </a:fld>
            <a:endParaRPr lang="es-ES" dirty="0"/>
          </a:p>
        </p:txBody>
      </p:sp>
    </p:spTree>
    <p:extLst>
      <p:ext uri="{BB962C8B-B14F-4D97-AF65-F5344CB8AC3E}">
        <p14:creationId xmlns:p14="http://schemas.microsoft.com/office/powerpoint/2010/main" val="13802036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Sankyo_Garden_-Isla Guam.-USA.</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20</a:t>
            </a:fld>
            <a:endParaRPr lang="es-ES" dirty="0"/>
          </a:p>
        </p:txBody>
      </p:sp>
    </p:spTree>
    <p:extLst>
      <p:ext uri="{BB962C8B-B14F-4D97-AF65-F5344CB8AC3E}">
        <p14:creationId xmlns:p14="http://schemas.microsoft.com/office/powerpoint/2010/main" val="21750390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Sankyo_Garden_-Isla Guam.-USA.</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21</a:t>
            </a:fld>
            <a:endParaRPr lang="es-ES" dirty="0"/>
          </a:p>
        </p:txBody>
      </p:sp>
    </p:spTree>
    <p:extLst>
      <p:ext uri="{BB962C8B-B14F-4D97-AF65-F5344CB8AC3E}">
        <p14:creationId xmlns:p14="http://schemas.microsoft.com/office/powerpoint/2010/main" val="6669822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Sankyo_Garden_-Isla Guam.-USA.</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22</a:t>
            </a:fld>
            <a:endParaRPr lang="es-ES" dirty="0"/>
          </a:p>
        </p:txBody>
      </p:sp>
    </p:spTree>
    <p:extLst>
      <p:ext uri="{BB962C8B-B14F-4D97-AF65-F5344CB8AC3E}">
        <p14:creationId xmlns:p14="http://schemas.microsoft.com/office/powerpoint/2010/main" val="8282498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Sankyo_Garden_-Isla Guam.-USA.</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23</a:t>
            </a:fld>
            <a:endParaRPr lang="es-ES" dirty="0"/>
          </a:p>
        </p:txBody>
      </p:sp>
    </p:spTree>
    <p:extLst>
      <p:ext uri="{BB962C8B-B14F-4D97-AF65-F5344CB8AC3E}">
        <p14:creationId xmlns:p14="http://schemas.microsoft.com/office/powerpoint/2010/main" val="22810731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Sankyo_Garden_-Isla Guam.-USA.</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24</a:t>
            </a:fld>
            <a:endParaRPr lang="es-ES" dirty="0"/>
          </a:p>
        </p:txBody>
      </p:sp>
    </p:spTree>
    <p:extLst>
      <p:ext uri="{BB962C8B-B14F-4D97-AF65-F5344CB8AC3E}">
        <p14:creationId xmlns:p14="http://schemas.microsoft.com/office/powerpoint/2010/main" val="18568584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Sankyo_Garden_-Isla Guam.-USA.</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25</a:t>
            </a:fld>
            <a:endParaRPr lang="es-ES" dirty="0"/>
          </a:p>
        </p:txBody>
      </p:sp>
    </p:spTree>
    <p:extLst>
      <p:ext uri="{BB962C8B-B14F-4D97-AF65-F5344CB8AC3E}">
        <p14:creationId xmlns:p14="http://schemas.microsoft.com/office/powerpoint/2010/main" val="36389684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Sankyo_Garden_-Isla Guam.-USA.</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26</a:t>
            </a:fld>
            <a:endParaRPr lang="es-ES" dirty="0"/>
          </a:p>
        </p:txBody>
      </p:sp>
    </p:spTree>
    <p:extLst>
      <p:ext uri="{BB962C8B-B14F-4D97-AF65-F5344CB8AC3E}">
        <p14:creationId xmlns:p14="http://schemas.microsoft.com/office/powerpoint/2010/main" val="24688975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Sankyo_Garden_-Isla Guam.-USA.</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27</a:t>
            </a:fld>
            <a:endParaRPr lang="es-ES" dirty="0"/>
          </a:p>
        </p:txBody>
      </p:sp>
    </p:spTree>
    <p:extLst>
      <p:ext uri="{BB962C8B-B14F-4D97-AF65-F5344CB8AC3E}">
        <p14:creationId xmlns:p14="http://schemas.microsoft.com/office/powerpoint/2010/main" val="15424450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Sankyo_Garden_-Isla Guam.-USA.</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28</a:t>
            </a:fld>
            <a:endParaRPr lang="es-ES" dirty="0"/>
          </a:p>
        </p:txBody>
      </p:sp>
    </p:spTree>
    <p:extLst>
      <p:ext uri="{BB962C8B-B14F-4D97-AF65-F5344CB8AC3E}">
        <p14:creationId xmlns:p14="http://schemas.microsoft.com/office/powerpoint/2010/main" val="23632998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Sankyo_Garden_-Isla Guam.-USA.</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30</a:t>
            </a:fld>
            <a:endParaRPr lang="es-ES" dirty="0"/>
          </a:p>
        </p:txBody>
      </p:sp>
    </p:spTree>
    <p:extLst>
      <p:ext uri="{BB962C8B-B14F-4D97-AF65-F5344CB8AC3E}">
        <p14:creationId xmlns:p14="http://schemas.microsoft.com/office/powerpoint/2010/main" val="36331406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Sankyo_Garden_-Isla Guam.-USA.</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31</a:t>
            </a:fld>
            <a:endParaRPr lang="es-ES" dirty="0"/>
          </a:p>
        </p:txBody>
      </p:sp>
    </p:spTree>
    <p:extLst>
      <p:ext uri="{BB962C8B-B14F-4D97-AF65-F5344CB8AC3E}">
        <p14:creationId xmlns:p14="http://schemas.microsoft.com/office/powerpoint/2010/main" val="4530575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Sankyo_Garden_-Isla Guam.-USA.</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32</a:t>
            </a:fld>
            <a:endParaRPr lang="es-ES" dirty="0"/>
          </a:p>
        </p:txBody>
      </p:sp>
    </p:spTree>
    <p:extLst>
      <p:ext uri="{BB962C8B-B14F-4D97-AF65-F5344CB8AC3E}">
        <p14:creationId xmlns:p14="http://schemas.microsoft.com/office/powerpoint/2010/main" val="30688547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Sankyo_Garden_-Isla Guam.-USA.</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33</a:t>
            </a:fld>
            <a:endParaRPr lang="es-ES" dirty="0"/>
          </a:p>
        </p:txBody>
      </p:sp>
    </p:spTree>
    <p:extLst>
      <p:ext uri="{BB962C8B-B14F-4D97-AF65-F5344CB8AC3E}">
        <p14:creationId xmlns:p14="http://schemas.microsoft.com/office/powerpoint/2010/main" val="20539008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Alfred B Maclay Gardens.</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38</a:t>
            </a:fld>
            <a:endParaRPr lang="es-ES" dirty="0"/>
          </a:p>
        </p:txBody>
      </p:sp>
    </p:spTree>
    <p:extLst>
      <p:ext uri="{BB962C8B-B14F-4D97-AF65-F5344CB8AC3E}">
        <p14:creationId xmlns:p14="http://schemas.microsoft.com/office/powerpoint/2010/main" val="237996648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Alfred B Maclay Gardens.</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39</a:t>
            </a:fld>
            <a:endParaRPr lang="es-ES" dirty="0"/>
          </a:p>
        </p:txBody>
      </p:sp>
    </p:spTree>
    <p:extLst>
      <p:ext uri="{BB962C8B-B14F-4D97-AF65-F5344CB8AC3E}">
        <p14:creationId xmlns:p14="http://schemas.microsoft.com/office/powerpoint/2010/main" val="176016763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Alfred B Maclay Gardens.</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40</a:t>
            </a:fld>
            <a:endParaRPr lang="es-ES" dirty="0"/>
          </a:p>
        </p:txBody>
      </p:sp>
    </p:spTree>
    <p:extLst>
      <p:ext uri="{BB962C8B-B14F-4D97-AF65-F5344CB8AC3E}">
        <p14:creationId xmlns:p14="http://schemas.microsoft.com/office/powerpoint/2010/main" val="27905661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Alfred B Maclay Gardens.</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41</a:t>
            </a:fld>
            <a:endParaRPr lang="es-ES" dirty="0"/>
          </a:p>
        </p:txBody>
      </p:sp>
    </p:spTree>
    <p:extLst>
      <p:ext uri="{BB962C8B-B14F-4D97-AF65-F5344CB8AC3E}">
        <p14:creationId xmlns:p14="http://schemas.microsoft.com/office/powerpoint/2010/main" val="99687178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Alfred B Maclay Gardens.</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42</a:t>
            </a:fld>
            <a:endParaRPr lang="es-ES" dirty="0"/>
          </a:p>
        </p:txBody>
      </p:sp>
    </p:spTree>
    <p:extLst>
      <p:ext uri="{BB962C8B-B14F-4D97-AF65-F5344CB8AC3E}">
        <p14:creationId xmlns:p14="http://schemas.microsoft.com/office/powerpoint/2010/main" val="164867502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Alfred B Maclay Gardens.</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43</a:t>
            </a:fld>
            <a:endParaRPr lang="es-ES" dirty="0"/>
          </a:p>
        </p:txBody>
      </p:sp>
    </p:spTree>
    <p:extLst>
      <p:ext uri="{BB962C8B-B14F-4D97-AF65-F5344CB8AC3E}">
        <p14:creationId xmlns:p14="http://schemas.microsoft.com/office/powerpoint/2010/main" val="72057872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Alfred B Maclay Gardens.</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44</a:t>
            </a:fld>
            <a:endParaRPr lang="es-ES" dirty="0"/>
          </a:p>
        </p:txBody>
      </p:sp>
    </p:spTree>
    <p:extLst>
      <p:ext uri="{BB962C8B-B14F-4D97-AF65-F5344CB8AC3E}">
        <p14:creationId xmlns:p14="http://schemas.microsoft.com/office/powerpoint/2010/main" val="133378546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Alfred B Maclay Gardens.</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45</a:t>
            </a:fld>
            <a:endParaRPr lang="es-ES" dirty="0"/>
          </a:p>
        </p:txBody>
      </p:sp>
    </p:spTree>
    <p:extLst>
      <p:ext uri="{BB962C8B-B14F-4D97-AF65-F5344CB8AC3E}">
        <p14:creationId xmlns:p14="http://schemas.microsoft.com/office/powerpoint/2010/main" val="364191755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Alfred B Maclay Gardens.</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46</a:t>
            </a:fld>
            <a:endParaRPr lang="es-ES" dirty="0"/>
          </a:p>
        </p:txBody>
      </p:sp>
    </p:spTree>
    <p:extLst>
      <p:ext uri="{BB962C8B-B14F-4D97-AF65-F5344CB8AC3E}">
        <p14:creationId xmlns:p14="http://schemas.microsoft.com/office/powerpoint/2010/main" val="169038553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Alfred B Maclay Gardens.</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47</a:t>
            </a:fld>
            <a:endParaRPr lang="es-ES" dirty="0"/>
          </a:p>
        </p:txBody>
      </p:sp>
    </p:spTree>
    <p:extLst>
      <p:ext uri="{BB962C8B-B14F-4D97-AF65-F5344CB8AC3E}">
        <p14:creationId xmlns:p14="http://schemas.microsoft.com/office/powerpoint/2010/main" val="126682785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Alfred B Maclay Gardens.</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48</a:t>
            </a:fld>
            <a:endParaRPr lang="es-ES" dirty="0"/>
          </a:p>
        </p:txBody>
      </p:sp>
    </p:spTree>
    <p:extLst>
      <p:ext uri="{BB962C8B-B14F-4D97-AF65-F5344CB8AC3E}">
        <p14:creationId xmlns:p14="http://schemas.microsoft.com/office/powerpoint/2010/main" val="332714790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Alfred B Maclay Gardens.</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49</a:t>
            </a:fld>
            <a:endParaRPr lang="es-ES" dirty="0"/>
          </a:p>
        </p:txBody>
      </p:sp>
    </p:spTree>
    <p:extLst>
      <p:ext uri="{BB962C8B-B14F-4D97-AF65-F5344CB8AC3E}">
        <p14:creationId xmlns:p14="http://schemas.microsoft.com/office/powerpoint/2010/main" val="333169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Alfred B Maclay Gardens.</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50</a:t>
            </a:fld>
            <a:endParaRPr lang="es-ES" dirty="0"/>
          </a:p>
        </p:txBody>
      </p:sp>
    </p:spTree>
    <p:extLst>
      <p:ext uri="{BB962C8B-B14F-4D97-AF65-F5344CB8AC3E}">
        <p14:creationId xmlns:p14="http://schemas.microsoft.com/office/powerpoint/2010/main" val="290285713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Anderson Gardens..-Illinois</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52</a:t>
            </a:fld>
            <a:endParaRPr lang="es-ES" dirty="0"/>
          </a:p>
        </p:txBody>
      </p:sp>
    </p:spTree>
    <p:extLst>
      <p:ext uri="{BB962C8B-B14F-4D97-AF65-F5344CB8AC3E}">
        <p14:creationId xmlns:p14="http://schemas.microsoft.com/office/powerpoint/2010/main" val="201646544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Anderson Gardens..-Illinois</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53</a:t>
            </a:fld>
            <a:endParaRPr lang="es-ES" dirty="0"/>
          </a:p>
        </p:txBody>
      </p:sp>
    </p:spTree>
    <p:extLst>
      <p:ext uri="{BB962C8B-B14F-4D97-AF65-F5344CB8AC3E}">
        <p14:creationId xmlns:p14="http://schemas.microsoft.com/office/powerpoint/2010/main" val="169649160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Anderson Gardens..-Illinois</a:t>
            </a:r>
          </a:p>
          <a:p>
            <a:endParaRPr lang="es-ES" dirty="0"/>
          </a:p>
        </p:txBody>
      </p:sp>
      <p:sp>
        <p:nvSpPr>
          <p:cNvPr id="4" name="3 Marcador de número de diapositiva"/>
          <p:cNvSpPr>
            <a:spLocks noGrp="1"/>
          </p:cNvSpPr>
          <p:nvPr>
            <p:ph type="sldNum" sz="quarter" idx="10"/>
          </p:nvPr>
        </p:nvSpPr>
        <p:spPr/>
        <p:txBody>
          <a:bodyPr/>
          <a:lstStyle/>
          <a:p>
            <a:fld id="{E598B88A-9F94-45A9-B571-1524A5027EA6}" type="slidenum">
              <a:rPr lang="es-ES" smtClean="0"/>
              <a:t>54</a:t>
            </a:fld>
            <a:endParaRPr lang="es-ES" dirty="0"/>
          </a:p>
        </p:txBody>
      </p:sp>
    </p:spTree>
    <p:extLst>
      <p:ext uri="{BB962C8B-B14F-4D97-AF65-F5344CB8AC3E}">
        <p14:creationId xmlns:p14="http://schemas.microsoft.com/office/powerpoint/2010/main" val="193024968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Anderson Gardens..-Illinois</a:t>
            </a:r>
          </a:p>
          <a:p>
            <a:endParaRPr lang="es-ES" dirty="0"/>
          </a:p>
        </p:txBody>
      </p:sp>
      <p:sp>
        <p:nvSpPr>
          <p:cNvPr id="4" name="3 Marcador de número de diapositiva"/>
          <p:cNvSpPr>
            <a:spLocks noGrp="1"/>
          </p:cNvSpPr>
          <p:nvPr>
            <p:ph type="sldNum" sz="quarter" idx="10"/>
          </p:nvPr>
        </p:nvSpPr>
        <p:spPr/>
        <p:txBody>
          <a:bodyPr/>
          <a:lstStyle/>
          <a:p>
            <a:fld id="{E598B88A-9F94-45A9-B571-1524A5027EA6}" type="slidenum">
              <a:rPr lang="es-ES" smtClean="0"/>
              <a:t>55</a:t>
            </a:fld>
            <a:endParaRPr lang="es-ES" dirty="0"/>
          </a:p>
        </p:txBody>
      </p:sp>
    </p:spTree>
    <p:extLst>
      <p:ext uri="{BB962C8B-B14F-4D97-AF65-F5344CB8AC3E}">
        <p14:creationId xmlns:p14="http://schemas.microsoft.com/office/powerpoint/2010/main" val="263299718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Anderson Gardens..-Illinois</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56</a:t>
            </a:fld>
            <a:endParaRPr lang="es-ES" dirty="0"/>
          </a:p>
        </p:txBody>
      </p:sp>
    </p:spTree>
    <p:extLst>
      <p:ext uri="{BB962C8B-B14F-4D97-AF65-F5344CB8AC3E}">
        <p14:creationId xmlns:p14="http://schemas.microsoft.com/office/powerpoint/2010/main" val="280060991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Anderson Gardens..-Illinois</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57</a:t>
            </a:fld>
            <a:endParaRPr lang="es-ES" dirty="0"/>
          </a:p>
        </p:txBody>
      </p:sp>
    </p:spTree>
    <p:extLst>
      <p:ext uri="{BB962C8B-B14F-4D97-AF65-F5344CB8AC3E}">
        <p14:creationId xmlns:p14="http://schemas.microsoft.com/office/powerpoint/2010/main" val="283351188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Anderson Gardens..-Illinois</a:t>
            </a:r>
          </a:p>
          <a:p>
            <a:endParaRPr lang="es-ES" dirty="0"/>
          </a:p>
        </p:txBody>
      </p:sp>
      <p:sp>
        <p:nvSpPr>
          <p:cNvPr id="4" name="3 Marcador de número de diapositiva"/>
          <p:cNvSpPr>
            <a:spLocks noGrp="1"/>
          </p:cNvSpPr>
          <p:nvPr>
            <p:ph type="sldNum" sz="quarter" idx="10"/>
          </p:nvPr>
        </p:nvSpPr>
        <p:spPr/>
        <p:txBody>
          <a:bodyPr/>
          <a:lstStyle/>
          <a:p>
            <a:fld id="{E598B88A-9F94-45A9-B571-1524A5027EA6}" type="slidenum">
              <a:rPr lang="es-ES" smtClean="0"/>
              <a:t>58</a:t>
            </a:fld>
            <a:endParaRPr lang="es-ES" dirty="0"/>
          </a:p>
        </p:txBody>
      </p:sp>
    </p:spTree>
    <p:extLst>
      <p:ext uri="{BB962C8B-B14F-4D97-AF65-F5344CB8AC3E}">
        <p14:creationId xmlns:p14="http://schemas.microsoft.com/office/powerpoint/2010/main" val="11834951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Anderson Gardens..-Illinois</a:t>
            </a:r>
          </a:p>
          <a:p>
            <a:endParaRPr lang="es-ES" dirty="0"/>
          </a:p>
        </p:txBody>
      </p:sp>
      <p:sp>
        <p:nvSpPr>
          <p:cNvPr id="4" name="3 Marcador de número de diapositiva"/>
          <p:cNvSpPr>
            <a:spLocks noGrp="1"/>
          </p:cNvSpPr>
          <p:nvPr>
            <p:ph type="sldNum" sz="quarter" idx="10"/>
          </p:nvPr>
        </p:nvSpPr>
        <p:spPr/>
        <p:txBody>
          <a:bodyPr/>
          <a:lstStyle/>
          <a:p>
            <a:fld id="{E598B88A-9F94-45A9-B571-1524A5027EA6}" type="slidenum">
              <a:rPr lang="es-ES" smtClean="0"/>
              <a:t>59</a:t>
            </a:fld>
            <a:endParaRPr lang="es-ES" dirty="0"/>
          </a:p>
        </p:txBody>
      </p:sp>
    </p:spTree>
    <p:extLst>
      <p:ext uri="{BB962C8B-B14F-4D97-AF65-F5344CB8AC3E}">
        <p14:creationId xmlns:p14="http://schemas.microsoft.com/office/powerpoint/2010/main" val="169690271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Anderson Gardens..-Illinois</a:t>
            </a:r>
          </a:p>
          <a:p>
            <a:endParaRPr lang="es-ES" dirty="0"/>
          </a:p>
        </p:txBody>
      </p:sp>
      <p:sp>
        <p:nvSpPr>
          <p:cNvPr id="4" name="3 Marcador de número de diapositiva"/>
          <p:cNvSpPr>
            <a:spLocks noGrp="1"/>
          </p:cNvSpPr>
          <p:nvPr>
            <p:ph type="sldNum" sz="quarter" idx="10"/>
          </p:nvPr>
        </p:nvSpPr>
        <p:spPr/>
        <p:txBody>
          <a:bodyPr/>
          <a:lstStyle/>
          <a:p>
            <a:fld id="{E598B88A-9F94-45A9-B571-1524A5027EA6}" type="slidenum">
              <a:rPr lang="es-ES" smtClean="0"/>
              <a:t>60</a:t>
            </a:fld>
            <a:endParaRPr lang="es-ES" dirty="0"/>
          </a:p>
        </p:txBody>
      </p:sp>
    </p:spTree>
    <p:extLst>
      <p:ext uri="{BB962C8B-B14F-4D97-AF65-F5344CB8AC3E}">
        <p14:creationId xmlns:p14="http://schemas.microsoft.com/office/powerpoint/2010/main" val="134645015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Anderson Gardens..-Illinois</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61</a:t>
            </a:fld>
            <a:endParaRPr lang="es-ES" dirty="0"/>
          </a:p>
        </p:txBody>
      </p:sp>
    </p:spTree>
    <p:extLst>
      <p:ext uri="{BB962C8B-B14F-4D97-AF65-F5344CB8AC3E}">
        <p14:creationId xmlns:p14="http://schemas.microsoft.com/office/powerpoint/2010/main" val="165761927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Anderson Gardens..-Illinois</a:t>
            </a:r>
          </a:p>
          <a:p>
            <a:endParaRPr lang="es-ES" dirty="0"/>
          </a:p>
        </p:txBody>
      </p:sp>
      <p:sp>
        <p:nvSpPr>
          <p:cNvPr id="4" name="3 Marcador de número de diapositiva"/>
          <p:cNvSpPr>
            <a:spLocks noGrp="1"/>
          </p:cNvSpPr>
          <p:nvPr>
            <p:ph type="sldNum" sz="quarter" idx="10"/>
          </p:nvPr>
        </p:nvSpPr>
        <p:spPr/>
        <p:txBody>
          <a:bodyPr/>
          <a:lstStyle/>
          <a:p>
            <a:fld id="{E598B88A-9F94-45A9-B571-1524A5027EA6}" type="slidenum">
              <a:rPr lang="es-ES" smtClean="0"/>
              <a:t>62</a:t>
            </a:fld>
            <a:endParaRPr lang="es-ES" dirty="0"/>
          </a:p>
        </p:txBody>
      </p:sp>
    </p:spTree>
    <p:extLst>
      <p:ext uri="{BB962C8B-B14F-4D97-AF65-F5344CB8AC3E}">
        <p14:creationId xmlns:p14="http://schemas.microsoft.com/office/powerpoint/2010/main" val="91426915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Anderson Gardens..-Illinois</a:t>
            </a:r>
          </a:p>
          <a:p>
            <a:endParaRPr lang="es-ES" dirty="0"/>
          </a:p>
        </p:txBody>
      </p:sp>
      <p:sp>
        <p:nvSpPr>
          <p:cNvPr id="4" name="3 Marcador de número de diapositiva"/>
          <p:cNvSpPr>
            <a:spLocks noGrp="1"/>
          </p:cNvSpPr>
          <p:nvPr>
            <p:ph type="sldNum" sz="quarter" idx="10"/>
          </p:nvPr>
        </p:nvSpPr>
        <p:spPr/>
        <p:txBody>
          <a:bodyPr/>
          <a:lstStyle/>
          <a:p>
            <a:fld id="{E598B88A-9F94-45A9-B571-1524A5027EA6}" type="slidenum">
              <a:rPr lang="es-ES" smtClean="0"/>
              <a:t>63</a:t>
            </a:fld>
            <a:endParaRPr lang="es-ES" dirty="0"/>
          </a:p>
        </p:txBody>
      </p:sp>
    </p:spTree>
    <p:extLst>
      <p:ext uri="{BB962C8B-B14F-4D97-AF65-F5344CB8AC3E}">
        <p14:creationId xmlns:p14="http://schemas.microsoft.com/office/powerpoint/2010/main" val="121797894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Anderson Gardens..-Illinois</a:t>
            </a:r>
          </a:p>
          <a:p>
            <a:endParaRPr lang="es-ES" dirty="0"/>
          </a:p>
        </p:txBody>
      </p:sp>
      <p:sp>
        <p:nvSpPr>
          <p:cNvPr id="4" name="3 Marcador de número de diapositiva"/>
          <p:cNvSpPr>
            <a:spLocks noGrp="1"/>
          </p:cNvSpPr>
          <p:nvPr>
            <p:ph type="sldNum" sz="quarter" idx="10"/>
          </p:nvPr>
        </p:nvSpPr>
        <p:spPr/>
        <p:txBody>
          <a:bodyPr/>
          <a:lstStyle/>
          <a:p>
            <a:fld id="{E598B88A-9F94-45A9-B571-1524A5027EA6}" type="slidenum">
              <a:rPr lang="es-ES" smtClean="0"/>
              <a:t>64</a:t>
            </a:fld>
            <a:endParaRPr lang="es-ES" dirty="0"/>
          </a:p>
        </p:txBody>
      </p:sp>
    </p:spTree>
    <p:extLst>
      <p:ext uri="{BB962C8B-B14F-4D97-AF65-F5344CB8AC3E}">
        <p14:creationId xmlns:p14="http://schemas.microsoft.com/office/powerpoint/2010/main" val="318967704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Arnold Arboretum</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68</a:t>
            </a:fld>
            <a:endParaRPr lang="es-ES" dirty="0"/>
          </a:p>
        </p:txBody>
      </p:sp>
    </p:spTree>
    <p:extLst>
      <p:ext uri="{BB962C8B-B14F-4D97-AF65-F5344CB8AC3E}">
        <p14:creationId xmlns:p14="http://schemas.microsoft.com/office/powerpoint/2010/main" val="321398104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Arnold Arboretum</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69</a:t>
            </a:fld>
            <a:endParaRPr lang="es-ES" dirty="0"/>
          </a:p>
        </p:txBody>
      </p:sp>
    </p:spTree>
    <p:extLst>
      <p:ext uri="{BB962C8B-B14F-4D97-AF65-F5344CB8AC3E}">
        <p14:creationId xmlns:p14="http://schemas.microsoft.com/office/powerpoint/2010/main" val="149897682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Arnold Arboretum</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70</a:t>
            </a:fld>
            <a:endParaRPr lang="es-ES" dirty="0"/>
          </a:p>
        </p:txBody>
      </p:sp>
    </p:spTree>
    <p:extLst>
      <p:ext uri="{BB962C8B-B14F-4D97-AF65-F5344CB8AC3E}">
        <p14:creationId xmlns:p14="http://schemas.microsoft.com/office/powerpoint/2010/main" val="251484578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Arnold Arboretum</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71</a:t>
            </a:fld>
            <a:endParaRPr lang="es-ES" dirty="0"/>
          </a:p>
        </p:txBody>
      </p:sp>
    </p:spTree>
    <p:extLst>
      <p:ext uri="{BB962C8B-B14F-4D97-AF65-F5344CB8AC3E}">
        <p14:creationId xmlns:p14="http://schemas.microsoft.com/office/powerpoint/2010/main" val="257331324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Arnold Arboretum</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72</a:t>
            </a:fld>
            <a:endParaRPr lang="es-ES" dirty="0"/>
          </a:p>
        </p:txBody>
      </p:sp>
    </p:spTree>
    <p:extLst>
      <p:ext uri="{BB962C8B-B14F-4D97-AF65-F5344CB8AC3E}">
        <p14:creationId xmlns:p14="http://schemas.microsoft.com/office/powerpoint/2010/main" val="311836941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Arnold Arboretum</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73</a:t>
            </a:fld>
            <a:endParaRPr lang="es-ES" dirty="0"/>
          </a:p>
        </p:txBody>
      </p:sp>
    </p:spTree>
    <p:extLst>
      <p:ext uri="{BB962C8B-B14F-4D97-AF65-F5344CB8AC3E}">
        <p14:creationId xmlns:p14="http://schemas.microsoft.com/office/powerpoint/2010/main" val="371876547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Arnold Arboretum</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74</a:t>
            </a:fld>
            <a:endParaRPr lang="es-ES" dirty="0"/>
          </a:p>
        </p:txBody>
      </p:sp>
    </p:spTree>
    <p:extLst>
      <p:ext uri="{BB962C8B-B14F-4D97-AF65-F5344CB8AC3E}">
        <p14:creationId xmlns:p14="http://schemas.microsoft.com/office/powerpoint/2010/main" val="143168931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Arnold Arboretum</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75</a:t>
            </a:fld>
            <a:endParaRPr lang="es-ES" dirty="0"/>
          </a:p>
        </p:txBody>
      </p:sp>
    </p:spTree>
    <p:extLst>
      <p:ext uri="{BB962C8B-B14F-4D97-AF65-F5344CB8AC3E}">
        <p14:creationId xmlns:p14="http://schemas.microsoft.com/office/powerpoint/2010/main" val="86646751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Arnold Arboretum</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76</a:t>
            </a:fld>
            <a:endParaRPr lang="es-ES" dirty="0"/>
          </a:p>
        </p:txBody>
      </p:sp>
    </p:spTree>
    <p:extLst>
      <p:ext uri="{BB962C8B-B14F-4D97-AF65-F5344CB8AC3E}">
        <p14:creationId xmlns:p14="http://schemas.microsoft.com/office/powerpoint/2010/main" val="56847973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 Botanical Garden.-Washington</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80</a:t>
            </a:fld>
            <a:endParaRPr lang="es-ES" dirty="0"/>
          </a:p>
        </p:txBody>
      </p:sp>
    </p:spTree>
    <p:extLst>
      <p:ext uri="{BB962C8B-B14F-4D97-AF65-F5344CB8AC3E}">
        <p14:creationId xmlns:p14="http://schemas.microsoft.com/office/powerpoint/2010/main" val="190075255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 Botanical Garden.-Washington</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81</a:t>
            </a:fld>
            <a:endParaRPr lang="es-ES" dirty="0"/>
          </a:p>
        </p:txBody>
      </p:sp>
    </p:spTree>
    <p:extLst>
      <p:ext uri="{BB962C8B-B14F-4D97-AF65-F5344CB8AC3E}">
        <p14:creationId xmlns:p14="http://schemas.microsoft.com/office/powerpoint/2010/main" val="180169468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 Botanical Garden.-Washington</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82</a:t>
            </a:fld>
            <a:endParaRPr lang="es-ES" dirty="0"/>
          </a:p>
        </p:txBody>
      </p:sp>
    </p:spTree>
    <p:extLst>
      <p:ext uri="{BB962C8B-B14F-4D97-AF65-F5344CB8AC3E}">
        <p14:creationId xmlns:p14="http://schemas.microsoft.com/office/powerpoint/2010/main" val="323500304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 Botanical Garden.-Washington</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83</a:t>
            </a:fld>
            <a:endParaRPr lang="es-ES" dirty="0"/>
          </a:p>
        </p:txBody>
      </p:sp>
    </p:spTree>
    <p:extLst>
      <p:ext uri="{BB962C8B-B14F-4D97-AF65-F5344CB8AC3E}">
        <p14:creationId xmlns:p14="http://schemas.microsoft.com/office/powerpoint/2010/main" val="99458674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 Botanical Garden.-Washington</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84</a:t>
            </a:fld>
            <a:endParaRPr lang="es-ES" dirty="0"/>
          </a:p>
        </p:txBody>
      </p:sp>
    </p:spTree>
    <p:extLst>
      <p:ext uri="{BB962C8B-B14F-4D97-AF65-F5344CB8AC3E}">
        <p14:creationId xmlns:p14="http://schemas.microsoft.com/office/powerpoint/2010/main" val="296124404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 Botanical Garden.-Washington</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85</a:t>
            </a:fld>
            <a:endParaRPr lang="es-ES" dirty="0"/>
          </a:p>
        </p:txBody>
      </p:sp>
    </p:spTree>
    <p:extLst>
      <p:ext uri="{BB962C8B-B14F-4D97-AF65-F5344CB8AC3E}">
        <p14:creationId xmlns:p14="http://schemas.microsoft.com/office/powerpoint/2010/main" val="310879402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 Botanical Garden.-Washington</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86</a:t>
            </a:fld>
            <a:endParaRPr lang="es-ES" dirty="0"/>
          </a:p>
        </p:txBody>
      </p:sp>
    </p:spTree>
    <p:extLst>
      <p:ext uri="{BB962C8B-B14F-4D97-AF65-F5344CB8AC3E}">
        <p14:creationId xmlns:p14="http://schemas.microsoft.com/office/powerpoint/2010/main" val="418677267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 Botanical Garden.-Washington</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87</a:t>
            </a:fld>
            <a:endParaRPr lang="es-ES" dirty="0"/>
          </a:p>
        </p:txBody>
      </p:sp>
    </p:spTree>
    <p:extLst>
      <p:ext uri="{BB962C8B-B14F-4D97-AF65-F5344CB8AC3E}">
        <p14:creationId xmlns:p14="http://schemas.microsoft.com/office/powerpoint/2010/main" val="387241261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 Botanical Garden.-Washington</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88</a:t>
            </a:fld>
            <a:endParaRPr lang="es-ES" dirty="0"/>
          </a:p>
        </p:txBody>
      </p:sp>
    </p:spTree>
    <p:extLst>
      <p:ext uri="{BB962C8B-B14F-4D97-AF65-F5344CB8AC3E}">
        <p14:creationId xmlns:p14="http://schemas.microsoft.com/office/powerpoint/2010/main" val="157417266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 Botanical Garden.-Washington</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89</a:t>
            </a:fld>
            <a:endParaRPr lang="es-ES" dirty="0"/>
          </a:p>
        </p:txBody>
      </p:sp>
    </p:spTree>
    <p:extLst>
      <p:ext uri="{BB962C8B-B14F-4D97-AF65-F5344CB8AC3E}">
        <p14:creationId xmlns:p14="http://schemas.microsoft.com/office/powerpoint/2010/main" val="69079791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 Botanical Garden.-Washington</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90</a:t>
            </a:fld>
            <a:endParaRPr lang="es-ES" dirty="0"/>
          </a:p>
        </p:txBody>
      </p:sp>
    </p:spTree>
    <p:extLst>
      <p:ext uri="{BB962C8B-B14F-4D97-AF65-F5344CB8AC3E}">
        <p14:creationId xmlns:p14="http://schemas.microsoft.com/office/powerpoint/2010/main" val="308490366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 Botanical Garden.-Washington</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91</a:t>
            </a:fld>
            <a:endParaRPr lang="es-ES" dirty="0"/>
          </a:p>
        </p:txBody>
      </p:sp>
    </p:spTree>
    <p:extLst>
      <p:ext uri="{BB962C8B-B14F-4D97-AF65-F5344CB8AC3E}">
        <p14:creationId xmlns:p14="http://schemas.microsoft.com/office/powerpoint/2010/main" val="51509638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 Botanical Garden.-Washington</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92</a:t>
            </a:fld>
            <a:endParaRPr lang="es-ES" dirty="0"/>
          </a:p>
        </p:txBody>
      </p:sp>
    </p:spTree>
    <p:extLst>
      <p:ext uri="{BB962C8B-B14F-4D97-AF65-F5344CB8AC3E}">
        <p14:creationId xmlns:p14="http://schemas.microsoft.com/office/powerpoint/2010/main" val="346523732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 Botanical Garden.-Washington</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93</a:t>
            </a:fld>
            <a:endParaRPr lang="es-ES" dirty="0"/>
          </a:p>
        </p:txBody>
      </p:sp>
    </p:spTree>
    <p:extLst>
      <p:ext uri="{BB962C8B-B14F-4D97-AF65-F5344CB8AC3E}">
        <p14:creationId xmlns:p14="http://schemas.microsoft.com/office/powerpoint/2010/main" val="292757558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 Botanical Garden.-Washington</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94</a:t>
            </a:fld>
            <a:endParaRPr lang="es-ES" dirty="0"/>
          </a:p>
        </p:txBody>
      </p:sp>
    </p:spTree>
    <p:extLst>
      <p:ext uri="{BB962C8B-B14F-4D97-AF65-F5344CB8AC3E}">
        <p14:creationId xmlns:p14="http://schemas.microsoft.com/office/powerpoint/2010/main" val="332839044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 Botanical Garden.-Washington</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95</a:t>
            </a:fld>
            <a:endParaRPr lang="es-ES" dirty="0"/>
          </a:p>
        </p:txBody>
      </p:sp>
    </p:spTree>
    <p:extLst>
      <p:ext uri="{BB962C8B-B14F-4D97-AF65-F5344CB8AC3E}">
        <p14:creationId xmlns:p14="http://schemas.microsoft.com/office/powerpoint/2010/main" val="246565741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Alabama.-.-Birmingham Botanical Garden</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99</a:t>
            </a:fld>
            <a:endParaRPr lang="es-ES" dirty="0"/>
          </a:p>
        </p:txBody>
      </p:sp>
    </p:spTree>
    <p:extLst>
      <p:ext uri="{BB962C8B-B14F-4D97-AF65-F5344CB8AC3E}">
        <p14:creationId xmlns:p14="http://schemas.microsoft.com/office/powerpoint/2010/main" val="16152700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Alabama.-.-Birmingham Botanical Garden</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100</a:t>
            </a:fld>
            <a:endParaRPr lang="es-ES" dirty="0"/>
          </a:p>
        </p:txBody>
      </p:sp>
    </p:spTree>
    <p:extLst>
      <p:ext uri="{BB962C8B-B14F-4D97-AF65-F5344CB8AC3E}">
        <p14:creationId xmlns:p14="http://schemas.microsoft.com/office/powerpoint/2010/main" val="125050995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Tea</a:t>
            </a:r>
            <a:r>
              <a:rPr lang="es-ES" baseline="0" dirty="0"/>
              <a:t> House</a:t>
            </a:r>
            <a:endParaRPr lang="es-ES" dirty="0"/>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101</a:t>
            </a:fld>
            <a:endParaRPr lang="es-ES" dirty="0"/>
          </a:p>
        </p:txBody>
      </p:sp>
    </p:spTree>
    <p:extLst>
      <p:ext uri="{BB962C8B-B14F-4D97-AF65-F5344CB8AC3E}">
        <p14:creationId xmlns:p14="http://schemas.microsoft.com/office/powerpoint/2010/main" val="355410286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Granite Fountain</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102</a:t>
            </a:fld>
            <a:endParaRPr lang="es-ES" dirty="0"/>
          </a:p>
        </p:txBody>
      </p:sp>
    </p:spTree>
    <p:extLst>
      <p:ext uri="{BB962C8B-B14F-4D97-AF65-F5344CB8AC3E}">
        <p14:creationId xmlns:p14="http://schemas.microsoft.com/office/powerpoint/2010/main" val="33954976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Winter</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103</a:t>
            </a:fld>
            <a:endParaRPr lang="es-ES" dirty="0"/>
          </a:p>
        </p:txBody>
      </p:sp>
    </p:spTree>
    <p:extLst>
      <p:ext uri="{BB962C8B-B14F-4D97-AF65-F5344CB8AC3E}">
        <p14:creationId xmlns:p14="http://schemas.microsoft.com/office/powerpoint/2010/main" val="123941390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Campana de la Amistad</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104</a:t>
            </a:fld>
            <a:endParaRPr lang="es-ES" dirty="0"/>
          </a:p>
        </p:txBody>
      </p:sp>
    </p:spTree>
    <p:extLst>
      <p:ext uri="{BB962C8B-B14F-4D97-AF65-F5344CB8AC3E}">
        <p14:creationId xmlns:p14="http://schemas.microsoft.com/office/powerpoint/2010/main" val="192809188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Invernadero en invierno</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105</a:t>
            </a:fld>
            <a:endParaRPr lang="es-ES" dirty="0"/>
          </a:p>
        </p:txBody>
      </p:sp>
    </p:spTree>
    <p:extLst>
      <p:ext uri="{BB962C8B-B14F-4D97-AF65-F5344CB8AC3E}">
        <p14:creationId xmlns:p14="http://schemas.microsoft.com/office/powerpoint/2010/main" val="372317366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Alabama.-.-Birmingham Botanical Garden</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106</a:t>
            </a:fld>
            <a:endParaRPr lang="es-ES" dirty="0"/>
          </a:p>
        </p:txBody>
      </p:sp>
    </p:spTree>
    <p:extLst>
      <p:ext uri="{BB962C8B-B14F-4D97-AF65-F5344CB8AC3E}">
        <p14:creationId xmlns:p14="http://schemas.microsoft.com/office/powerpoint/2010/main" val="383877997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Alabama.-.-Birmingham Botanical Garden</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107</a:t>
            </a:fld>
            <a:endParaRPr lang="es-ES" dirty="0"/>
          </a:p>
        </p:txBody>
      </p:sp>
    </p:spTree>
    <p:extLst>
      <p:ext uri="{BB962C8B-B14F-4D97-AF65-F5344CB8AC3E}">
        <p14:creationId xmlns:p14="http://schemas.microsoft.com/office/powerpoint/2010/main" val="199337934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Alabama.-.-Birmingham Botanical Garden</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108</a:t>
            </a:fld>
            <a:endParaRPr lang="es-ES" dirty="0"/>
          </a:p>
        </p:txBody>
      </p:sp>
    </p:spTree>
    <p:extLst>
      <p:ext uri="{BB962C8B-B14F-4D97-AF65-F5344CB8AC3E}">
        <p14:creationId xmlns:p14="http://schemas.microsoft.com/office/powerpoint/2010/main" val="155702614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Alabama.-.-Birmingham Botanical Garden</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109</a:t>
            </a:fld>
            <a:endParaRPr lang="es-ES" dirty="0"/>
          </a:p>
        </p:txBody>
      </p:sp>
    </p:spTree>
    <p:extLst>
      <p:ext uri="{BB962C8B-B14F-4D97-AF65-F5344CB8AC3E}">
        <p14:creationId xmlns:p14="http://schemas.microsoft.com/office/powerpoint/2010/main" val="168536343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Alabama.-.-Birmingham Botanical Garden</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110</a:t>
            </a:fld>
            <a:endParaRPr lang="es-ES" dirty="0"/>
          </a:p>
        </p:txBody>
      </p:sp>
    </p:spTree>
    <p:extLst>
      <p:ext uri="{BB962C8B-B14F-4D97-AF65-F5344CB8AC3E}">
        <p14:creationId xmlns:p14="http://schemas.microsoft.com/office/powerpoint/2010/main" val="377584641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Alabama.-.-Birmingham Botanical Garden</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111</a:t>
            </a:fld>
            <a:endParaRPr lang="es-ES" dirty="0"/>
          </a:p>
        </p:txBody>
      </p:sp>
    </p:spTree>
    <p:extLst>
      <p:ext uri="{BB962C8B-B14F-4D97-AF65-F5344CB8AC3E}">
        <p14:creationId xmlns:p14="http://schemas.microsoft.com/office/powerpoint/2010/main" val="235962924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Alabama.-.-Birmingham Botanical Garden</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112</a:t>
            </a:fld>
            <a:endParaRPr lang="es-ES" dirty="0"/>
          </a:p>
        </p:txBody>
      </p:sp>
    </p:spTree>
    <p:extLst>
      <p:ext uri="{BB962C8B-B14F-4D97-AF65-F5344CB8AC3E}">
        <p14:creationId xmlns:p14="http://schemas.microsoft.com/office/powerpoint/2010/main" val="342847855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Alabama.-.-Birmingham Botanical Garden</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114</a:t>
            </a:fld>
            <a:endParaRPr lang="es-ES" dirty="0"/>
          </a:p>
        </p:txBody>
      </p:sp>
    </p:spTree>
    <p:extLst>
      <p:ext uri="{BB962C8B-B14F-4D97-AF65-F5344CB8AC3E}">
        <p14:creationId xmlns:p14="http://schemas.microsoft.com/office/powerpoint/2010/main" val="63240872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Alabama.-.-Birmingham Botanical Garden</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115</a:t>
            </a:fld>
            <a:endParaRPr lang="es-ES" dirty="0"/>
          </a:p>
        </p:txBody>
      </p:sp>
    </p:spTree>
    <p:extLst>
      <p:ext uri="{BB962C8B-B14F-4D97-AF65-F5344CB8AC3E}">
        <p14:creationId xmlns:p14="http://schemas.microsoft.com/office/powerpoint/2010/main" val="3251041992"/>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Alabama.-.-Birmingham Botanical Garden</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116</a:t>
            </a:fld>
            <a:endParaRPr lang="es-ES" dirty="0"/>
          </a:p>
        </p:txBody>
      </p:sp>
    </p:spTree>
    <p:extLst>
      <p:ext uri="{BB962C8B-B14F-4D97-AF65-F5344CB8AC3E}">
        <p14:creationId xmlns:p14="http://schemas.microsoft.com/office/powerpoint/2010/main" val="20444920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Alabama.-.-Birmingham Botanical Garden</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117</a:t>
            </a:fld>
            <a:endParaRPr lang="es-ES" dirty="0"/>
          </a:p>
        </p:txBody>
      </p:sp>
    </p:spTree>
    <p:extLst>
      <p:ext uri="{BB962C8B-B14F-4D97-AF65-F5344CB8AC3E}">
        <p14:creationId xmlns:p14="http://schemas.microsoft.com/office/powerpoint/2010/main" val="3351873912"/>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Alabama.-.-Birmingham Botanical Garden</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118</a:t>
            </a:fld>
            <a:endParaRPr lang="es-ES" dirty="0"/>
          </a:p>
        </p:txBody>
      </p:sp>
    </p:spTree>
    <p:extLst>
      <p:ext uri="{BB962C8B-B14F-4D97-AF65-F5344CB8AC3E}">
        <p14:creationId xmlns:p14="http://schemas.microsoft.com/office/powerpoint/2010/main" val="589850125"/>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Alabama.-.-Birmingham Botanical Garden</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119</a:t>
            </a:fld>
            <a:endParaRPr lang="es-ES" dirty="0"/>
          </a:p>
        </p:txBody>
      </p:sp>
    </p:spTree>
    <p:extLst>
      <p:ext uri="{BB962C8B-B14F-4D97-AF65-F5344CB8AC3E}">
        <p14:creationId xmlns:p14="http://schemas.microsoft.com/office/powerpoint/2010/main" val="3074379508"/>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Alabama.-.-Birmingham Botanical Garden</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120</a:t>
            </a:fld>
            <a:endParaRPr lang="es-ES" dirty="0"/>
          </a:p>
        </p:txBody>
      </p:sp>
    </p:spTree>
    <p:extLst>
      <p:ext uri="{BB962C8B-B14F-4D97-AF65-F5344CB8AC3E}">
        <p14:creationId xmlns:p14="http://schemas.microsoft.com/office/powerpoint/2010/main" val="183077804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Alabama.-.-Birmingham Botanical Garden</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121</a:t>
            </a:fld>
            <a:endParaRPr lang="es-ES" dirty="0"/>
          </a:p>
        </p:txBody>
      </p:sp>
    </p:spTree>
    <p:extLst>
      <p:ext uri="{BB962C8B-B14F-4D97-AF65-F5344CB8AC3E}">
        <p14:creationId xmlns:p14="http://schemas.microsoft.com/office/powerpoint/2010/main" val="297456442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Alabama.-.-Birmingham Botanical Garden</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122</a:t>
            </a:fld>
            <a:endParaRPr lang="es-ES" dirty="0"/>
          </a:p>
        </p:txBody>
      </p:sp>
    </p:spTree>
    <p:extLst>
      <p:ext uri="{BB962C8B-B14F-4D97-AF65-F5344CB8AC3E}">
        <p14:creationId xmlns:p14="http://schemas.microsoft.com/office/powerpoint/2010/main" val="2572862173"/>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Alabama.-.-Birmingham Botanical Garden</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123</a:t>
            </a:fld>
            <a:endParaRPr lang="es-ES" dirty="0"/>
          </a:p>
        </p:txBody>
      </p:sp>
    </p:spTree>
    <p:extLst>
      <p:ext uri="{BB962C8B-B14F-4D97-AF65-F5344CB8AC3E}">
        <p14:creationId xmlns:p14="http://schemas.microsoft.com/office/powerpoint/2010/main" val="1399389137"/>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Alabama.-.-Birmingham Botanical Garden</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124</a:t>
            </a:fld>
            <a:endParaRPr lang="es-ES" dirty="0"/>
          </a:p>
        </p:txBody>
      </p:sp>
    </p:spTree>
    <p:extLst>
      <p:ext uri="{BB962C8B-B14F-4D97-AF65-F5344CB8AC3E}">
        <p14:creationId xmlns:p14="http://schemas.microsoft.com/office/powerpoint/2010/main" val="166718144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Alabama.-.-Birmingham Botanical Garden</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125</a:t>
            </a:fld>
            <a:endParaRPr lang="es-ES" dirty="0"/>
          </a:p>
        </p:txBody>
      </p:sp>
    </p:spTree>
    <p:extLst>
      <p:ext uri="{BB962C8B-B14F-4D97-AF65-F5344CB8AC3E}">
        <p14:creationId xmlns:p14="http://schemas.microsoft.com/office/powerpoint/2010/main" val="3694138877"/>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Alabama.-.-Birmingham Botanical Garden</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126</a:t>
            </a:fld>
            <a:endParaRPr lang="es-ES" dirty="0"/>
          </a:p>
        </p:txBody>
      </p:sp>
    </p:spTree>
    <p:extLst>
      <p:ext uri="{BB962C8B-B14F-4D97-AF65-F5344CB8AC3E}">
        <p14:creationId xmlns:p14="http://schemas.microsoft.com/office/powerpoint/2010/main" val="41200558"/>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Taylor Gate</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127</a:t>
            </a:fld>
            <a:endParaRPr lang="es-ES" dirty="0"/>
          </a:p>
        </p:txBody>
      </p:sp>
    </p:spTree>
    <p:extLst>
      <p:ext uri="{BB962C8B-B14F-4D97-AF65-F5344CB8AC3E}">
        <p14:creationId xmlns:p14="http://schemas.microsoft.com/office/powerpoint/2010/main" val="163430252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Alabama.-.-Birmingham Botanical Garden</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128</a:t>
            </a:fld>
            <a:endParaRPr lang="es-ES" dirty="0"/>
          </a:p>
        </p:txBody>
      </p:sp>
    </p:spTree>
    <p:extLst>
      <p:ext uri="{BB962C8B-B14F-4D97-AF65-F5344CB8AC3E}">
        <p14:creationId xmlns:p14="http://schemas.microsoft.com/office/powerpoint/2010/main" val="217978728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Tori</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130</a:t>
            </a:fld>
            <a:endParaRPr lang="es-ES" dirty="0"/>
          </a:p>
        </p:txBody>
      </p:sp>
    </p:spTree>
    <p:extLst>
      <p:ext uri="{BB962C8B-B14F-4D97-AF65-F5344CB8AC3E}">
        <p14:creationId xmlns:p14="http://schemas.microsoft.com/office/powerpoint/2010/main" val="2402971439"/>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Alabama.-.-Birmingham Botanical Garden</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131</a:t>
            </a:fld>
            <a:endParaRPr lang="es-ES" dirty="0"/>
          </a:p>
        </p:txBody>
      </p:sp>
    </p:spTree>
    <p:extLst>
      <p:ext uri="{BB962C8B-B14F-4D97-AF65-F5344CB8AC3E}">
        <p14:creationId xmlns:p14="http://schemas.microsoft.com/office/powerpoint/2010/main" val="229408926"/>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Alabama.-.-Birmingham Botanical Garden</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132</a:t>
            </a:fld>
            <a:endParaRPr lang="es-ES" dirty="0"/>
          </a:p>
        </p:txBody>
      </p:sp>
    </p:spTree>
    <p:extLst>
      <p:ext uri="{BB962C8B-B14F-4D97-AF65-F5344CB8AC3E}">
        <p14:creationId xmlns:p14="http://schemas.microsoft.com/office/powerpoint/2010/main" val="261582114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Alabama.-.-Birmingham Botanical Garden</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133</a:t>
            </a:fld>
            <a:endParaRPr lang="es-ES" dirty="0"/>
          </a:p>
        </p:txBody>
      </p:sp>
    </p:spTree>
    <p:extLst>
      <p:ext uri="{BB962C8B-B14F-4D97-AF65-F5344CB8AC3E}">
        <p14:creationId xmlns:p14="http://schemas.microsoft.com/office/powerpoint/2010/main" val="2890843698"/>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Alabama.-.-Birmingham Botanical Garden</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134</a:t>
            </a:fld>
            <a:endParaRPr lang="es-ES" dirty="0"/>
          </a:p>
        </p:txBody>
      </p:sp>
    </p:spTree>
    <p:extLst>
      <p:ext uri="{BB962C8B-B14F-4D97-AF65-F5344CB8AC3E}">
        <p14:creationId xmlns:p14="http://schemas.microsoft.com/office/powerpoint/2010/main" val="4199605315"/>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Alabama.-.-Birmingham Botanical Garden</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135</a:t>
            </a:fld>
            <a:endParaRPr lang="es-ES" dirty="0"/>
          </a:p>
        </p:txBody>
      </p:sp>
    </p:spTree>
    <p:extLst>
      <p:ext uri="{BB962C8B-B14F-4D97-AF65-F5344CB8AC3E}">
        <p14:creationId xmlns:p14="http://schemas.microsoft.com/office/powerpoint/2010/main" val="1535249977"/>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Alabama.-.-Birmingham Botanical Garden</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136</a:t>
            </a:fld>
            <a:endParaRPr lang="es-ES" dirty="0"/>
          </a:p>
        </p:txBody>
      </p:sp>
    </p:spTree>
    <p:extLst>
      <p:ext uri="{BB962C8B-B14F-4D97-AF65-F5344CB8AC3E}">
        <p14:creationId xmlns:p14="http://schemas.microsoft.com/office/powerpoint/2010/main" val="218546302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Alabama.-.-Birmingham Botanical Garden</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137</a:t>
            </a:fld>
            <a:endParaRPr lang="es-ES" dirty="0"/>
          </a:p>
        </p:txBody>
      </p:sp>
    </p:spTree>
    <p:extLst>
      <p:ext uri="{BB962C8B-B14F-4D97-AF65-F5344CB8AC3E}">
        <p14:creationId xmlns:p14="http://schemas.microsoft.com/office/powerpoint/2010/main" val="218086088"/>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Alabama.-.-Birmingham Botanical Garden</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138</a:t>
            </a:fld>
            <a:endParaRPr lang="es-ES" dirty="0"/>
          </a:p>
        </p:txBody>
      </p:sp>
    </p:spTree>
    <p:extLst>
      <p:ext uri="{BB962C8B-B14F-4D97-AF65-F5344CB8AC3E}">
        <p14:creationId xmlns:p14="http://schemas.microsoft.com/office/powerpoint/2010/main" val="1151679723"/>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Alabama.-.-Birmingham Botanical Garden</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139</a:t>
            </a:fld>
            <a:endParaRPr lang="es-ES" dirty="0"/>
          </a:p>
        </p:txBody>
      </p:sp>
    </p:spTree>
    <p:extLst>
      <p:ext uri="{BB962C8B-B14F-4D97-AF65-F5344CB8AC3E}">
        <p14:creationId xmlns:p14="http://schemas.microsoft.com/office/powerpoint/2010/main" val="1892862399"/>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Alabama.-.-Birmingham Botanical Garden</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140</a:t>
            </a:fld>
            <a:endParaRPr lang="es-ES" dirty="0"/>
          </a:p>
        </p:txBody>
      </p:sp>
    </p:spTree>
    <p:extLst>
      <p:ext uri="{BB962C8B-B14F-4D97-AF65-F5344CB8AC3E}">
        <p14:creationId xmlns:p14="http://schemas.microsoft.com/office/powerpoint/2010/main" val="3360272408"/>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Alabama.-.-Birmingham Botanical Garden</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141</a:t>
            </a:fld>
            <a:endParaRPr lang="es-ES" dirty="0"/>
          </a:p>
        </p:txBody>
      </p:sp>
    </p:spTree>
    <p:extLst>
      <p:ext uri="{BB962C8B-B14F-4D97-AF65-F5344CB8AC3E}">
        <p14:creationId xmlns:p14="http://schemas.microsoft.com/office/powerpoint/2010/main" val="46411280"/>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Alabama.-.-Birmingham Botanical Garden</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142</a:t>
            </a:fld>
            <a:endParaRPr lang="es-ES" dirty="0"/>
          </a:p>
        </p:txBody>
      </p:sp>
    </p:spTree>
    <p:extLst>
      <p:ext uri="{BB962C8B-B14F-4D97-AF65-F5344CB8AC3E}">
        <p14:creationId xmlns:p14="http://schemas.microsoft.com/office/powerpoint/2010/main" val="3051769890"/>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Alabama.-.-Birmingham Botanical Garden</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143</a:t>
            </a:fld>
            <a:endParaRPr lang="es-ES" dirty="0"/>
          </a:p>
        </p:txBody>
      </p:sp>
    </p:spTree>
    <p:extLst>
      <p:ext uri="{BB962C8B-B14F-4D97-AF65-F5344CB8AC3E}">
        <p14:creationId xmlns:p14="http://schemas.microsoft.com/office/powerpoint/2010/main" val="1512979370"/>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Alabama.-.-Birmingham Botanical Garden</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144</a:t>
            </a:fld>
            <a:endParaRPr lang="es-ES" dirty="0"/>
          </a:p>
        </p:txBody>
      </p:sp>
    </p:spTree>
    <p:extLst>
      <p:ext uri="{BB962C8B-B14F-4D97-AF65-F5344CB8AC3E}">
        <p14:creationId xmlns:p14="http://schemas.microsoft.com/office/powerpoint/2010/main" val="3289239532"/>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Alabama.-.-Birmingham Botanical Garden</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145</a:t>
            </a:fld>
            <a:endParaRPr lang="es-ES" dirty="0"/>
          </a:p>
        </p:txBody>
      </p:sp>
    </p:spTree>
    <p:extLst>
      <p:ext uri="{BB962C8B-B14F-4D97-AF65-F5344CB8AC3E}">
        <p14:creationId xmlns:p14="http://schemas.microsoft.com/office/powerpoint/2010/main" val="743289302"/>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Alabama.-.-Birmingham Botanical Garden</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146</a:t>
            </a:fld>
            <a:endParaRPr lang="es-ES" dirty="0"/>
          </a:p>
        </p:txBody>
      </p:sp>
    </p:spTree>
    <p:extLst>
      <p:ext uri="{BB962C8B-B14F-4D97-AF65-F5344CB8AC3E}">
        <p14:creationId xmlns:p14="http://schemas.microsoft.com/office/powerpoint/2010/main" val="2953449262"/>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Alabama.-.-Birmingham Botanical Garden</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147</a:t>
            </a:fld>
            <a:endParaRPr lang="es-ES" dirty="0"/>
          </a:p>
        </p:txBody>
      </p:sp>
    </p:spTree>
    <p:extLst>
      <p:ext uri="{BB962C8B-B14F-4D97-AF65-F5344CB8AC3E}">
        <p14:creationId xmlns:p14="http://schemas.microsoft.com/office/powerpoint/2010/main" val="801748609"/>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Alabama.-.-Birmingham Botanical Garden</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148</a:t>
            </a:fld>
            <a:endParaRPr lang="es-ES" dirty="0"/>
          </a:p>
        </p:txBody>
      </p:sp>
    </p:spTree>
    <p:extLst>
      <p:ext uri="{BB962C8B-B14F-4D97-AF65-F5344CB8AC3E}">
        <p14:creationId xmlns:p14="http://schemas.microsoft.com/office/powerpoint/2010/main" val="2667708190"/>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Alabama.-.-Birmingham Botanical Garden</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149</a:t>
            </a:fld>
            <a:endParaRPr lang="es-ES" dirty="0"/>
          </a:p>
        </p:txBody>
      </p:sp>
    </p:spTree>
    <p:extLst>
      <p:ext uri="{BB962C8B-B14F-4D97-AF65-F5344CB8AC3E}">
        <p14:creationId xmlns:p14="http://schemas.microsoft.com/office/powerpoint/2010/main" val="611860249"/>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Alabama.-.-Birmingham Botanical Garden</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150</a:t>
            </a:fld>
            <a:endParaRPr lang="es-ES" dirty="0"/>
          </a:p>
        </p:txBody>
      </p:sp>
    </p:spTree>
    <p:extLst>
      <p:ext uri="{BB962C8B-B14F-4D97-AF65-F5344CB8AC3E}">
        <p14:creationId xmlns:p14="http://schemas.microsoft.com/office/powerpoint/2010/main" val="85385661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Alabama.-.-Birmingham Botanical Garden</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151</a:t>
            </a:fld>
            <a:endParaRPr lang="es-ES" dirty="0"/>
          </a:p>
        </p:txBody>
      </p:sp>
    </p:spTree>
    <p:extLst>
      <p:ext uri="{BB962C8B-B14F-4D97-AF65-F5344CB8AC3E}">
        <p14:creationId xmlns:p14="http://schemas.microsoft.com/office/powerpoint/2010/main" val="866332362"/>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Alabama.-.-Birmingham Botanical Garden</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152</a:t>
            </a:fld>
            <a:endParaRPr lang="es-ES" dirty="0"/>
          </a:p>
        </p:txBody>
      </p:sp>
    </p:spTree>
    <p:extLst>
      <p:ext uri="{BB962C8B-B14F-4D97-AF65-F5344CB8AC3E}">
        <p14:creationId xmlns:p14="http://schemas.microsoft.com/office/powerpoint/2010/main" val="2032034095"/>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Alabama.-.-Birmingham Botanical Garden</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153</a:t>
            </a:fld>
            <a:endParaRPr lang="es-ES" dirty="0"/>
          </a:p>
        </p:txBody>
      </p:sp>
    </p:spTree>
    <p:extLst>
      <p:ext uri="{BB962C8B-B14F-4D97-AF65-F5344CB8AC3E}">
        <p14:creationId xmlns:p14="http://schemas.microsoft.com/office/powerpoint/2010/main" val="2414320351"/>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Alabama.-.-Birmingham Botanical Garden</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154</a:t>
            </a:fld>
            <a:endParaRPr lang="es-ES" dirty="0"/>
          </a:p>
        </p:txBody>
      </p:sp>
    </p:spTree>
    <p:extLst>
      <p:ext uri="{BB962C8B-B14F-4D97-AF65-F5344CB8AC3E}">
        <p14:creationId xmlns:p14="http://schemas.microsoft.com/office/powerpoint/2010/main" val="18106145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4701766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8692161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0827079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21211135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27736237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6813215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4545443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8880971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7691584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6764630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1326722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133421266"/>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7.jpg"/></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9.jpg"/></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47.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9.gif"/><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hyperlink" Target="//upload.wikimedia.org/wikipedia/commons/d/d4/Bellevue_Botanical_Garden_Entrance.jpg" TargetMode="Externa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hyperlink" Target="//upload.wikimedia.org/wikipedia/commons/8/8b/Birmingham_Botanical_Gardens_-_Tea_House.jpg" TargetMode="External"/><Relationship Id="rId2" Type="http://schemas.openxmlformats.org/officeDocument/2006/relationships/notesSlide" Target="../notesSlides/notesSlide84.xml"/><Relationship Id="rId1" Type="http://schemas.openxmlformats.org/officeDocument/2006/relationships/slideLayout" Target="../slideLayouts/slideLayout7.xml"/><Relationship Id="rId4" Type="http://schemas.openxmlformats.org/officeDocument/2006/relationships/image" Target="../media/image89.jpeg"/></Relationships>
</file>

<file path=ppt/slides/_rels/slide102.xml.rels><?xml version="1.0" encoding="UTF-8" standalone="yes"?>
<Relationships xmlns="http://schemas.openxmlformats.org/package/2006/relationships"><Relationship Id="rId3" Type="http://schemas.openxmlformats.org/officeDocument/2006/relationships/hyperlink" Target="//upload.wikimedia.org/wikipedia/commons/6/62/Granite_Garden_Fountain.jpg" TargetMode="External"/><Relationship Id="rId2" Type="http://schemas.openxmlformats.org/officeDocument/2006/relationships/notesSlide" Target="../notesSlides/notesSlide85.xml"/><Relationship Id="rId1" Type="http://schemas.openxmlformats.org/officeDocument/2006/relationships/slideLayout" Target="../slideLayouts/slideLayout7.xml"/><Relationship Id="rId4" Type="http://schemas.openxmlformats.org/officeDocument/2006/relationships/image" Target="../media/image90.jpeg"/></Relationships>
</file>

<file path=ppt/slides/_rels/slide103.xml.rels><?xml version="1.0" encoding="UTF-8" standalone="yes"?>
<Relationships xmlns="http://schemas.openxmlformats.org/package/2006/relationships"><Relationship Id="rId3" Type="http://schemas.openxmlformats.org/officeDocument/2006/relationships/hyperlink" Target="//upload.wikimedia.org/wikipedia/commons/a/a1/Birmingham_Botanical_Gardens_-_HIll_Garden_2.jpg" TargetMode="External"/><Relationship Id="rId2" Type="http://schemas.openxmlformats.org/officeDocument/2006/relationships/notesSlide" Target="../notesSlides/notesSlide86.xml"/><Relationship Id="rId1" Type="http://schemas.openxmlformats.org/officeDocument/2006/relationships/slideLayout" Target="../slideLayouts/slideLayout7.xml"/><Relationship Id="rId4" Type="http://schemas.openxmlformats.org/officeDocument/2006/relationships/image" Target="../media/image91.jpeg"/></Relationships>
</file>

<file path=ppt/slides/_rels/slide104.xml.rels><?xml version="1.0" encoding="UTF-8" standalone="yes"?>
<Relationships xmlns="http://schemas.openxmlformats.org/package/2006/relationships"><Relationship Id="rId3" Type="http://schemas.openxmlformats.org/officeDocument/2006/relationships/hyperlink" Target="//upload.wikimedia.org/wikipedia/commons/2/20/Birmingham_Botanical_Gardens_-_Friendship_Bell_2.jpg" TargetMode="External"/><Relationship Id="rId2" Type="http://schemas.openxmlformats.org/officeDocument/2006/relationships/notesSlide" Target="../notesSlides/notesSlide87.xml"/><Relationship Id="rId1" Type="http://schemas.openxmlformats.org/officeDocument/2006/relationships/slideLayout" Target="../slideLayouts/slideLayout7.xml"/><Relationship Id="rId4" Type="http://schemas.openxmlformats.org/officeDocument/2006/relationships/image" Target="../media/image92.jpeg"/></Relationships>
</file>

<file path=ppt/slides/_rels/slide105.xml.rels><?xml version="1.0" encoding="UTF-8" standalone="yes"?>
<Relationships xmlns="http://schemas.openxmlformats.org/package/2006/relationships"><Relationship Id="rId3" Type="http://schemas.openxmlformats.org/officeDocument/2006/relationships/hyperlink" Target="//upload.wikimedia.org/wikipedia/commons/d/d2/Birmingham_Botanical_Gardens_-_Conservatory.jpg" TargetMode="External"/><Relationship Id="rId2" Type="http://schemas.openxmlformats.org/officeDocument/2006/relationships/notesSlide" Target="../notesSlides/notesSlide88.xml"/><Relationship Id="rId1" Type="http://schemas.openxmlformats.org/officeDocument/2006/relationships/slideLayout" Target="../slideLayouts/slideLayout7.xml"/><Relationship Id="rId4" Type="http://schemas.openxmlformats.org/officeDocument/2006/relationships/image" Target="../media/image93.jpeg"/></Relationships>
</file>

<file path=ppt/slides/_rels/slide106.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101.jp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hyperlink" Target="//upload.wikimedia.org/wikipedia/commons/2/2f/Birmingham_Botanical_Gardens_-_Japanese_Garden_Taylor_Gate.jpg" TargetMode="External"/><Relationship Id="rId2" Type="http://schemas.openxmlformats.org/officeDocument/2006/relationships/notesSlide" Target="../notesSlides/notesSlide109.xml"/><Relationship Id="rId1" Type="http://schemas.openxmlformats.org/officeDocument/2006/relationships/slideLayout" Target="../slideLayouts/slideLayout7.xml"/><Relationship Id="rId4" Type="http://schemas.openxmlformats.org/officeDocument/2006/relationships/image" Target="../media/image115.jpeg"/></Relationships>
</file>

<file path=ppt/slides/_rels/slide128.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hyperlink" Target="//upload.wikimedia.org/wikipedia/commons/3/3e/Japanese_bridge_in_the_Birmingham_Botanical_Gardens.jpg" TargetMode="Externa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hyperlink" Target="//upload.wikimedia.org/wikipedia/commons/2/25/B'ham_Botanical_Gardens_050.JPG" TargetMode="External"/><Relationship Id="rId2" Type="http://schemas.openxmlformats.org/officeDocument/2006/relationships/notesSlide" Target="../notesSlides/notesSlide111.xml"/><Relationship Id="rId1" Type="http://schemas.openxmlformats.org/officeDocument/2006/relationships/slideLayout" Target="../slideLayouts/slideLayout7.xml"/><Relationship Id="rId4" Type="http://schemas.openxmlformats.org/officeDocument/2006/relationships/image" Target="../media/image118.jpeg"/></Relationships>
</file>

<file path=ppt/slides/_rels/slide131.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31.jp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33.jpg"/><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34.jp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35.jpg"/><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137.jpg"/><Relationship Id="rId2" Type="http://schemas.openxmlformats.org/officeDocument/2006/relationships/notesSlide" Target="../notesSlides/notesSlide130.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image" Target="../media/image138.jpg"/><Relationship Id="rId2" Type="http://schemas.openxmlformats.org/officeDocument/2006/relationships/notesSlide" Target="../notesSlides/notesSlide131.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139.jpg"/><Relationship Id="rId2" Type="http://schemas.openxmlformats.org/officeDocument/2006/relationships/notesSlide" Target="../notesSlides/notesSlide132.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140.jpg"/><Relationship Id="rId2" Type="http://schemas.openxmlformats.org/officeDocument/2006/relationships/notesSlide" Target="../notesSlides/notesSlide133.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141.jpg"/><Relationship Id="rId2" Type="http://schemas.openxmlformats.org/officeDocument/2006/relationships/notesSlide" Target="../notesSlides/notesSlide134.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notesSlide" Target="../notesSlides/notesSlide13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268760"/>
            <a:ext cx="6172200" cy="2664296"/>
          </a:xfrm>
        </p:spPr>
        <p:txBody>
          <a:bodyPr>
            <a:normAutofit fontScale="90000"/>
          </a:bodyPr>
          <a:lstStyle/>
          <a:p>
            <a:r>
              <a:rPr lang="es-ES" sz="3600" dirty="0"/>
              <a:t>ESTADOS UNIDOS.-LA VUELTA AL MUNDO EN 885 JARDINES </a:t>
            </a:r>
            <a:r>
              <a:rPr lang="es-ES" dirty="0"/>
              <a:t>.-Sankyo Garden.-Alfred B Maclay Gardens.-Anderson Gardens.-Bellevue Botanical Garden.-Birmingham Botanical Garden</a:t>
            </a:r>
          </a:p>
        </p:txBody>
      </p:sp>
      <p:sp>
        <p:nvSpPr>
          <p:cNvPr id="3" name="2 Subtítulo"/>
          <p:cNvSpPr>
            <a:spLocks noGrp="1"/>
          </p:cNvSpPr>
          <p:nvPr>
            <p:ph type="subTitle" idx="1"/>
          </p:nvPr>
        </p:nvSpPr>
        <p:spPr>
          <a:xfrm>
            <a:off x="2411760" y="4956745"/>
            <a:ext cx="4896544" cy="1371600"/>
          </a:xfrm>
        </p:spPr>
        <p:txBody>
          <a:bodyPr>
            <a:normAutofit/>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110935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Sankyo Garden.--Isla Guam.-USA.</a:t>
            </a:r>
          </a:p>
        </p:txBody>
      </p:sp>
      <p:sp>
        <p:nvSpPr>
          <p:cNvPr id="3" name="2 Marcador de contenido"/>
          <p:cNvSpPr>
            <a:spLocks noGrp="1"/>
          </p:cNvSpPr>
          <p:nvPr>
            <p:ph sz="quarter" idx="1"/>
          </p:nvPr>
        </p:nvSpPr>
        <p:spPr/>
        <p:txBody>
          <a:bodyPr/>
          <a:lstStyle/>
          <a:p>
            <a:r>
              <a:rPr lang="es-ES" dirty="0"/>
              <a:t>En el R10 a lo largo de Guam, y un jardín botánico tropical. </a:t>
            </a:r>
          </a:p>
          <a:p>
            <a:r>
              <a:rPr lang="es-ES" dirty="0"/>
              <a:t>Hay un paseo marítimo en el sitio de unos 3.000 metros cuadrados. </a:t>
            </a:r>
          </a:p>
          <a:p>
            <a:r>
              <a:rPr lang="es-ES" dirty="0"/>
              <a:t>Por supuesto, también se puede utilizar para la silla de ruedas. (Cochecito también!) </a:t>
            </a:r>
          </a:p>
          <a:p>
            <a:r>
              <a:rPr lang="es-ES" dirty="0"/>
              <a:t>Si quieres dar vueltas, puede ser una vuelta en 15 minutos a 20 minutos, pero (no se cierra el tiempo de inactividad) no hay límite de tiempo de uso. </a:t>
            </a:r>
          </a:p>
          <a:p>
            <a:r>
              <a:rPr lang="es-ES" dirty="0"/>
              <a:t>El centro de jardinería, se puede utilizar de forma gratuita no es una casa de reposo. </a:t>
            </a:r>
          </a:p>
          <a:p>
            <a:endParaRPr lang="es-ES" dirty="0"/>
          </a:p>
        </p:txBody>
      </p:sp>
    </p:spTree>
    <p:extLst>
      <p:ext uri="{BB962C8B-B14F-4D97-AF65-F5344CB8AC3E}">
        <p14:creationId xmlns:p14="http://schemas.microsoft.com/office/powerpoint/2010/main" val="9829533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42149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299987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08210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07967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151"/>
            <a:ext cx="45720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7984" y="0"/>
            <a:ext cx="4716016" cy="6858000"/>
          </a:xfrm>
          <a:prstGeom prst="rect">
            <a:avLst/>
          </a:prstGeom>
        </p:spPr>
      </p:pic>
    </p:spTree>
    <p:extLst>
      <p:ext uri="{BB962C8B-B14F-4D97-AF65-F5344CB8AC3E}">
        <p14:creationId xmlns:p14="http://schemas.microsoft.com/office/powerpoint/2010/main" val="39710016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023" y="24281"/>
            <a:ext cx="4689993"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0"/>
            <a:ext cx="4644008" cy="6858000"/>
          </a:xfrm>
          <a:prstGeom prst="rect">
            <a:avLst/>
          </a:prstGeom>
        </p:spPr>
      </p:pic>
    </p:spTree>
    <p:extLst>
      <p:ext uri="{BB962C8B-B14F-4D97-AF65-F5344CB8AC3E}">
        <p14:creationId xmlns:p14="http://schemas.microsoft.com/office/powerpoint/2010/main" val="22508473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024363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56853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636624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144007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776568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350001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654035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456147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883428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266715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534843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100150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747142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175844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799897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728427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206370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7155"/>
            <a:ext cx="9144000" cy="6663690"/>
          </a:xfrm>
          <a:prstGeom prst="rect">
            <a:avLst/>
          </a:prstGeom>
        </p:spPr>
      </p:pic>
    </p:spTree>
    <p:extLst>
      <p:ext uri="{BB962C8B-B14F-4D97-AF65-F5344CB8AC3E}">
        <p14:creationId xmlns:p14="http://schemas.microsoft.com/office/powerpoint/2010/main" val="42574868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279874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763921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23864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896041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809838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384028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949122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Alfred B Maclay Gardens.</a:t>
            </a:r>
          </a:p>
        </p:txBody>
      </p:sp>
      <p:sp>
        <p:nvSpPr>
          <p:cNvPr id="3" name="2 Marcador de contenido"/>
          <p:cNvSpPr>
            <a:spLocks noGrp="1"/>
          </p:cNvSpPr>
          <p:nvPr>
            <p:ph sz="quarter" idx="1"/>
          </p:nvPr>
        </p:nvSpPr>
        <p:spPr/>
        <p:txBody>
          <a:bodyPr>
            <a:normAutofit/>
          </a:bodyPr>
          <a:lstStyle/>
          <a:p>
            <a:r>
              <a:rPr lang="es-ES" dirty="0"/>
              <a:t>El Alfred B. Maclay State Gardens es un(4,76 km 2) Parque Estatal de la Florida , el jardín botánico y el sitio histórico, ubicado en Tallahassee , en el noroeste de Florida . </a:t>
            </a:r>
          </a:p>
          <a:p>
            <a:r>
              <a:rPr lang="es-ES" dirty="0"/>
              <a:t>Los jardines son también un distrito histórico de EE.UU. Conocido como el Killearn Plantación Arqueológico e Histórico. </a:t>
            </a:r>
          </a:p>
          <a:p>
            <a:r>
              <a:rPr lang="es-ES" dirty="0"/>
              <a:t>Recibió esta denominación el 16 de agosto de 2002. De acuerdo con el Registro Nacional de Lugares Históricos , contiene 18 edificios históricos, 4 estructuras y 4 objetos. </a:t>
            </a:r>
          </a:p>
          <a:p>
            <a:endParaRPr lang="es-ES" dirty="0"/>
          </a:p>
        </p:txBody>
      </p:sp>
    </p:spTree>
    <p:extLst>
      <p:ext uri="{BB962C8B-B14F-4D97-AF65-F5344CB8AC3E}">
        <p14:creationId xmlns:p14="http://schemas.microsoft.com/office/powerpoint/2010/main" val="3652092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Los jardines se iniciaron en 1923 cuando Alfred Barmore Maclay (1871-1944) y su esposa, Louise Fleischman, compró el sitio. </a:t>
            </a:r>
          </a:p>
          <a:p>
            <a:r>
              <a:rPr lang="es-ES" dirty="0"/>
              <a:t>Maclay nombró a su jardín Killearn, después de que el lugar de nacimiento de su bisabuelo en Escocia , y los desarrolla continuamente hasta su muerte. </a:t>
            </a:r>
          </a:p>
          <a:p>
            <a:r>
              <a:rPr lang="es-ES" dirty="0"/>
              <a:t>Su esposa continuó su desarrollo, que se abrió al público en 1946, y en 1953 donó unos (1,24 km 2) de sus bienes, incluidos los jardines, en el Consejo de Dirección del Parque Florida.</a:t>
            </a:r>
          </a:p>
          <a:p>
            <a:r>
              <a:rPr lang="es-ES" dirty="0"/>
              <a:t> En 1965 los jardines cambiaron su nombre en honor de Maclay. </a:t>
            </a:r>
          </a:p>
        </p:txBody>
      </p:sp>
    </p:spTree>
    <p:extLst>
      <p:ext uri="{BB962C8B-B14F-4D97-AF65-F5344CB8AC3E}">
        <p14:creationId xmlns:p14="http://schemas.microsoft.com/office/powerpoint/2010/main" val="9763513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La columna vertebral de las plantaciones del jardín son azaleas y camelias . Los árboles son ciprés , goma negro , Cirila , cornejo , nogal , acebo , arce japonés , roble , ciruelo , redbud , Liquidambar y Torreya taxifolia . </a:t>
            </a:r>
          </a:p>
          <a:p>
            <a:r>
              <a:rPr lang="es-ES" dirty="0"/>
              <a:t>Otras plantaciones incluyen Ardisia , Aucuba , Zamia integrifolia , Rhododendron chapmanii , Gardenia , jengibre , jazmín , Oriental magnolia , laurel de montaña ( Kalmia latifolia ), Nandina , palmito , palma de sagú , [ desambiguación necesaria ] Selaginella , Wisteria y Yucca filamentosa . </a:t>
            </a:r>
          </a:p>
        </p:txBody>
      </p:sp>
    </p:spTree>
    <p:extLst>
      <p:ext uri="{BB962C8B-B14F-4D97-AF65-F5344CB8AC3E}">
        <p14:creationId xmlns:p14="http://schemas.microsoft.com/office/powerpoint/2010/main" val="8179906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El 1909 Maclay casa ha sido amueblada a aparecer como durante la residencia de los Maclays. </a:t>
            </a:r>
          </a:p>
          <a:p>
            <a:r>
              <a:rPr lang="es-ES" dirty="0"/>
              <a:t>La casa está abierta al público durante la temporada alta, florece entre enero y abril.</a:t>
            </a:r>
          </a:p>
          <a:p>
            <a:r>
              <a:rPr lang="es-ES" dirty="0"/>
              <a:t>El parque cuenta con comodidades tales como andar en bicicleta , observación de aves , paseos en barco , piragüismo , pesca , senderismo , rutas a caballo , kayak , picnic y áreas de natación . También tiene un museo con exposiciones interpretativas.  </a:t>
            </a:r>
          </a:p>
        </p:txBody>
      </p:sp>
    </p:spTree>
    <p:extLst>
      <p:ext uri="{BB962C8B-B14F-4D97-AF65-F5344CB8AC3E}">
        <p14:creationId xmlns:p14="http://schemas.microsoft.com/office/powerpoint/2010/main" val="18923816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1000"/>
            <a:ext cx="9144000" cy="6096000"/>
          </a:xfrm>
          <a:prstGeom prst="rect">
            <a:avLst/>
          </a:prstGeom>
        </p:spPr>
      </p:pic>
    </p:spTree>
    <p:extLst>
      <p:ext uri="{BB962C8B-B14F-4D97-AF65-F5344CB8AC3E}">
        <p14:creationId xmlns:p14="http://schemas.microsoft.com/office/powerpoint/2010/main" val="30431878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7993"/>
            <a:ext cx="9144000" cy="6842014"/>
          </a:xfrm>
          <a:prstGeom prst="rect">
            <a:avLst/>
          </a:prstGeom>
        </p:spPr>
      </p:pic>
    </p:spTree>
    <p:extLst>
      <p:ext uri="{BB962C8B-B14F-4D97-AF65-F5344CB8AC3E}">
        <p14:creationId xmlns:p14="http://schemas.microsoft.com/office/powerpoint/2010/main" val="23088995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7993"/>
            <a:ext cx="9144000" cy="6842014"/>
          </a:xfrm>
          <a:prstGeom prst="rect">
            <a:avLst/>
          </a:prstGeom>
        </p:spPr>
      </p:pic>
    </p:spTree>
    <p:extLst>
      <p:ext uri="{BB962C8B-B14F-4D97-AF65-F5344CB8AC3E}">
        <p14:creationId xmlns:p14="http://schemas.microsoft.com/office/powerpoint/2010/main" val="32224729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5119069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16287258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324"/>
            <a:ext cx="9144000" cy="6813352"/>
          </a:xfrm>
          <a:prstGeom prst="rect">
            <a:avLst/>
          </a:prstGeom>
        </p:spPr>
      </p:pic>
    </p:spTree>
    <p:extLst>
      <p:ext uri="{BB962C8B-B14F-4D97-AF65-F5344CB8AC3E}">
        <p14:creationId xmlns:p14="http://schemas.microsoft.com/office/powerpoint/2010/main" val="25397077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860620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2288723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9082931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425223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9597644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159112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349"/>
            <a:ext cx="5122069"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8024" y="3031"/>
            <a:ext cx="4355976" cy="6858000"/>
          </a:xfrm>
          <a:prstGeom prst="rect">
            <a:avLst/>
          </a:prstGeom>
        </p:spPr>
      </p:pic>
    </p:spTree>
    <p:extLst>
      <p:ext uri="{BB962C8B-B14F-4D97-AF65-F5344CB8AC3E}">
        <p14:creationId xmlns:p14="http://schemas.microsoft.com/office/powerpoint/2010/main" val="189893680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Anderson Gardens..-Illinois</a:t>
            </a:r>
            <a:br>
              <a:rPr lang="es-ES" dirty="0"/>
            </a:br>
            <a:endParaRPr lang="es-ES" dirty="0"/>
          </a:p>
        </p:txBody>
      </p:sp>
      <p:sp>
        <p:nvSpPr>
          <p:cNvPr id="3" name="2 Marcador de contenido"/>
          <p:cNvSpPr>
            <a:spLocks noGrp="1"/>
          </p:cNvSpPr>
          <p:nvPr>
            <p:ph sz="quarter" idx="1"/>
          </p:nvPr>
        </p:nvSpPr>
        <p:spPr/>
        <p:txBody>
          <a:bodyPr>
            <a:normAutofit lnSpcReduction="10000"/>
          </a:bodyPr>
          <a:lstStyle/>
          <a:p>
            <a:r>
              <a:rPr lang="es-ES" dirty="0"/>
              <a:t>El Jardines japoneses Anderson en inglés: Anderson Japanese Gardens son unos jardines japoneses y jardín botánico de 57,000 m² , en Rockford, Illinois.</a:t>
            </a:r>
          </a:p>
          <a:p>
            <a:r>
              <a:rPr lang="es-ES" dirty="0"/>
              <a:t>Los jardines fueron establecidos en 1978 por John R. Anderson y el arquitecto paisajista Hoichi Kurisu en los terrenos de la casa de Anderson. </a:t>
            </a:r>
          </a:p>
          <a:p>
            <a:r>
              <a:rPr lang="es-ES" dirty="0"/>
              <a:t>Se inspiraron en los viajes de Anderson a Japón, y en particular su visita al Jardín Japonés de Portland en el Washington Park, Portland, Oregon, que también fueron diseñados por Kurisu.</a:t>
            </a:r>
          </a:p>
        </p:txBody>
      </p:sp>
    </p:spTree>
    <p:extLst>
      <p:ext uri="{BB962C8B-B14F-4D97-AF65-F5344CB8AC3E}">
        <p14:creationId xmlns:p14="http://schemas.microsoft.com/office/powerpoint/2010/main" val="373232679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5489091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7999"/>
          </a:xfrm>
          <a:prstGeom prst="rect">
            <a:avLst/>
          </a:prstGeom>
        </p:spPr>
      </p:pic>
    </p:spTree>
    <p:extLst>
      <p:ext uri="{BB962C8B-B14F-4D97-AF65-F5344CB8AC3E}">
        <p14:creationId xmlns:p14="http://schemas.microsoft.com/office/powerpoint/2010/main" val="167815189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4755678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0718661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5195681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2013199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4633117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19562743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5978198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9862334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1840128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5779253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38755773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Arnold arboretum</a:t>
            </a:r>
          </a:p>
        </p:txBody>
      </p:sp>
      <p:sp>
        <p:nvSpPr>
          <p:cNvPr id="3" name="2 Marcador de contenido"/>
          <p:cNvSpPr>
            <a:spLocks noGrp="1"/>
          </p:cNvSpPr>
          <p:nvPr>
            <p:ph sz="quarter" idx="1"/>
          </p:nvPr>
        </p:nvSpPr>
        <p:spPr>
          <a:xfrm>
            <a:off x="457200" y="1600200"/>
            <a:ext cx="7715200" cy="4873752"/>
          </a:xfrm>
        </p:spPr>
        <p:txBody>
          <a:bodyPr/>
          <a:lstStyle/>
          <a:p>
            <a:r>
              <a:rPr lang="es-ES" dirty="0"/>
              <a:t>El Arnold Arboretum de la Universidad de Harvard, es un jardín botánico situado en el Jamaica Plain y Roslindale secciones de Boston, Massachusetts . Fue diseñado por Frederick Law Olmsted y es el segundo "link" más grande en el Emerald Necklace </a:t>
            </a:r>
          </a:p>
          <a:p>
            <a:r>
              <a:rPr lang="es-ES" dirty="0"/>
              <a:t>. El Arboretum fue fundado en 1872 cuando el Presidente y miembros del Harvard College se convirtieron en depositarios de una parte de la finca de James Arnold (1781-1868), un comerciante de la caza de ballenas de New Bedford , Massachusetts ,.</a:t>
            </a:r>
          </a:p>
          <a:p>
            <a:endParaRPr lang="es-ES" dirty="0"/>
          </a:p>
          <a:p>
            <a:endParaRPr lang="es-ES" dirty="0"/>
          </a:p>
          <a:p>
            <a:endParaRPr lang="es-ES" dirty="0"/>
          </a:p>
        </p:txBody>
      </p:sp>
    </p:spTree>
    <p:extLst>
      <p:ext uri="{BB962C8B-B14F-4D97-AF65-F5344CB8AC3E}">
        <p14:creationId xmlns:p14="http://schemas.microsoft.com/office/powerpoint/2010/main" val="216781537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a:bodyPr>
          <a:lstStyle/>
          <a:p>
            <a:r>
              <a:rPr lang="es-ES" dirty="0"/>
              <a:t>En la actualidad, las colecciones vivas incluyen 14.980 plantas individuales (incluidas las explotaciones de vivero) pertenecientes a 10.117 accesiones que representan a 3924 taxones, con especial énfasis en las leñosas especies de América del Norte y el este de Asia . </a:t>
            </a:r>
          </a:p>
          <a:p>
            <a:r>
              <a:rPr lang="es-ES" dirty="0"/>
              <a:t>Colecciones históricas incluyen la introducción de plantas de Asia oriental hechas por Charles Sprague Sargent , Ernest Henry Wilson , William Purdom , Joseph Hers y José Roca . Introducciones recientes de Asia han resultado del 1977 Arnold Arboretum Expedición a Japón y Corea , el 1980 Expedición Botánica sino-estadounidense en el oeste de la provincia de Hubei , y las expediciones más recientes a China, y Taiwan . </a:t>
            </a:r>
          </a:p>
          <a:p>
            <a:endParaRPr lang="es-ES" dirty="0"/>
          </a:p>
          <a:p>
            <a:endParaRPr lang="es-ES" dirty="0"/>
          </a:p>
        </p:txBody>
      </p:sp>
    </p:spTree>
    <p:extLst>
      <p:ext uri="{BB962C8B-B14F-4D97-AF65-F5344CB8AC3E}">
        <p14:creationId xmlns:p14="http://schemas.microsoft.com/office/powerpoint/2010/main" val="95839802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Colecciones completas se mantienen y se aumentan para la mayoría de los géneros y los géneros que han recibido especial atención.</a:t>
            </a:r>
          </a:p>
          <a:p>
            <a:r>
              <a:rPr lang="es-ES" dirty="0"/>
              <a:t> Otras colecciones completas incluyen la colección de Bradley de plantas rosáceas , la colección de coníferas y coníferas enanas y el Larz Anderson Bonsai Collection . </a:t>
            </a:r>
          </a:p>
          <a:p>
            <a:r>
              <a:rPr lang="es-ES" dirty="0"/>
              <a:t>Aproximadamente 500 accesiones se procesan anualmente. </a:t>
            </a:r>
          </a:p>
          <a:p>
            <a:endParaRPr lang="es-ES" dirty="0"/>
          </a:p>
        </p:txBody>
      </p:sp>
    </p:spTree>
    <p:extLst>
      <p:ext uri="{BB962C8B-B14F-4D97-AF65-F5344CB8AC3E}">
        <p14:creationId xmlns:p14="http://schemas.microsoft.com/office/powerpoint/2010/main" val="22480658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176" b="2941"/>
          <a:stretch/>
        </p:blipFill>
        <p:spPr>
          <a:xfrm>
            <a:off x="0" y="0"/>
            <a:ext cx="9144000" cy="6858000"/>
          </a:xfrm>
          <a:prstGeom prst="rect">
            <a:avLst/>
          </a:prstGeom>
        </p:spPr>
      </p:pic>
    </p:spTree>
    <p:extLst>
      <p:ext uri="{BB962C8B-B14F-4D97-AF65-F5344CB8AC3E}">
        <p14:creationId xmlns:p14="http://schemas.microsoft.com/office/powerpoint/2010/main" val="193208566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1179184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140068102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441308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7352338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8298989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9824369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1251425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01339104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Bellevue Botanical Garden.-Washington</a:t>
            </a:r>
          </a:p>
        </p:txBody>
      </p:sp>
      <p:sp>
        <p:nvSpPr>
          <p:cNvPr id="5" name="4 Marcador de contenido"/>
          <p:cNvSpPr>
            <a:spLocks noGrp="1"/>
          </p:cNvSpPr>
          <p:nvPr>
            <p:ph sz="quarter" idx="1"/>
          </p:nvPr>
        </p:nvSpPr>
        <p:spPr>
          <a:xfrm>
            <a:off x="457200" y="1600200"/>
            <a:ext cx="7467600" cy="5069160"/>
          </a:xfrm>
        </p:spPr>
        <p:txBody>
          <a:bodyPr>
            <a:normAutofit/>
          </a:bodyPr>
          <a:lstStyle/>
          <a:p>
            <a:r>
              <a:rPr lang="es-ES" dirty="0"/>
              <a:t>Bellevue Botanical Garden (14,5 ha / 36 acres) es un jardín botánico situado en 12001 Main Street, Bellevue, Washington . Abre todos los días, la entrada es libre.  </a:t>
            </a:r>
          </a:p>
          <a:p>
            <a:r>
              <a:rPr lang="es-ES" dirty="0"/>
              <a:t>El jardín incluye visualización jardines, bosques , praderas y humedales .</a:t>
            </a:r>
          </a:p>
          <a:p>
            <a:r>
              <a:rPr lang="es-ES" dirty="0"/>
              <a:t> Sus colecciones específicas incluyen: una alpine jardín de rocas , dahlia jardín, jardín de entrada, fucsia jardín, cubierta de tierra de jardín, Perdidos Meadow Trail (con cedro rojo occidental , Douglas-fir , de hoja ancha de arce y arce de vid , además de arbustos nativos)……</a:t>
            </a:r>
          </a:p>
        </p:txBody>
      </p:sp>
    </p:spTree>
    <p:extLst>
      <p:ext uri="{BB962C8B-B14F-4D97-AF65-F5344CB8AC3E}">
        <p14:creationId xmlns:p14="http://schemas.microsoft.com/office/powerpoint/2010/main" val="303232542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….jardín descubrimiento nativo, frontera perenne, sabio de agua del jardín, y el jardín de Yao (un jardín de estilo japonés paseo con arces , viburnums , hortensias , etc).</a:t>
            </a:r>
          </a:p>
          <a:p>
            <a:r>
              <a:rPr lang="es-ES" dirty="0"/>
              <a:t> Un evento popular en el jardín cada año es la fiesta del festival de luz Jardín d'luces donde numerosas especies de plantas en tres dimensiones y esculturas de animales hechas de paquetes de luces de Navidad se exhiben en numerosas escenas de la naturaleza con temas por el jardín. Cientos de voluntarios trabajan para ayudar a que el espectáculo tenga lugar cada año. La entrada es libre, sin embargo, se anima a las donaciones. El evento se extiende desde el primer sábado después de Acción de Gracias hasta la víspera de Año Nuevo . </a:t>
            </a:r>
          </a:p>
          <a:p>
            <a:endParaRPr lang="es-ES" dirty="0"/>
          </a:p>
        </p:txBody>
      </p:sp>
    </p:spTree>
    <p:extLst>
      <p:ext uri="{BB962C8B-B14F-4D97-AF65-F5344CB8AC3E}">
        <p14:creationId xmlns:p14="http://schemas.microsoft.com/office/powerpoint/2010/main" val="206692107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Archivo: Bellevue Botanical Garden Entrance.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57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310124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51254932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9368033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294650282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6148361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4402765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7461897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5231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07561371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9877619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265"/>
            <a:ext cx="9144000" cy="6809470"/>
          </a:xfrm>
          <a:prstGeom prst="rect">
            <a:avLst/>
          </a:prstGeom>
        </p:spPr>
      </p:pic>
    </p:spTree>
    <p:extLst>
      <p:ext uri="{BB962C8B-B14F-4D97-AF65-F5344CB8AC3E}">
        <p14:creationId xmlns:p14="http://schemas.microsoft.com/office/powerpoint/2010/main" val="15290959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1565863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5186756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41849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3097732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1936" t="1428" r="1587" b="2707"/>
          <a:stretch/>
        </p:blipFill>
        <p:spPr>
          <a:xfrm>
            <a:off x="0" y="0"/>
            <a:ext cx="9144000" cy="6858000"/>
          </a:xfrm>
          <a:prstGeom prst="rect">
            <a:avLst/>
          </a:prstGeom>
        </p:spPr>
      </p:pic>
    </p:spTree>
    <p:extLst>
      <p:ext uri="{BB962C8B-B14F-4D97-AF65-F5344CB8AC3E}">
        <p14:creationId xmlns:p14="http://schemas.microsoft.com/office/powerpoint/2010/main" val="271630378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1890174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Alabama.-.-Birmingham Botanical Garden</a:t>
            </a:r>
          </a:p>
        </p:txBody>
      </p:sp>
      <p:sp>
        <p:nvSpPr>
          <p:cNvPr id="3" name="2 Marcador de contenido"/>
          <p:cNvSpPr>
            <a:spLocks noGrp="1"/>
          </p:cNvSpPr>
          <p:nvPr>
            <p:ph sz="quarter" idx="1"/>
          </p:nvPr>
        </p:nvSpPr>
        <p:spPr/>
        <p:txBody>
          <a:bodyPr>
            <a:normAutofit lnSpcReduction="10000"/>
          </a:bodyPr>
          <a:lstStyle/>
          <a:p>
            <a:r>
              <a:rPr lang="es-ES" dirty="0"/>
              <a:t>El Jardín Botánico de Birmingham es de 67.5 acres (27.3 ha) jardín botánico situado junto a Park Lane en la falda sur de la montaña roja en Birmingham, Alabama .</a:t>
            </a:r>
          </a:p>
          <a:p>
            <a:r>
              <a:rPr lang="es-ES" dirty="0"/>
              <a:t> Los jardines son el hogar de más de 12.000 diferentes tipos de plantas, 25 jardines únicos, más de 30 obras de escultura al aire libre originales, y varios kilómetros de senderos para caminar. </a:t>
            </a:r>
          </a:p>
          <a:p>
            <a:r>
              <a:rPr lang="es-ES" dirty="0"/>
              <a:t> Con más de 350.000 visitantes anuales,  los jardines botánicos de Birmingham calificar como una de las principales atracciones turísticas de libre admisión de Alabama. </a:t>
            </a:r>
          </a:p>
          <a:p>
            <a:endParaRPr lang="es-ES" dirty="0"/>
          </a:p>
        </p:txBody>
      </p:sp>
    </p:spTree>
    <p:extLst>
      <p:ext uri="{BB962C8B-B14F-4D97-AF65-F5344CB8AC3E}">
        <p14:creationId xmlns:p14="http://schemas.microsoft.com/office/powerpoint/2010/main" val="151304610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Los jardines incluyen un centro de jardinería que tiene una biblioteca , auditorio , Linn-Henley Lecture Hall, Centro de Educación de Blount, Gerlach Centro de Información Fitosanitaria, Alabama Sistema de Extensión Cooperativa de la oficina, Arrington Planta Zona de Aventura para niños, y un restaurante . </a:t>
            </a:r>
          </a:p>
          <a:p>
            <a:r>
              <a:rPr lang="es-ES" dirty="0"/>
              <a:t>El Jardín Botánico de Birmingham comenzó como una idea antes de 1960. El alcalde de Birmingham de la época, James W. Morgan, lideró un esfuerzo para establecer los jardines en una porción de 69 acres (28 hectáreas) de propiedad no utilizada de la ciudad al este del parque zoológico de Birmingham en el lado de la montaña roja.</a:t>
            </a:r>
          </a:p>
          <a:p>
            <a:r>
              <a:rPr lang="es-ES" dirty="0"/>
              <a:t> El jardín se inauguró oficialmente en 1963. </a:t>
            </a:r>
          </a:p>
          <a:p>
            <a:endParaRPr lang="es-ES" dirty="0"/>
          </a:p>
        </p:txBody>
      </p:sp>
    </p:spTree>
    <p:extLst>
      <p:ext uri="{BB962C8B-B14F-4D97-AF65-F5344CB8AC3E}">
        <p14:creationId xmlns:p14="http://schemas.microsoft.com/office/powerpoint/2010/main" val="299495396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 La Sociedad Botánica Birmingham, ahora conocido como los Amigos de Birmingham Botanical Gardens, se estableció en 1964 con la misión de ayudar a la ciudad para apoyar y mejorar el jardín.</a:t>
            </a:r>
          </a:p>
          <a:p>
            <a:endParaRPr lang="es-ES" dirty="0"/>
          </a:p>
        </p:txBody>
      </p:sp>
    </p:spTree>
    <p:extLst>
      <p:ext uri="{BB962C8B-B14F-4D97-AF65-F5344CB8AC3E}">
        <p14:creationId xmlns:p14="http://schemas.microsoft.com/office/powerpoint/2010/main" val="260917698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9152534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200800"/>
          </a:xfrm>
          <a:prstGeom prst="rect">
            <a:avLst/>
          </a:prstGeom>
        </p:spPr>
      </p:pic>
    </p:spTree>
    <p:extLst>
      <p:ext uri="{BB962C8B-B14F-4D97-AF65-F5344CB8AC3E}">
        <p14:creationId xmlns:p14="http://schemas.microsoft.com/office/powerpoint/2010/main" val="217228453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Archivo: Birmingham Botanical Gardens - Tea Hous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99392"/>
            <a:ext cx="9144000" cy="6957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486167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Archivo: Granite Garden Fountain.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957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40710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Archivo: Birmingham Botanical Gardens - colina Garden 2.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666892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Archivo: Birmingham Botanical Gardens - Amistad Campana 2.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41" y="0"/>
            <a:ext cx="9144000" cy="76774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147812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Archivo: Birmingham Botanical Gardens - Conservatory.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7029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179012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405692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27373987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99392"/>
            <a:ext cx="9144000" cy="6957392"/>
          </a:xfrm>
          <a:prstGeom prst="rect">
            <a:avLst/>
          </a:prstGeom>
        </p:spPr>
      </p:pic>
    </p:spTree>
    <p:extLst>
      <p:ext uri="{BB962C8B-B14F-4D97-AF65-F5344CB8AC3E}">
        <p14:creationId xmlns:p14="http://schemas.microsoft.com/office/powerpoint/2010/main" val="314862118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4864620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52974966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80785342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2695424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02530197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30599277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70383738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2041158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326874176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08003391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101408"/>
          </a:xfrm>
          <a:prstGeom prst="rect">
            <a:avLst/>
          </a:prstGeom>
        </p:spPr>
      </p:pic>
    </p:spTree>
    <p:extLst>
      <p:ext uri="{BB962C8B-B14F-4D97-AF65-F5344CB8AC3E}">
        <p14:creationId xmlns:p14="http://schemas.microsoft.com/office/powerpoint/2010/main" val="120161619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80513059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3408"/>
            <a:ext cx="9144000" cy="7416824"/>
          </a:xfrm>
          <a:prstGeom prst="rect">
            <a:avLst/>
          </a:prstGeom>
        </p:spPr>
      </p:pic>
    </p:spTree>
    <p:extLst>
      <p:ext uri="{BB962C8B-B14F-4D97-AF65-F5344CB8AC3E}">
        <p14:creationId xmlns:p14="http://schemas.microsoft.com/office/powerpoint/2010/main" val="16967549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362328695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932982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1244749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3408"/>
            <a:ext cx="9144000" cy="7200800"/>
          </a:xfrm>
          <a:prstGeom prst="rect">
            <a:avLst/>
          </a:prstGeom>
        </p:spPr>
      </p:pic>
    </p:spTree>
    <p:extLst>
      <p:ext uri="{BB962C8B-B14F-4D97-AF65-F5344CB8AC3E}">
        <p14:creationId xmlns:p14="http://schemas.microsoft.com/office/powerpoint/2010/main" val="273213162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15416"/>
            <a:ext cx="9144000" cy="7344816"/>
          </a:xfrm>
          <a:prstGeom prst="rect">
            <a:avLst/>
          </a:prstGeom>
        </p:spPr>
      </p:pic>
    </p:spTree>
    <p:extLst>
      <p:ext uri="{BB962C8B-B14F-4D97-AF65-F5344CB8AC3E}">
        <p14:creationId xmlns:p14="http://schemas.microsoft.com/office/powerpoint/2010/main" val="194501495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rchivo: Birmingham Botanical Gardens - Japanese Garden Taylor Gat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73260"/>
            <a:ext cx="9144000" cy="67847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107634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184703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rchivo: Puente japonés en el Birmingham Botanical Gardens.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99392"/>
            <a:ext cx="9036496" cy="70567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491250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rchivo: B'ham Botanical Gardens 050.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957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227141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101408"/>
          </a:xfrm>
          <a:prstGeom prst="rect">
            <a:avLst/>
          </a:prstGeom>
        </p:spPr>
      </p:pic>
    </p:spTree>
    <p:extLst>
      <p:ext uri="{BB962C8B-B14F-4D97-AF65-F5344CB8AC3E}">
        <p14:creationId xmlns:p14="http://schemas.microsoft.com/office/powerpoint/2010/main" val="198332951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264312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31440"/>
            <a:ext cx="9144000" cy="7560840"/>
          </a:xfrm>
          <a:prstGeom prst="rect">
            <a:avLst/>
          </a:prstGeom>
        </p:spPr>
      </p:pic>
    </p:spTree>
    <p:extLst>
      <p:ext uri="{BB962C8B-B14F-4D97-AF65-F5344CB8AC3E}">
        <p14:creationId xmlns:p14="http://schemas.microsoft.com/office/powerpoint/2010/main" val="410826079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391460996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608"/>
          <a:stretch/>
        </p:blipFill>
        <p:spPr>
          <a:xfrm>
            <a:off x="0" y="0"/>
            <a:ext cx="9144000" cy="6858000"/>
          </a:xfrm>
          <a:prstGeom prst="rect">
            <a:avLst/>
          </a:prstGeom>
        </p:spPr>
      </p:pic>
    </p:spTree>
    <p:extLst>
      <p:ext uri="{BB962C8B-B14F-4D97-AF65-F5344CB8AC3E}">
        <p14:creationId xmlns:p14="http://schemas.microsoft.com/office/powerpoint/2010/main" val="3237087453"/>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29" y="0"/>
            <a:ext cx="9126141" cy="6858000"/>
          </a:xfrm>
          <a:prstGeom prst="rect">
            <a:avLst/>
          </a:prstGeom>
        </p:spPr>
      </p:pic>
    </p:spTree>
    <p:extLst>
      <p:ext uri="{BB962C8B-B14F-4D97-AF65-F5344CB8AC3E}">
        <p14:creationId xmlns:p14="http://schemas.microsoft.com/office/powerpoint/2010/main" val="98073802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29399"/>
          </a:xfrm>
          <a:prstGeom prst="rect">
            <a:avLst/>
          </a:prstGeom>
        </p:spPr>
      </p:pic>
    </p:spTree>
    <p:extLst>
      <p:ext uri="{BB962C8B-B14F-4D97-AF65-F5344CB8AC3E}">
        <p14:creationId xmlns:p14="http://schemas.microsoft.com/office/powerpoint/2010/main" val="338830785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3028332566"/>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7424"/>
            <a:ext cx="9144000" cy="7245424"/>
          </a:xfrm>
          <a:prstGeom prst="rect">
            <a:avLst/>
          </a:prstGeom>
        </p:spPr>
      </p:pic>
    </p:spTree>
    <p:extLst>
      <p:ext uri="{BB962C8B-B14F-4D97-AF65-F5344CB8AC3E}">
        <p14:creationId xmlns:p14="http://schemas.microsoft.com/office/powerpoint/2010/main" val="83341976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128792"/>
          </a:xfrm>
          <a:prstGeom prst="rect">
            <a:avLst/>
          </a:prstGeom>
        </p:spPr>
      </p:pic>
    </p:spTree>
    <p:extLst>
      <p:ext uri="{BB962C8B-B14F-4D97-AF65-F5344CB8AC3E}">
        <p14:creationId xmlns:p14="http://schemas.microsoft.com/office/powerpoint/2010/main" val="2832416124"/>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633178865"/>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29513628"/>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41233978"/>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361668156"/>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146091808"/>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741368"/>
          </a:xfrm>
          <a:prstGeom prst="rect">
            <a:avLst/>
          </a:prstGeom>
        </p:spPr>
      </p:pic>
    </p:spTree>
    <p:extLst>
      <p:ext uri="{BB962C8B-B14F-4D97-AF65-F5344CB8AC3E}">
        <p14:creationId xmlns:p14="http://schemas.microsoft.com/office/powerpoint/2010/main" val="2424685665"/>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9992636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0340"/>
            <a:ext cx="9144000" cy="6817659"/>
          </a:xfrm>
          <a:prstGeom prst="rect">
            <a:avLst/>
          </a:prstGeom>
        </p:spPr>
      </p:pic>
    </p:spTree>
    <p:extLst>
      <p:ext uri="{BB962C8B-B14F-4D97-AF65-F5344CB8AC3E}">
        <p14:creationId xmlns:p14="http://schemas.microsoft.com/office/powerpoint/2010/main" val="1322655119"/>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77941183"/>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493368450"/>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128561861"/>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35412631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16493041"/>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83590965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117</TotalTime>
  <Words>2241</Words>
  <Application>Microsoft Office PowerPoint</Application>
  <PresentationFormat>Presentación en pantalla (4:3)</PresentationFormat>
  <Paragraphs>319</Paragraphs>
  <Slides>154</Slides>
  <Notes>135</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154</vt:i4>
      </vt:variant>
    </vt:vector>
  </HeadingPairs>
  <TitlesOfParts>
    <vt:vector size="159" baseType="lpstr">
      <vt:lpstr>Calibri</vt:lpstr>
      <vt:lpstr>Century Schoolbook</vt:lpstr>
      <vt:lpstr>Wingdings</vt:lpstr>
      <vt:lpstr>Wingdings 2</vt:lpstr>
      <vt:lpstr>1_Default Theme</vt:lpstr>
      <vt:lpstr>ESTADOS UNIDOS.-LA VUELTA AL MUNDO EN 885 JARDINES .-Sankyo Garden.-Alfred B Maclay Gardens.-Anderson Gardens.-Bellevue Botanical Garden.-Birmingham Botanical Garden</vt:lpstr>
      <vt:lpstr>Sankyo Garden.--Isla Guam.-USA.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Alfred B Maclay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Anderson Gardens..-Illinois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Arnold arboretum</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Bellevue Botanical Garden.-Washington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Alabama.-.-Birmingham Botanical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ESTADOS UNIDOS.-LA VUELTA AL MUNDO EN 385 .-</dc:title>
  <dc:creator>Josep</dc:creator>
  <cp:lastModifiedBy>Usuario</cp:lastModifiedBy>
  <cp:revision>16</cp:revision>
  <dcterms:created xsi:type="dcterms:W3CDTF">2013-11-04T12:22:59Z</dcterms:created>
  <dcterms:modified xsi:type="dcterms:W3CDTF">2018-03-05T08:46:06Z</dcterms:modified>
</cp:coreProperties>
</file>