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337" r:id="rId7"/>
    <p:sldId id="336" r:id="rId8"/>
    <p:sldId id="330" r:id="rId9"/>
    <p:sldId id="331" r:id="rId10"/>
    <p:sldId id="274" r:id="rId11"/>
    <p:sldId id="324" r:id="rId12"/>
    <p:sldId id="321" r:id="rId13"/>
    <p:sldId id="275" r:id="rId14"/>
    <p:sldId id="276" r:id="rId15"/>
    <p:sldId id="280" r:id="rId16"/>
    <p:sldId id="278" r:id="rId17"/>
    <p:sldId id="268" r:id="rId18"/>
    <p:sldId id="261" r:id="rId19"/>
    <p:sldId id="262" r:id="rId20"/>
    <p:sldId id="263" r:id="rId21"/>
    <p:sldId id="264" r:id="rId22"/>
    <p:sldId id="338" r:id="rId23"/>
    <p:sldId id="339" r:id="rId24"/>
    <p:sldId id="342" r:id="rId25"/>
    <p:sldId id="329" r:id="rId26"/>
    <p:sldId id="279" r:id="rId27"/>
    <p:sldId id="328" r:id="rId28"/>
    <p:sldId id="317" r:id="rId29"/>
    <p:sldId id="270" r:id="rId30"/>
    <p:sldId id="325" r:id="rId31"/>
    <p:sldId id="265" r:id="rId32"/>
    <p:sldId id="266" r:id="rId33"/>
    <p:sldId id="267" r:id="rId34"/>
    <p:sldId id="269" r:id="rId35"/>
    <p:sldId id="271" r:id="rId36"/>
    <p:sldId id="272" r:id="rId37"/>
    <p:sldId id="273" r:id="rId38"/>
    <p:sldId id="277" r:id="rId39"/>
    <p:sldId id="281" r:id="rId40"/>
    <p:sldId id="282" r:id="rId41"/>
    <p:sldId id="326" r:id="rId42"/>
    <p:sldId id="327" r:id="rId43"/>
    <p:sldId id="283" r:id="rId44"/>
    <p:sldId id="284" r:id="rId45"/>
    <p:sldId id="320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5" r:id="rId75"/>
    <p:sldId id="322" r:id="rId76"/>
    <p:sldId id="323" r:id="rId77"/>
    <p:sldId id="332" r:id="rId78"/>
    <p:sldId id="334" r:id="rId79"/>
    <p:sldId id="335" r:id="rId80"/>
    <p:sldId id="340" r:id="rId81"/>
    <p:sldId id="343" r:id="rId82"/>
    <p:sldId id="372" r:id="rId83"/>
    <p:sldId id="373" r:id="rId84"/>
    <p:sldId id="374" r:id="rId85"/>
    <p:sldId id="375" r:id="rId86"/>
    <p:sldId id="376" r:id="rId87"/>
    <p:sldId id="377" r:id="rId88"/>
    <p:sldId id="379" r:id="rId89"/>
    <p:sldId id="344" r:id="rId90"/>
    <p:sldId id="365" r:id="rId91"/>
    <p:sldId id="378" r:id="rId92"/>
    <p:sldId id="345" r:id="rId93"/>
    <p:sldId id="346" r:id="rId94"/>
    <p:sldId id="347" r:id="rId95"/>
    <p:sldId id="353" r:id="rId96"/>
    <p:sldId id="352" r:id="rId97"/>
    <p:sldId id="348" r:id="rId98"/>
    <p:sldId id="349" r:id="rId99"/>
    <p:sldId id="354" r:id="rId100"/>
    <p:sldId id="368" r:id="rId101"/>
    <p:sldId id="351" r:id="rId102"/>
    <p:sldId id="355" r:id="rId103"/>
    <p:sldId id="356" r:id="rId104"/>
    <p:sldId id="361" r:id="rId105"/>
    <p:sldId id="366" r:id="rId106"/>
    <p:sldId id="367" r:id="rId107"/>
    <p:sldId id="363" r:id="rId108"/>
    <p:sldId id="362" r:id="rId109"/>
    <p:sldId id="370" r:id="rId110"/>
    <p:sldId id="357" r:id="rId111"/>
    <p:sldId id="358" r:id="rId112"/>
    <p:sldId id="359" r:id="rId113"/>
    <p:sldId id="364" r:id="rId114"/>
    <p:sldId id="369" r:id="rId115"/>
    <p:sldId id="371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E2028-124C-4ACF-94BF-8171F49CFECB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017F1-E8FC-4419-B409-7860630C67E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908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27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758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337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070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7989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22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5703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2565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8589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359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1573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3402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6366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440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401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47934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00215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3666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2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080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5544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16528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2286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289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882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219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65307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2647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06548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7367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3278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11088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Hywet.-Paseo de Betulas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73384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Hywet.-Paseo de Betulas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60990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38301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57599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59225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Hywet.-Begonia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58705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13950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3536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 Hall &amp; Gardens Eryngium sp Sea Holly y Nepenthes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13690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Stan Hywet Hall &amp; Gardens .-Platanus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01287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 Hywet Hall &amp; Gardens Shakespeare theater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82777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 Hywet Hall &amp; Gardens Akron.-California.-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62051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72406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4751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.-Alstroemeria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96552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.-Cosmos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16453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Rudbeckia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23250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Ricinus communis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326652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Tienda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50175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Tienda.-Etiquetas de ceramica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77196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Bar Restaurante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11938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Akron.-California.-Borders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68345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02145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Akron.-California.-Borders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85701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5469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591184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18144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07074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44729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1617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54175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Akron.-California.-Rudbeckia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8921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r>
              <a:rPr lang="es-ES" dirty="0"/>
              <a:t>Cleome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64482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Akron.-California.-Cleome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64279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Akron.-California.-Zinnia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72446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77702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Akron.-California.-Jardin japones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8046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Akron.-California.-Jardin Japones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386154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Akron.-California.-Zinnias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839452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5232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071402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Stan Hywet Hall &amp; Gardens Akron.-California.-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298192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478198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2684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500480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667203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985496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6588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702559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066410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3474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18574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345692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817596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12301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623725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53599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22334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252316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356066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356311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393982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441106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750822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056747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797862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342991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Naumkeag in Stockbridge, Massachusetts.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17F1-E8FC-4419-B409-7860630C67EE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146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g"/><Relationship Id="rId4" Type="http://schemas.openxmlformats.org/officeDocument/2006/relationships/image" Target="../media/image5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G"/><Relationship Id="rId5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172200" cy="1800200"/>
          </a:xfrm>
        </p:spPr>
        <p:txBody>
          <a:bodyPr>
            <a:normAutofit fontScale="90000"/>
          </a:bodyPr>
          <a:lstStyle/>
          <a:p>
            <a:r>
              <a:rPr lang="es-ES" dirty="0"/>
              <a:t>ESTADOS UNIDOS.-LA VUELTA AL MUNDO EN 885 JARDINES.-Stan hywet y Naumkeag in Stockbridge, Massachusetts.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Selección de textos y fotografías por.-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58415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Stan Hywet.-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Stan Hywet Hall &amp; Gardens (70 acres) , con jardines, situados en 714 Portage Norte Camino en Akron, Ohio . </a:t>
            </a:r>
          </a:p>
          <a:p>
            <a:r>
              <a:rPr lang="es-ES" dirty="0"/>
              <a:t>Se sitúa en el duodécima en el listado de casas grandes de los Estados Unidos .</a:t>
            </a:r>
          </a:p>
          <a:p>
            <a:r>
              <a:rPr lang="es-ES" dirty="0"/>
              <a:t>La finca fue construida entre 1912 y 1915 para la FA Seiberling , fundador de la Goodyear Tire and Rubber Company , y su esposa, Gertrude Penfield Seiberling. </a:t>
            </a:r>
          </a:p>
          <a:p>
            <a:r>
              <a:rPr lang="es-ES" dirty="0"/>
              <a:t>Ellos le dieron el nombre de Stan Hywet, antiguo nombre inglés para "cantera" o "piedra de cantería," para reflejar el uso anterior del sitio y la característica más prominente de la finca.</a:t>
            </a:r>
          </a:p>
        </p:txBody>
      </p:sp>
    </p:spTree>
    <p:extLst>
      <p:ext uri="{BB962C8B-B14F-4D97-AF65-F5344CB8AC3E}">
        <p14:creationId xmlns:p14="http://schemas.microsoft.com/office/powerpoint/2010/main" val="339337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7467600" cy="5881864"/>
          </a:xfrm>
        </p:spPr>
        <p:txBody>
          <a:bodyPr>
            <a:normAutofit/>
          </a:bodyPr>
          <a:lstStyle/>
          <a:p>
            <a:r>
              <a:rPr lang="es-ES" dirty="0"/>
              <a:t> El arquitecto Charles Sumner Schneider diseñó el Revival Tudor casa, con Hugo F. Huber como decorador de interiores. </a:t>
            </a:r>
          </a:p>
          <a:p>
            <a:r>
              <a:rPr lang="es-ES" dirty="0"/>
              <a:t>La mayoría de los muebles provenían de la ciudad de Nueva York , pero algunos fueron adquiridos en Inglaterra .</a:t>
            </a:r>
          </a:p>
          <a:p>
            <a:r>
              <a:rPr lang="es-ES" dirty="0"/>
              <a:t> Los terrenos de la propiedad, originalmente cerca de 3.000 acres (12 km 2)  en la extensión, fueron diseñados entre 1911 a 1915 por el arquitecto paisajista Boston Warren H. Manning , y siguen siendo hoy en día uno de los mejores ejemplos de su trabajo. </a:t>
            </a:r>
          </a:p>
          <a:p>
            <a:r>
              <a:rPr lang="es-ES" dirty="0"/>
              <a:t>El jardín Inglés fue rediseñado en 1929 por el conocido arquitecto paisajista Ellen Biddle Shipman ".</a:t>
            </a:r>
          </a:p>
        </p:txBody>
      </p:sp>
    </p:spTree>
    <p:extLst>
      <p:ext uri="{BB962C8B-B14F-4D97-AF65-F5344CB8AC3E}">
        <p14:creationId xmlns:p14="http://schemas.microsoft.com/office/powerpoint/2010/main" val="11609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En 1957, la familia Seiberling donó Stan Hywet a una organización sin fines de lucro para su preservación. </a:t>
            </a:r>
          </a:p>
          <a:p>
            <a:r>
              <a:rPr lang="es-ES" dirty="0"/>
              <a:t>Ahora es un museo de la casa y finca histórica, abierta en temporada para el público, de acuerdo con la inscripción de piedra por encima del Pazo puerta principal, " Non solum nobis ", que significa" No para nosotros solos ".</a:t>
            </a:r>
          </a:p>
          <a:p>
            <a:r>
              <a:rPr lang="es-ES" dirty="0"/>
              <a:t>Tres casas de campo inglesas sirvieron de inspiración para 65 habitaciones mansión de Stan Hywet: Compton Wynyates , Ockwells Manor , y Haddon Hall . </a:t>
            </a:r>
          </a:p>
          <a:p>
            <a:r>
              <a:rPr lang="es-ES" dirty="0"/>
              <a:t>Grandes jardines dentro de la finca incluyen el abedul Allee Vista, Desayunador Jardín, Dell, Jardín Inglés, árbol plano de Londres Allee, Grape Arbor, Gran Jardín, Great Meadow, Jardín Japonés, Laguna, y West Terrace.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830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más grande de las piscinas del Lagoon mide  (4,6 m) de profundidad y fue creado a partir de la cantera del sitio. </a:t>
            </a:r>
          </a:p>
          <a:p>
            <a:r>
              <a:rPr lang="es-ES" dirty="0"/>
              <a:t>La finca también incluye un invernadero, el Conservatorio Corbin, diseñado por el arquitecto Charles Schneider. </a:t>
            </a:r>
          </a:p>
          <a:p>
            <a:r>
              <a:rPr lang="es-ES" dirty="0"/>
              <a:t>El Conservatorio Corbin, replicado desde el diseño del edificio original, se abrió al público en 2005 dos pistas de tenis, croquet y tenis roque, rutas a caballo y una piscina cubierta y un gimnasio, fueron algunos de los puntos de venta recreativas disponibles para los Seiberlings y su huéspedes de la casa.</a:t>
            </a:r>
          </a:p>
          <a:p>
            <a:r>
              <a:rPr lang="es-ES" dirty="0"/>
              <a:t>Stan Hywet Hall and Gardens acoge el clásico anual, la antigüedad y la Collector Car Show cada año el Día del Padre, y el Festival de Shakespeare de Ohio.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626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Stan Hywet Hall and Gardens está abierto de martes a domingo, de 1 de abril hasta el 30 de diciembre está cerrado al público los lunes, excepto el Memorial Day y Labor Day. </a:t>
            </a:r>
          </a:p>
          <a:p>
            <a:r>
              <a:rPr lang="es-ES" dirty="0"/>
              <a:t>Se cobra una cuota de  entrada.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36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91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" y="0"/>
            <a:ext cx="9084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2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7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5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24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" y="0"/>
            <a:ext cx="9077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85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64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78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1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46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95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31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89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74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90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79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49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" y="0"/>
            <a:ext cx="9135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88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58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56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60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7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54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18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1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1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78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166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23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26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14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0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944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788"/>
            <a:ext cx="9144000" cy="701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754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14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78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91440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2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83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0" y="16478"/>
            <a:ext cx="6472427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6478"/>
            <a:ext cx="2699792" cy="35565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58" y="3573016"/>
            <a:ext cx="2721042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14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090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31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0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291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6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10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962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57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489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351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83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225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6024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2480"/>
            <a:ext cx="2987824" cy="22555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602479"/>
            <a:ext cx="6516216" cy="225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027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54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755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078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424"/>
            <a:ext cx="9144000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23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399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01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19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647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572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430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027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9"/>
            <a:ext cx="458724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87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553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705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646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440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922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381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844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91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8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199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045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Naumkeag in Stockbridge, Massachusetts.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Naumkeag es la antigua finca del abogado de la ciudad de Nueva York  Joseph Hodges Choate ubicado en 5 Prospect Hill Road, Stockbridge, Massachusetts .</a:t>
            </a:r>
          </a:p>
          <a:p>
            <a:r>
              <a:rPr lang="es-ES" dirty="0"/>
              <a:t> Pieza central de la finca tienen 44 habitaciónes, guijarro Estilo casa de campo diseñada principalmente por Stanford White de McKim, Mead y blanco , y construido en 1886 y 1887.</a:t>
            </a:r>
          </a:p>
          <a:p>
            <a:r>
              <a:rPr lang="es-ES" dirty="0"/>
              <a:t>La finca es conocida por sus grandes jardines, que fueron diseñados en el siglo de mid-20th por el reconocido paisajista Fletcher Steele junto con la hija de Mabel Choate. </a:t>
            </a:r>
          </a:p>
        </p:txBody>
      </p:sp>
    </p:spTree>
    <p:extLst>
      <p:ext uri="{BB962C8B-B14F-4D97-AF65-F5344CB8AC3E}">
        <p14:creationId xmlns:p14="http://schemas.microsoft.com/office/powerpoint/2010/main" val="14559347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La Historic District National Landmark , Naumkeag es ahora propiedad de los administradores de reservaciones , que operan como un museo sin fines de lucro.</a:t>
            </a:r>
          </a:p>
          <a:p>
            <a:r>
              <a:rPr lang="es-ES" dirty="0"/>
              <a:t>Naumkeag fue diseñado por el arquitecto Stanford White de McKim, Mead y blanco en 1885 como la finca de verano para Joseph Hodges Choate (1832-1917), un prominente abogado de la ciudad de Nueva York  y embajador de Estados Unidos a Inglaterra desde 1899 hasta 1905, y luego a su hija Mabel. </a:t>
            </a:r>
          </a:p>
          <a:p>
            <a:r>
              <a:rPr lang="es-ES" dirty="0"/>
              <a:t>La casa está construida en el estilo de la ripia con un exterior de tejas de madera con ladrillo y piedra torres, hastiales prominentes y gran porche, y los interiores con carpintería fina.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98302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casa se encuentra dentro de (3,2 hectáreas) de jardines en terrazas (incluyendo el Jardín de las Rosas, La Tarde Jardín, y El jardín chino) y un terreno ajardinado rodeado de  (16 ha) de bosque, pradera y pastos. </a:t>
            </a:r>
          </a:p>
          <a:p>
            <a:r>
              <a:rPr lang="es-ES" dirty="0"/>
              <a:t>Sus motivos fueron diseñados por primera vez en la década de 1880 por Nathan Barrett, luego vuelven a planificar y expandieron entre 1926 y 1956 por el diseñador señaló paisaje Fletcher Steele . Diseños originales de Barrett incluyen dos terrazas, camas perennes (ahora el Jardín Chino), y un topiario de hoja perenne. Adiciones de Steele incluyen el Jardín de la tarde (1926); posiblemente su obra más famosa del diseño, la Plaza de azul (1938); y el Jardín Chino (1936-1955).</a:t>
            </a:r>
          </a:p>
        </p:txBody>
      </p:sp>
    </p:spTree>
    <p:extLst>
      <p:ext uri="{BB962C8B-B14F-4D97-AF65-F5344CB8AC3E}">
        <p14:creationId xmlns:p14="http://schemas.microsoft.com/office/powerpoint/2010/main" val="28611106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Asentamiento colonial de la sección de Prospect Hill de Stockbridge comenzó con la fundación de la ciudad como una comunidad misionera nativo americano en la década de 1730. </a:t>
            </a:r>
          </a:p>
          <a:p>
            <a:r>
              <a:rPr lang="es-ES" dirty="0"/>
              <a:t> La futura sede de Naumkeag probablemente fue adquirida por el abogado de Nueva York David Dudley Field en la década de 1870, y comprado por Joseph Hodges Choate en 1884. </a:t>
            </a:r>
          </a:p>
          <a:p>
            <a:r>
              <a:rPr lang="es-ES" dirty="0"/>
              <a:t>La familia de Choate había estado de vacaciones en Stockbridge (donde los socios de abogados de Choate también veraneaban), y había picnicked en la propiedad. Choate persuadió Field (quien se había opuesto en el Jefe Tweed casos legales) para desprenderse de (16 ha) en el lado sur de la colina.</a:t>
            </a:r>
          </a:p>
        </p:txBody>
      </p:sp>
    </p:spTree>
    <p:extLst>
      <p:ext uri="{BB962C8B-B14F-4D97-AF65-F5344CB8AC3E}">
        <p14:creationId xmlns:p14="http://schemas.microsoft.com/office/powerpoint/2010/main" val="38415189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fontScale="92500"/>
          </a:bodyPr>
          <a:lstStyle/>
          <a:p>
            <a:r>
              <a:rPr lang="es-ES" dirty="0"/>
              <a:t>Choate era un viejo amigo del arquitecto Charles McKim , pero la mayor parte del trabajo de diseño arquitectónico fue realizado por el socio de McKim Stanford White . </a:t>
            </a:r>
          </a:p>
          <a:p>
            <a:r>
              <a:rPr lang="es-ES" dirty="0"/>
              <a:t> A pesar de que el trabajo de diseño comenzó poco después de la compra, la construcción se retrasó por la muerte del hijo de Choate. </a:t>
            </a:r>
          </a:p>
          <a:p>
            <a:r>
              <a:rPr lang="es-ES" dirty="0"/>
              <a:t> La casa fue terminada en 1887 a un costo de alrededor de $ 35.000. Blanco también fue instrumental en la prestación de las decoraciones y muebles de la casa, viajo a Europa con los Choates para este propósito. </a:t>
            </a:r>
          </a:p>
          <a:p>
            <a:r>
              <a:rPr lang="es-ES" dirty="0"/>
              <a:t>La casa sufrió diversas modificaciones y adiciones, algunos guiados por arquitectos George de Gersdorff y Charles Platt. La biblioteca se amplió en 1897, que encierra un espacio que antes había servido como un porche orientado al sur.</a:t>
            </a:r>
          </a:p>
        </p:txBody>
      </p:sp>
    </p:spTree>
    <p:extLst>
      <p:ext uri="{BB962C8B-B14F-4D97-AF65-F5344CB8AC3E}">
        <p14:creationId xmlns:p14="http://schemas.microsoft.com/office/powerpoint/2010/main" val="42693757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número de cuartos de baño se elevó de cuatro a siete en los primeros años del siglo 20. </a:t>
            </a:r>
          </a:p>
          <a:p>
            <a:r>
              <a:rPr lang="es-ES" dirty="0"/>
              <a:t>Estos cambios, que incluyeron la adición de un porche a la habitación principal, hicieron necesario la adición de una buhardilla en él tercer piso y una serie de nuevas ventanas.</a:t>
            </a:r>
          </a:p>
          <a:p>
            <a:r>
              <a:rPr lang="es-ES" dirty="0"/>
              <a:t> Durante el período de propiedad de Mabel Choate sólo se hicieron cambios modestos. </a:t>
            </a:r>
          </a:p>
          <a:p>
            <a:r>
              <a:rPr lang="es-ES" dirty="0"/>
              <a:t>Joseph Choate ofreció por primera vez el diseño del paisaje a Frederick Law Olmsted , pero rechazó su propuesta para poner la casa a mitad de la colina, donde se encontraba un árbol de roble favorito. </a:t>
            </a:r>
          </a:p>
          <a:p>
            <a:r>
              <a:rPr lang="es-ES" dirty="0"/>
              <a:t>El contrato de paisajismo en cambio se da a Nathan Barrett, un diseñador autodidacta entonces mejor conocido por su trabajo municipal. </a:t>
            </a:r>
          </a:p>
        </p:txBody>
      </p:sp>
    </p:spTree>
    <p:extLst>
      <p:ext uri="{BB962C8B-B14F-4D97-AF65-F5344CB8AC3E}">
        <p14:creationId xmlns:p14="http://schemas.microsoft.com/office/powerpoint/2010/main" val="9819996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visión de Barrett del paisaje fue implementado entre 1884 y 1894, su diseño incluido jardines de flores cerca de la casa, y tenía una amplia ladera prado abajo de la colina, con un huerto y el cementerio parcela familiar en la parte inferior.</a:t>
            </a:r>
          </a:p>
          <a:p>
            <a:r>
              <a:rPr lang="es-ES" dirty="0"/>
              <a:t>Para la principal fuente Choate encargó amigo de Blanco y escultor Frederick MacMonnies para producir una obra; el resultado fue Fauno joven con la garza.</a:t>
            </a:r>
          </a:p>
          <a:p>
            <a:r>
              <a:rPr lang="es-ES" dirty="0"/>
              <a:t>Entre 1895 y 1925 se hicieron cambios menores a los jardines bajo la dirección de Percival Gallagher y Ataúd Marian .</a:t>
            </a:r>
          </a:p>
          <a:p>
            <a:r>
              <a:rPr lang="es-ES" dirty="0"/>
              <a:t>Las decisiones de diseño en los últimos años estuvieron dominados por la Choate hija Mabel, sobre todo después de la muerte de Choate en 1917 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30396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dirty="0"/>
              <a:t>.Mabel adquirió el control total de la finca después de la muerte de su madre en 1929, Mabel Choate comenzó su larga y fructífera colaboración con el diseñador Fletcher Steele en 1926.</a:t>
            </a:r>
          </a:p>
          <a:p>
            <a:r>
              <a:rPr lang="es-ES" dirty="0"/>
              <a:t> A su muerte en 1958 la finca fue legada a los administradores de reservaciones , que es "una representación auténtica de los tiempos y la manera de vivir que ahora [1958] refleja". </a:t>
            </a:r>
          </a:p>
          <a:p>
            <a:r>
              <a:rPr lang="es-ES" dirty="0"/>
              <a:t>La casa principal de Naumkeag se incluyó en el Registro Nacional de Lugares Históricos en 1975; la oferta se amplió y toda la finca fue designado un Distrito Histórico Nacional Landmark en 2007. </a:t>
            </a:r>
          </a:p>
        </p:txBody>
      </p:sp>
    </p:spTree>
    <p:extLst>
      <p:ext uri="{BB962C8B-B14F-4D97-AF65-F5344CB8AC3E}">
        <p14:creationId xmlns:p14="http://schemas.microsoft.com/office/powerpoint/2010/main" val="309908990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425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899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068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712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338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496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974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503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282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19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81" y="0"/>
            <a:ext cx="4028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2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130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011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448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405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" y="0"/>
            <a:ext cx="9137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707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" y="0"/>
            <a:ext cx="9137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594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365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622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597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50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7542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896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599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4000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754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7187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23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48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700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363650" cy="25831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3123"/>
            <a:ext cx="3343501" cy="220184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48" y="4784972"/>
            <a:ext cx="3418799" cy="207302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51" y="-225178"/>
            <a:ext cx="5780349" cy="708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77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103</TotalTime>
  <Words>2349</Words>
  <Application>Microsoft Office PowerPoint</Application>
  <PresentationFormat>Presentación en pantalla (4:3)</PresentationFormat>
  <Paragraphs>260</Paragraphs>
  <Slides>115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ESTADOS UNIDOS.-LA VUELTA AL MUNDO EN 885 JARDINES.-Stan hywet y Naumkeag in Stockbridge, Massachusetts.</vt:lpstr>
      <vt:lpstr>Stan Hywet.-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Naumkeag in Stockbridge, Massachusetts.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385.-Stan Hywet.-</dc:title>
  <dc:creator>Josep</dc:creator>
  <cp:lastModifiedBy>Usuario</cp:lastModifiedBy>
  <cp:revision>12</cp:revision>
  <dcterms:created xsi:type="dcterms:W3CDTF">2014-09-30T06:33:29Z</dcterms:created>
  <dcterms:modified xsi:type="dcterms:W3CDTF">2018-03-05T08:54:48Z</dcterms:modified>
</cp:coreProperties>
</file>