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6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14010-C9D5-4696-9E73-22AFC484A51D}" type="datetimeFigureOut">
              <a:rPr lang="es-ES" smtClean="0"/>
              <a:t>06/03/2018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B0C97-E0A5-41FA-AB79-8A3F1CBEDDB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65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DB4A01-1BAC-4585-B24C-FC9A629F08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A494C3-C350-4524-A9C4-7E6DDA44A6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5FF342-126B-4DB8-9BE2-15D4770BC7C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22D904-9E74-4F0F-AC75-FC6D2C6FF5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9B75E5-B2A3-45E2-A92B-1416557C78E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B189E4-19D8-44CA-A6A8-07D35EBB0F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37A52C-8A2B-4C4D-AABE-80945A6C117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67B12E-3C82-46BF-B19A-3648A8B151D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C65F91-03EA-477B-AC04-0DE1D56AE9F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970336-F326-4A89-8CE6-E95278A700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926B56-1C83-4B1C-B1F8-1E9BB8DAD1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F44480-8B2E-4BE7-8388-31B2925F5B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AF03D6-BE8B-497F-B956-47EB39F91EB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84B985-9372-488B-93F7-B16499019E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169978-8555-4B59-B4CB-F6B3C28554F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BBB20A-AA26-4AF2-9B85-E937F0C06C3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3CAE03-C22B-4D0E-ADA2-E60ADD4489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18E681-1DB5-4824-AB76-6F16A03BB8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C0829D-E0BF-440E-AF93-BAF571E649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8F00C-4980-435F-8D0F-32E7CC6858B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F1CBFC-0A96-4144-A24D-4F74328A49F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A89224-F1A8-404F-95DC-07EE8E1F7B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8108FA-CB5A-4BE3-A785-B7A8D737B8D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9F7649-3B3D-4889-8C26-E10EE12B80A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1317B6-60AB-4D27-A303-9F73026CDB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Garden.-Aloe marlothii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B4A41C-9D09-4002-B0E0-461E2F73BA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318AB4-DEAC-4824-83AB-D4ED9A45765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5064B0-2276-49C4-9A28-00CF256F309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EA2653-5101-4A90-8B35-440B418EC9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95532B-3C72-4EA0-81AC-ABF271E7FDB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03B74E-10CE-4CFF-A867-32F943E401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DBA500-5BF0-4FDD-9D25-03129A7F943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DC0231-4249-4A19-BA61-4EECF6B3B7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5AB7CB-5284-409A-95F1-42331C0E2B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E5AE17-9BCC-4E81-B1E3-955603B3ED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F3072F-FC50-41DC-A2A3-2CB789A319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0AB955-6A5F-4697-9757-58C4FD9D69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F79156-E532-44AF-A13C-823085A4E8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31F905-82CB-45AB-AE6F-EEB6BBDCB6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636E96-48BF-45C4-9508-90B9BFEA9B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0AE803-D812-4B99-A8C8-A6E06944D4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6B53FA-4A2F-4FDB-9AD8-8CAC8EF4E6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B6BDFF-4323-488C-B988-DEC29799354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69D43E-5B22-4495-BEF2-49F14E03F55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383BDC-8746-4972-B4E3-23EC6CA0068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B25A29-E5E8-4AAD-AEEC-5FA9948615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974AEA-6169-4C27-B59D-43D37A4B6C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C5FBEE-3C06-44CB-9422-DDE7EAAEAD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D4BB53-32D6-4510-98DE-30B8254A75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D015B7-40A4-4B7E-81A8-6AE8B7F5F65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3B4680-6DC6-4895-B21F-D9A50F3B81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08ED28-101F-40B5-B88C-215A06D2A2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131409-0D04-4BCC-817E-346CE436FCB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86C1F5-47FE-4599-A27D-629D3386A20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5E1236-9FB4-4AB2-A7AC-73F90BAB4F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078DC7-6EAF-435E-80D4-FB806D7439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32860F-3526-4A8F-A4FF-8BD4A1EBF3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60D0F6-C09C-4EA9-8909-AC2677D89EA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8FCE21-8B94-4E7C-8C3C-EBA79A78DA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2DC6D5-AC78-4DE0-BAE2-5FAC8228603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7B017B-7B9C-42E4-86FC-4C5A8ECAEB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A9CD72-76E5-4C5F-AE29-E7C4C111BD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Towers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737619-6796-481C-B3DC-7C82D3321B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F0F4C3-77D3-4593-AC01-937DBDFA45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7BB9B6-E5C0-46B8-B297-63AA0DFBCD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1E8284-9EC5-4CAD-926C-639592C497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2C0B2B-3E49-4FEA-AFE9-413DEEC234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7E971F-E41B-49D8-BF5C-DEA16749C1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7FC77F-5A71-4304-97BC-B7ADB472F0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5581BE-9814-4F66-91A0-D437F6AB2F2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01AA08-51C3-410E-9986-31265C956C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Towers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158643-AC6D-4D06-9596-0AB024A79F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8349EC-1C9C-4CEA-B6A6-EBD20E425E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0D4B79-AC42-4CF4-AE03-50E2AB4CA4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BDCBD9-A750-4A86-B952-F862A69BD7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DA06A7-00C8-43CA-BC49-05A14C724E6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A4664F-BC92-4664-8566-8B90F75BDF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0A99EB-DE78-4505-B0AB-82E7F9912D1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DD64F8-596E-4076-A276-B30E08A4475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Gardens.-Sabals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64A690-03FC-4E52-AA4F-F508E53F02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Gardens.-Citrus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C5B49C-A0F6-44CA-A40A-4D9DE09153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6F5123-3732-4F3D-9850-A814727D3BD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598FE3-6966-4D97-8948-A826CA6CB20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809E1A-E24C-42C2-BD4C-A4ABD4DD1A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FE3BDA-F8E2-4AE2-B409-CF1B2D3F93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3C274-5E6F-4753-AE08-EA8934EB4E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44844A-BF20-4559-A544-A4A89505C7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69CB0C-65DD-48DE-9A62-031CDB4EA3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C39523-F982-418A-8F2D-A97A44B2D7B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A14C59-8E41-4830-8436-1E359094D0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E75B5E-66C6-4760-BF6C-31B59FA419C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67C867-617C-49C8-82AF-80346C437A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F7D8E8-3AFC-48D9-AEAE-276B58B0308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5E380C-2BB1-4408-9004-8C449CC82A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841E8E-E51C-4CF0-A8B3-BDA6DC53D2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D3F465-B9E1-4407-B093-32D47B521A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BC003C-71C7-4544-A930-36A3A51BE8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BA9E9E-0D6F-457D-B855-F180B6FFBB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050BAB-9380-4C29-A5B0-8DBCA51C14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19F9CB-6B95-4EFF-91FA-0B22A2B8A2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5AE67C-EF4C-4AB8-A52F-2BB39A0A478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2917EA-AF44-4CD1-A33D-A2DCC83EF8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DB9498-1551-4B9C-9BCF-2577352BBB6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697CE7-AFD4-44B8-918E-14D0A35F03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9E698F-D79A-4C8C-BCAD-802EF69AC1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3BCD79-0562-4DBE-A80E-AE07D2BB4E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0C2325-AD73-437C-94F3-37807D9AD1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4E2A59-069A-4092-9AF3-0FA8368E006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E54653-4FC7-478A-872E-C1EF07AEC30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17979C-06BF-4BFF-AD47-5F9FF7A89EA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8D6EBD-B4F1-49BE-8B12-46FE9000B4C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237B18-91F9-4B8A-92F3-7678C6CDFF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AC114E-9949-482E-919F-ECEF61B087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Garden.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2E40B1-0E85-4024-958B-1F4ED046013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98E5EC-BAB0-4A6D-B01D-E99F177380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727BBF-D0D5-44D0-9142-0B9FB2D268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F9408A-5411-4857-830D-7159BE10816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9EBEF5-30F1-410A-A882-00F40E9ED1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BF0B10-BB8E-4953-8FB8-58B30C8A0BE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3/6/2018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3/6/2018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3/6/2018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3/6/2018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3/6/2018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3/6/2018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268760"/>
            <a:ext cx="5884168" cy="36724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Tryon Palace Gardens.-Tucson Botanical.-Winterthur Gardens.-Adelman Paeonia Farm.-Bok Towers.-Brookgreen Gardens.-Berkeley Rose Garden</a:t>
            </a: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232399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6613"/>
            <a:ext cx="8229600" cy="863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hlink"/>
                </a:solidFill>
              </a:rPr>
              <a:t>TRYON PALACE GARDENS</a:t>
            </a:r>
            <a:br>
              <a:rPr lang="es-ES_tradnl" sz="3800" b="1" dirty="0">
                <a:solidFill>
                  <a:schemeClr val="hlink"/>
                </a:solidFill>
              </a:rPr>
            </a:br>
            <a:endParaRPr lang="es-ES_tradnl" sz="3800" b="1" dirty="0">
              <a:solidFill>
                <a:schemeClr val="hlink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467600" cy="441325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Se encuentra en la ciudad de New Bern.-Carolina del Norte.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Fue casa de los Gobernadores, hoy un lugar histórico.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historia del palacio se remonta entre 1767 y 1770 cuando el gobernador William Tryon mando construir la casa.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estructura actual fue construida entre 1806 y 1809.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Amplios jardines rodean la casa palacio.</a:t>
            </a:r>
          </a:p>
        </p:txBody>
      </p:sp>
    </p:spTree>
    <p:extLst>
      <p:ext uri="{BB962C8B-B14F-4D97-AF65-F5344CB8AC3E}">
        <p14:creationId xmlns:p14="http://schemas.microsoft.com/office/powerpoint/2010/main" val="2654762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5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Try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69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4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47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29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04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58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09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53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929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884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798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52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035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39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466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ryon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543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TUCSON BOTANICAL GARDEN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una colección de 16 jardines situados en Tucson. Arizona.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se remonta al 1920 cuando era propiedad de Bernice y Rutger Poter.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botánico de fundo en 1964 por el horticultor Harrison G.Yosum quien lo abrió al publico con una colección de cactus.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 principios del 1970 el jardín se traslado a su emplazamiento actual.</a:t>
            </a:r>
          </a:p>
        </p:txBody>
      </p:sp>
    </p:spTree>
    <p:extLst>
      <p:ext uri="{BB962C8B-B14F-4D97-AF65-F5344CB8AC3E}">
        <p14:creationId xmlns:p14="http://schemas.microsoft.com/office/powerpoint/2010/main" val="258784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34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199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259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4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Tucson Botan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7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Tucson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773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74638"/>
            <a:ext cx="70977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WINTERTHUR GARDENS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44824"/>
            <a:ext cx="7467600" cy="462900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Están situados en Greenville.-Delaware.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Fue antigua casa de Henry Frances du Pont,un conocido horticultor y coleccionista de antigüedades.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A principios del siglo XX H.F. du Pont y su padre iniciaron Winterthur.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Dispone de 4 Km2,de los cuales 0´2 km2 están dedicados a jardín naturalista.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 casa esta dedicada a museo donde se exponen 85.000 objetos.</a:t>
            </a:r>
          </a:p>
          <a:p>
            <a:pPr>
              <a:lnSpc>
                <a:spcPct val="80000"/>
              </a:lnSpc>
            </a:pPr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868297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4704"/>
            <a:ext cx="7499176" cy="5366221"/>
          </a:xfrm>
        </p:spPr>
        <p:txBody>
          <a:bodyPr>
            <a:noAutofit/>
          </a:bodyPr>
          <a:lstStyle/>
          <a:p>
            <a:r>
              <a:rPr lang="es-ES_tradnl" altLang="es-ES" sz="2800" dirty="0"/>
              <a:t>Su biblioteca cuenta con mas de 87.000 volúmenes, aproximadamente 500.000 manuscritos e imágenes.</a:t>
            </a:r>
          </a:p>
          <a:p>
            <a:r>
              <a:rPr lang="es-ES_tradnl" altLang="es-ES" sz="2800" dirty="0"/>
              <a:t>El jardín fue diseñado por Marian Coffin amigo de H.F.du Pont seleccionando las plantas que mejoraran el entorno natural existente y buscando la sucesión de floraciones durante todo el año.</a:t>
            </a:r>
          </a:p>
          <a:p>
            <a:r>
              <a:rPr lang="es-ES_tradnl" altLang="es-ES" sz="2800" dirty="0"/>
              <a:t>El jardín incluye un jardín de azaleas, otro de magnolias, otro de paeonias, un reloj solar, los bosques encantados, los jardines Glade y Quarry etc.….</a:t>
            </a:r>
          </a:p>
        </p:txBody>
      </p:sp>
    </p:spTree>
    <p:extLst>
      <p:ext uri="{BB962C8B-B14F-4D97-AF65-F5344CB8AC3E}">
        <p14:creationId xmlns:p14="http://schemas.microsoft.com/office/powerpoint/2010/main" val="2737110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517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746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82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829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631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3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975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227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363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000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5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094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97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319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int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461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interthur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3190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49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4944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453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3590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290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4242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93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4638"/>
            <a:ext cx="70246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ADELMAN PAEONIA FARM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00808"/>
            <a:ext cx="7467600" cy="477301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Centro de jardinería y viveros situados en Salem. Oregón, cuya especialidad son las Peonías.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Las Peonías necesitan un terreno drenado y un periodo latente invernal para que florezcan.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otoño es el mes mas favorable para su plantación.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Son de gran  longevidad, perennes, después de la floración su verde follaje decoran el jardín.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Se multiplican por división de mata.</a:t>
            </a:r>
          </a:p>
          <a:p>
            <a:pPr>
              <a:lnSpc>
                <a:spcPct val="80000"/>
              </a:lnSpc>
            </a:pPr>
            <a:endParaRPr lang="es-ES_tradnl" altLang="es-ES" b="1" dirty="0"/>
          </a:p>
        </p:txBody>
      </p:sp>
    </p:spTree>
    <p:extLst>
      <p:ext uri="{BB962C8B-B14F-4D97-AF65-F5344CB8AC3E}">
        <p14:creationId xmlns:p14="http://schemas.microsoft.com/office/powerpoint/2010/main" val="20650024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delman Paeonia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241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delman Paeonia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17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Adelman Paeonia Far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7557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delman Paeonie Far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50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Adelmans Paeonias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61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delman Paeonias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7391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Adelman Paeon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240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68818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BOK TOWERS GARDENS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800"/>
            <a:ext cx="7467600" cy="48450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Situados al lado del Lago Wales en Florida.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 mas de 100 has. están en los terrenos del Santuario Histórico Bok.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Bok Towers Gardens son un Hito Histórico Nacional.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Contienen la Torre Canto,el Pinewood State,el Pine Ridge Trail y un centro de visitantes.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La torre es uno de los puntos mas altos de Florida con 90 metros sobre el nivel del mar.</a:t>
            </a:r>
          </a:p>
        </p:txBody>
      </p:sp>
    </p:spTree>
    <p:extLst>
      <p:ext uri="{BB962C8B-B14F-4D97-AF65-F5344CB8AC3E}">
        <p14:creationId xmlns:p14="http://schemas.microsoft.com/office/powerpoint/2010/main" val="15164161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341438"/>
            <a:ext cx="7561088" cy="2692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Led Frederick Olmsted diseño los jardines.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Los jardines son un refugio para mas de 100 especies de aves.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Destaca la cantidad de cisnes en los lagos y la gran población de ardillas que pululan por el jardín.</a:t>
            </a:r>
          </a:p>
        </p:txBody>
      </p:sp>
    </p:spTree>
    <p:extLst>
      <p:ext uri="{BB962C8B-B14F-4D97-AF65-F5344CB8AC3E}">
        <p14:creationId xmlns:p14="http://schemas.microsoft.com/office/powerpoint/2010/main" val="39929853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ok Tower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643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625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7875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4776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800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753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4792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045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994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6654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2772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6966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565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7692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5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8933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7470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1949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5507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9545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ok 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8945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ok Tower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3707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ok Towers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492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68087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BROOKGREEN GARDENS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2816"/>
            <a:ext cx="7467600" cy="470100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Jardín de esculturas y preservación de la vida silvestre situado en Murrells Inlet en Carolina del Sur.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Anna Hyatt Huntington de Connecticut adquirió la antigua plantación de arroz y algunas tierras colindantes para abrir el jardín en 1932.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la mayor colección de esculturas figurativas de artistas americanos al aire libre.</a:t>
            </a:r>
          </a:p>
        </p:txBody>
      </p:sp>
    </p:spTree>
    <p:extLst>
      <p:ext uri="{BB962C8B-B14F-4D97-AF65-F5344CB8AC3E}">
        <p14:creationId xmlns:p14="http://schemas.microsoft.com/office/powerpoint/2010/main" val="84692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484313"/>
            <a:ext cx="7345511" cy="21605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Cerca de 550 esculturas figurativas de América entre los jardines, en los que destaca la proliferación de la Spanish Moss.-musgo español.-Tillantia usneoides sobre los árboles del jardín.</a:t>
            </a:r>
          </a:p>
          <a:p>
            <a:pPr>
              <a:lnSpc>
                <a:spcPct val="90000"/>
              </a:lnSpc>
            </a:pPr>
            <a:endParaRPr lang="es-ES_tradnl" altLang="es-ES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349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1869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956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471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8438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5831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1194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7512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1265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9269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8153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8903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056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0877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7490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8880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0440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0320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8156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595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8743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rookgreens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35124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rookgree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7402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Brookgren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2946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68818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BERKELEY ROSE GARDEN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113"/>
            <a:ext cx="8229600" cy="42148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Situado en la zona residencial de Berkeley Hills en California.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Rosaleda en forma de anfiteatro ubicada en un antiguo barranco.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Se construyo en 1933 con fondos de la Administración.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Se inauguro el 26 de septiembre de 1937.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un referente en el cultivo de rosales en Estados Unidos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73517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erkeley Ro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0695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781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35665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85585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87171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1146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17106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395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9973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 descr="Berkeley Ro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0722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Berkeley Ro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3427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1062</Words>
  <Application>Microsoft Office PowerPoint</Application>
  <PresentationFormat>Presentación en pantalla (4:3)</PresentationFormat>
  <Paragraphs>277</Paragraphs>
  <Slides>120</Slides>
  <Notes>119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7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JARDINES.-Tryon Palace Gardens.-Tucson Botanical.-Winterthur Gardens.-Adelman Paeonia Farm.-Bok Towers.-Brookgreen Gardens.-Berkeley Rose Garden  </vt:lpstr>
      <vt:lpstr>TRYON PALACE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TUCSON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WINTERTHUR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ADELMAN PAEONIA FARM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BOK TOWERS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BROOKGREEN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BERKELEY ROSE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8</cp:revision>
  <dcterms:created xsi:type="dcterms:W3CDTF">2013-09-16T06:09:50Z</dcterms:created>
  <dcterms:modified xsi:type="dcterms:W3CDTF">2018-03-06T17:44:52Z</dcterms:modified>
</cp:coreProperties>
</file>