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412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413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B65EB-816B-4997-9BE8-8A44CEA78AAB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72113-97C3-4642-A89A-D93D0F2F8EA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543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Ada Hofman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159F12-57D8-4AEC-81FE-18BD2477A4FC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BFC184-B41C-4870-9EEF-BEA83CE696C0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91D2AC-934B-4136-AD52-7F81159B3DE1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4E9DBC-220F-4219-82BD-86EE05D94E2B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5C2FE8-0E6A-4744-A25E-FAEED3875D1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33886C-6A05-4725-AA1E-58458EDF0204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146A4D-D3AB-4F19-9414-074C223CECAF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F96EF1-BB7F-48AA-9A53-67E2D00B78C6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79B413-B627-4512-88B8-DDAE220F2E9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3ABCE8-DF34-4932-8116-924C4C950F6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7F3237-C75E-4882-A46A-9145FA41B937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8557F5-5F49-4EEC-B196-3BA3862D46BD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C90FCF-DB1C-4303-8A0B-6C82DB73B74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9BAE16-38A1-42B1-A7DE-90C32D1BCDF8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2C1260-C7DD-4264-904A-E13B943ED557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CD7DF5-F1DB-4694-AD66-7B38D9731C19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756C33-9EC3-49A3-91EC-F20FD83D2C08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158E17-C955-4EBC-A03D-00562DC8710A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F49CB1-01A0-4AB0-BDFF-C9EBC54D8FD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Ada Hofman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5A0824-B903-43A3-8BAC-24F15DE598C0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BCDCC-03B8-4F52-B6D2-E2EAB382916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98A00E-58AA-468B-B0AC-3878D794F5B1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D803A6-5BEA-4206-94BC-B4127C0BD400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9822DF-E628-4D51-B801-8C210FFDF966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B93F47-54DF-41F6-ABD5-E50246F0837E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1AF8A7-1F50-4EBF-B4C2-6D034A7B4EAD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E3D978-298B-4017-A901-B2CB569CFA7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Ana Hofman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CA7B32-182E-4056-B056-ABEC71936427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Coninckshof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3DAA03-1A7D-4F8F-A151-CA6704AD1248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9AEF24-B0C6-4861-8FD9-34945B1D11B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A9C86D-E891-4918-9254-CF4182D9D1BB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ABEAB3-7724-4D38-86D2-D8CFD4E664C3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Dálde Coninckhof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C54836-A1B2-4163-B7E3-C983C07A3281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634259-0185-4CE4-B874-641985673136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77AEF2-D7CD-460F-84F0-1A9FCCA9DC9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780D51-B78A-451D-8A94-94CA13E1F36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7BCF1F-551B-4435-AB35-B47A19DE9E2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9BC054-F0D9-446F-B9A0-AA2630F6CAD5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1EBFAF-30F3-4F32-86AC-05B783C7DFD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8450E0-C900-44B9-9670-CA73930A304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2F6443-8447-4A38-BC89-223CACE0AAD5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Conickhof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20E2AF-A674-49C8-B351-9B478CA0354A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7FA1E6-85A4-45D1-BF20-C1853A5D7D9D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609A74-C08C-4585-931B-29F4E65C10EB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B9299D-2430-498D-893C-BBE6E7BD647C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D´Alde Coninckhof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420B30-266E-4F6A-B4E3-FB3EBE9A311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EBE943-5D7A-4A94-A3A6-6DF6707AC3C6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56E743-963C-4F3D-BC65-24BE83E60682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EA6DDD-B9B9-4C6F-904D-369BBA24794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0E1916-FF2C-486F-9137-17FEC80931D0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83CB5E-834D-4FF5-A023-3562831B7F5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D255D5-40FB-4314-83C4-4A8478A5D48E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Hof van Smeenge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A16B4C-697C-4A95-AF61-F6D03AF2BE6B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5C4F9C-7CD9-44D6-B0FB-8C3130342753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9F4A45-D981-498B-B1D7-23AAEAFC436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FC84A8-8B15-46CE-93AA-728B5E36463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77716A-874E-4C36-B5B6-50F67B15B098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3E16F2-1FB9-4DD9-A1A8-7487E2D4F0E0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37E09D-51DA-4DC1-8462-AA48C4C1432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FA0814-BC1A-4996-BD0D-03992BD5719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C61BE-95F6-4496-8EFE-51D84027451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76B996-702C-4E66-B3F8-E71BAF1BA58E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7846DA-D209-4C8B-AE80-BCEC8E9CD65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40A981-B4A3-450C-8DC1-B26F770A392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41AD83-8914-4650-821D-00370B6E392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DDA0D9-2412-4814-80B3-9C9BA51BBF0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B4DA4D-1B78-4F12-96D7-AC44A839D2AC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733B71-6B88-4679-A693-0F6FA671222D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6C2842-E946-4746-AEDF-464F37C126A2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D8520-53AE-4A17-9165-C6C3AD5E5760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 Tuin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BCF19B-0271-46B2-8946-48EFACEA62B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Dijk van eenTuin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45C728-C212-4789-89F9-B7892AFA752C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Dit-is Inde.Eckel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C8EA96-53D8-450A-97AC-EC7BF464385C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Dit-is-Inde Eckel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9D6371-648D-4751-89E4-0E8BB4DCD14E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Dit-is-Inde Eckel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F209D4-F8D7-4F46-A64F-8850FDE3D57B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Dit-is Inde Eckel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2D4BDE-AA5F-4EA1-B476-B1B7342674D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Dit-is Inde Eckel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3F9668-0FBE-4E20-BC5F-6FC6EA2F2DC9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 is Inde Eckel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90157A-638C-42E0-8870-B4BC3147D187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 is Inde Eckel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33D319-883C-4204-B3EB-B05CC985ABD9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 is Inde Eckel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4F8E63-95CB-4141-9ABA-687CE056DB7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 is Inde Eckel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8DEF2C-4815-44A6-9DEE-71C075D5710F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Dit is Inde Eckel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A0F81E-16EB-474B-9280-3CDE98905227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A8233F-27C8-44AE-876D-23DC266B4165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338738-F575-4DF7-A0AF-2DFD0DF54856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66BA1B-B0BC-4D5E-A175-2F2C7D223DE6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FDB6E2-1300-45B3-8870-0C3BDD11D78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70C6EE-C245-443B-9F62-AA2FA60A9AE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50957F-55E9-49D3-B13C-40B9432BAB21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20C7A1-A06F-482B-ACF2-3ABE43B4045D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FFCCE8-7051-438F-87D7-7FB78A5FB60A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F95AA3-9E47-4597-99B9-93BDE540C47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03413B-BFF1-4F25-8690-DEE83C75B0C8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9E2F82-AE7B-4798-B3C4-676D1D915C4F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E2F835-D1E6-4BDF-B48E-1E302636AC86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D7A9CB-F793-4762-9656-382E70E2B20C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7CBA0A-0647-48A6-A50E-99931B583F9D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6857E5-037C-4147-BA6D-C73E2310122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De Fantasietuin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54ACFE-2F0B-4A54-9955-B54E62D0500F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55D7F8-9C47-4DDC-9D5F-82CD8E4A778D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E72FCC-84B5-4BB0-AD6A-37894121C44D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 Rook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4A8DB5-C115-4032-BF2E-98BD3090F5A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959D2C-74EE-4B07-A061-1E8161F8CA6F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A8FFCC-E424-4FBD-9DE7-80C2696CC38D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7A6195-8BEB-4710-A982-A5B2428A273D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90A502-39F4-4DB0-BD40-1EF3416F2FA9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38B5F9-4F36-4460-B973-235153F07469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Geke Rook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EF4147-1385-491A-BB0F-9A97D0C11BDE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A35E5C-0DC7-425F-BACF-B088C89E4A97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5A3964-62E8-4DE4-A7CC-3AA89826E826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7DA11F-D4B6-4B9F-AEDD-74E922633A7C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3C0FFD-EB75-4EEC-A633-5FABEAAA60A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36EF1C-28C0-48B6-AF87-A50E04AB2DFB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F06F49-2891-42F2-8805-C1ECB038E408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4CCDEE-1595-4034-B362-A22C4C79EAFD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C0C165-167D-4F9F-9890-E1B1F6C83E05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9226B7-EC84-429E-B9AB-5DE61F5F6A2B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688692-39F7-4FFC-A6AD-EB0EA7CC118E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760267-FD36-4C25-8361-A9345863606F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273F6C-26B8-40C7-92FC-BE17C8AF0588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03F632-4F61-4332-A83E-EBD56E5006B6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BD4551-F1E6-4761-9597-21C88D206E41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DA2E12-A6D5-42B3-872D-E8F82E0D5E96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EBB65E-A398-48AD-9800-0287C8280ADD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ADE161-118E-402F-869D-54BE47777AB3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Goldhoorn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C5E1AD-E531-45B2-8D09-CDBB70503176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0D1A5B-CF6C-4A4B-88A2-9FEBD7722988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524182-A7FC-4A4F-AF53-7DAFDE6ACF1D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B680B2-4D71-4752-87D7-4DF3CFDD576D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6230E6-1D38-4B2C-8A7A-C56CA45324A6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1B0878-F245-4557-A45B-5A4C82C70FEA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6A2EF2-0A92-4588-BD85-52D103DF180F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0C2588-38B2-47FC-9CFE-05E3AC58BF24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0B68AA-46D1-4E4B-91C0-1429A71599FF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636F86-B27E-40DC-8A27-77C052AEF14E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89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D5A8C1-C29F-4CDA-908C-1EBF9C22DEA3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DCF150-7565-435A-94BD-B3885BFBF850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C70B4C-06A9-44FB-8FCD-7FDD65BE2328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A35837-1BBB-4DA0-9B80-BD3CF4D2494D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291D86-D0C3-4751-A2DF-D6B437707C0E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F19721-C8EC-4430-8E63-51AFB80E6227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Het Hof van Marie</a:t>
            </a:r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538D56-C4C0-428A-9F55-B9AFB1B0ED36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EUR0PA.-LA VUELTA AL MUNDO EN 885 JARDINES.-ESTE DE HOLANDA.-C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Ada Hofman.-Acuatic Garden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Sin igual, tan bonito este jardín acuático. </a:t>
            </a:r>
            <a:br>
              <a:rPr lang="es-ES" dirty="0"/>
            </a:br>
            <a:r>
              <a:rPr lang="es-ES" dirty="0"/>
              <a:t>Vale la pena una visita, este hermoso jardín. </a:t>
            </a:r>
            <a:br>
              <a:rPr lang="es-ES" dirty="0"/>
            </a:br>
            <a:r>
              <a:rPr lang="es-ES" dirty="0"/>
              <a:t>Ada Hofman se inició en 1987 para crear este jardín 5,5 hectáreas. </a:t>
            </a:r>
            <a:br>
              <a:rPr lang="es-ES" dirty="0"/>
            </a:br>
            <a:r>
              <a:rPr lang="es-ES" dirty="0"/>
              <a:t>Aproximadamente 30 jardines con 50 estanques han sido distribuidas en torno a tres grandes estanques naturales. </a:t>
            </a:r>
            <a:br>
              <a:rPr lang="es-ES" dirty="0"/>
            </a:br>
            <a:r>
              <a:rPr lang="es-ES" dirty="0"/>
              <a:t>Juntos, a su vez forman un gran jardín. </a:t>
            </a:r>
            <a:br>
              <a:rPr lang="es-ES" dirty="0"/>
            </a:br>
            <a:r>
              <a:rPr lang="es-ES" dirty="0"/>
              <a:t>Se reunieron en el jardín una de las mayores colecciones de plantas, arbustos y árboles para ser visto en Holanda, totalmente alrededor de 3.000 especies diferentes.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0654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333375"/>
            <a:ext cx="7416824" cy="5686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En y alrededor de los estanques son culebras, ranas, gusanos ciegos,  varios tipos de peces, salamandras y los lagartos. </a:t>
            </a:r>
          </a:p>
          <a:p>
            <a:pPr eaLnBrk="1" hangingPunct="1"/>
            <a:r>
              <a:rPr lang="es-ES" dirty="0"/>
              <a:t>La población de la rana verde es el más grande de los Países Bajos. </a:t>
            </a:r>
            <a:br>
              <a:rPr lang="es-ES" dirty="0"/>
            </a:br>
            <a:r>
              <a:rPr lang="es-ES" dirty="0"/>
              <a:t>En el techo de la casa privada Ada Hofman hay un jardín con estanque. </a:t>
            </a:r>
            <a:br>
              <a:rPr lang="es-ES" dirty="0"/>
            </a:br>
            <a:r>
              <a:rPr lang="es-ES" dirty="0"/>
              <a:t>A partir de este jardín que tiene una hermosa vista a los jardines de agua y el paisaje circundante. </a:t>
            </a:r>
            <a:br>
              <a:rPr lang="es-ES" dirty="0"/>
            </a:br>
            <a:r>
              <a:rPr lang="es-ES" dirty="0"/>
              <a:t>En los estanques se pueden ver más de 60 diferentes nenúfares. </a:t>
            </a:r>
            <a:br>
              <a:rPr lang="es-ES" dirty="0"/>
            </a:br>
            <a:r>
              <a:rPr lang="es-ES" dirty="0"/>
              <a:t>La combinación de las plantas está bien considerada y muestra bellas de este jardín. </a:t>
            </a:r>
            <a:br>
              <a:rPr lang="es-ES" dirty="0"/>
            </a:br>
            <a:r>
              <a:rPr lang="es-ES" dirty="0"/>
              <a:t>El jardín está muy bien cuidado y hay una atención especial por los detalles más pequeños.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013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toptuinenvannederland.com/fileupload/c0d63203606a9971864e7d3492c032d24874607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0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Ada Hofma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63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Ada Hofma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14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Ada Hofma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30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Ada Hofma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62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Ada Hofma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2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 descr="Ada Hofma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61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3 Imagen" descr="Ada Hofma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33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3 Imagen" descr="Ada Hofma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7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da Hofma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907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da Hofma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574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da Hofma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978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da Hofma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945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da Hofma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80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da Hofma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94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da Hofma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925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da Hofma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261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da Hofman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876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da Hofma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025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da Hoif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093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ha Hofman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204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Ana Hofman Acuatic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678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na Hofma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79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na Hofma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980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na Hofma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872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na Hofman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306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na Hofman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242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na Hofman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347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D´Alde Conninckshof 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jardín de 2,5 hectáreas en Weurt se sitúa en torno a una granja a partir de 1867. </a:t>
            </a:r>
            <a:br>
              <a:rPr lang="es-ES" dirty="0"/>
            </a:br>
            <a:r>
              <a:rPr lang="es-ES" dirty="0"/>
              <a:t>Claudia Roskam, la propietaria, desarrolló el jardín. </a:t>
            </a:r>
            <a:br>
              <a:rPr lang="es-ES" dirty="0"/>
            </a:br>
            <a:r>
              <a:rPr lang="es-ES" dirty="0"/>
              <a:t>Dentro de las coberturas están los arriates con especies perennes, en  combinaciones de colores agradables. </a:t>
            </a:r>
            <a:br>
              <a:rPr lang="es-ES" dirty="0"/>
            </a:br>
            <a:r>
              <a:rPr lang="es-ES" dirty="0"/>
              <a:t>El jardín es un típico jardín de campo.  . </a:t>
            </a:r>
            <a:br>
              <a:rPr lang="es-ES" dirty="0"/>
            </a:br>
            <a:r>
              <a:rPr lang="es-ES" dirty="0"/>
              <a:t>Hay una viña, un huerto y una casa de estilo victoriano. </a:t>
            </a:r>
            <a:br>
              <a:rPr lang="es-ES" dirty="0"/>
            </a:br>
            <a:r>
              <a:rPr lang="es-ES" dirty="0"/>
              <a:t> En agosto las dalias son llamativas. </a:t>
            </a:r>
            <a:br>
              <a:rPr lang="es-ES" dirty="0"/>
            </a:br>
            <a:r>
              <a:rPr lang="es-ES" dirty="0"/>
              <a:t>Las últimas adiciones en 2008.</a:t>
            </a:r>
          </a:p>
        </p:txBody>
      </p:sp>
    </p:spTree>
    <p:extLst>
      <p:ext uri="{BB962C8B-B14F-4D97-AF65-F5344CB8AC3E}">
        <p14:creationId xmlns:p14="http://schemas.microsoft.com/office/powerpoint/2010/main" val="3725136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´Alde Conincks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446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´Alde Conincks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843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´Alde Conincks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171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D´Alde Conincks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5238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D´Alde Conincks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123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D´Alde Coninckshof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662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D´Alde Coninckshof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925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´Alde Coninckshof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204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´Alde Coninckshof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65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D´Alde Coninckshof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8689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´Alde Coninckshof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803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´Alde Coninckshof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983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D´Alde Coninckshof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284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D´Alde Coninckshof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3139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D´Alde Coninckshof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259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D´Alde Coninckshof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2825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DÁlde Conincks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6312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DÁlde Coninckshof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3942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Hof van Smeenge</a:t>
            </a:r>
          </a:p>
        </p:txBody>
      </p:sp>
      <p:sp>
        <p:nvSpPr>
          <p:cNvPr id="5734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Como en todos los otros jardines de este entorno  vemos aquí muchos árboles como barreras de  protección contra el viento. </a:t>
            </a:r>
            <a:br>
              <a:rPr lang="es-ES" dirty="0"/>
            </a:br>
            <a:r>
              <a:rPr lang="es-ES" dirty="0"/>
              <a:t>Este jardín de un acre se divide en  habitaciones, cada una con sus propias plantas. </a:t>
            </a:r>
            <a:br>
              <a:rPr lang="es-ES" dirty="0"/>
            </a:br>
            <a:r>
              <a:rPr lang="es-ES" dirty="0"/>
              <a:t> Las habitaciones se dividen por setos. </a:t>
            </a:r>
            <a:br>
              <a:rPr lang="es-ES" dirty="0"/>
            </a:br>
            <a:r>
              <a:rPr lang="es-ES" dirty="0"/>
              <a:t>Hay otras cosas, un jardín con muchas hostas y un huerto con árboles frutales.</a:t>
            </a:r>
          </a:p>
        </p:txBody>
      </p:sp>
    </p:spTree>
    <p:extLst>
      <p:ext uri="{BB962C8B-B14F-4D97-AF65-F5344CB8AC3E}">
        <p14:creationId xmlns:p14="http://schemas.microsoft.com/office/powerpoint/2010/main" val="40317484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De Hof van Smeen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709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De Hof van Smeeng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6112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De Hof van Smeeng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9860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De Hof van Smeeng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033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De Hof van Smeeng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495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De Hof van Smeenge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5134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De Hof van Smeenge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71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/>
          <a:lstStyle/>
          <a:p>
            <a:pPr eaLnBrk="1" hangingPunct="1"/>
            <a:r>
              <a:rPr lang="es-ES" dirty="0"/>
              <a:t>Dijk van een Tuin</a:t>
            </a:r>
          </a:p>
        </p:txBody>
      </p:sp>
      <p:sp>
        <p:nvSpPr>
          <p:cNvPr id="655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Muy sorprendente, este jardín junto al río Waal. </a:t>
            </a:r>
          </a:p>
          <a:p>
            <a:pPr eaLnBrk="1" hangingPunct="1"/>
            <a:r>
              <a:rPr lang="es-ES" dirty="0"/>
              <a:t>Desde 1997 ,Eike y Margreet están trabajando en su jardín. </a:t>
            </a:r>
            <a:br>
              <a:rPr lang="es-ES" dirty="0"/>
            </a:br>
            <a:r>
              <a:rPr lang="es-ES" dirty="0"/>
              <a:t>Cuando empezaron, el jardín cerca de un acre era un pastizal. </a:t>
            </a:r>
            <a:br>
              <a:rPr lang="es-ES" dirty="0"/>
            </a:br>
            <a:r>
              <a:rPr lang="es-ES" dirty="0"/>
              <a:t>Poco a poco, los pastos se transformaron en un hermoso jardín. </a:t>
            </a:r>
            <a:br>
              <a:rPr lang="es-ES" dirty="0"/>
            </a:br>
            <a:r>
              <a:rPr lang="es-ES" dirty="0"/>
              <a:t>En el comienzo un jardín rocalla y un jardín de hierbas se han creado. </a:t>
            </a:r>
            <a:br>
              <a:rPr lang="es-ES" dirty="0"/>
            </a:br>
            <a:r>
              <a:rPr lang="es-ES" dirty="0"/>
              <a:t>Los mixed borders, un jardín de rosas, un estanque y un jardín de herbaceas.. </a:t>
            </a:r>
            <a:br>
              <a:rPr lang="es-ES" dirty="0"/>
            </a:br>
            <a:r>
              <a:rPr lang="es-ES" dirty="0"/>
              <a:t>Todo ha sido diseñado y clara disposición  por ellos mismos.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91544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pPr eaLnBrk="1" hangingPunct="1"/>
            <a:r>
              <a:rPr lang="es-ES" dirty="0"/>
              <a:t>El suelo de la laguna se puso en contra de la pendiente del dique. </a:t>
            </a:r>
            <a:br>
              <a:rPr lang="es-ES" dirty="0"/>
            </a:br>
            <a:r>
              <a:rPr lang="es-ES" dirty="0"/>
              <a:t>Con ladrillos  se construyó en esta vertiente una terraza. </a:t>
            </a:r>
            <a:br>
              <a:rPr lang="es-ES" dirty="0"/>
            </a:br>
            <a:r>
              <a:rPr lang="es-ES" dirty="0"/>
              <a:t>En el jardín, muchas rosas hermosas, pero también  fucsias,  pelargonios y orquídeas son importantes.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7550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Dijk van een Tu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343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Dijk van een Tu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408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Dijk van een Tu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5873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Dijk van een Tui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2862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Dijk van een Tu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8638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Dijk van een Tui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035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Dijk van een Tui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2992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Dijk van een Tui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3797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Dijk van een Tui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1321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Dijk van een Tui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9067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Dijk van een Tui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0245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Dijk van een Tui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7628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Dijk van een Tui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412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Dijk van een Tui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9559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Dijk van een Tui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3813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Dijk van een Tui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7546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Dijk van een Tui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5184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Dijk van een Tuin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3389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Dijk van een Tuin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834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Dit Is Inde Eckel</a:t>
            </a:r>
          </a:p>
        </p:txBody>
      </p:sp>
      <p:sp>
        <p:nvSpPr>
          <p:cNvPr id="8704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7894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A través de una trama de madera, un camino de arena que nos conduce a una gran puerta. </a:t>
            </a:r>
            <a:br>
              <a:rPr lang="es-ES" dirty="0"/>
            </a:br>
            <a:r>
              <a:rPr lang="es-ES" dirty="0"/>
              <a:t>Un largo camino viaje termina en la casa. </a:t>
            </a:r>
            <a:br>
              <a:rPr lang="es-ES" dirty="0"/>
            </a:br>
            <a:r>
              <a:rPr lang="es-ES" dirty="0"/>
              <a:t>Justo  aquí Janneke y Jaap van Waalwijk han creado un hermoso jardín entre un bosque y una parte de la naturaleza virgen. </a:t>
            </a:r>
            <a:br>
              <a:rPr lang="es-ES" dirty="0"/>
            </a:br>
            <a:r>
              <a:rPr lang="es-ES" dirty="0"/>
              <a:t>El jardín de casi un 4.000 m2 es una hermosa mezcla de setos  y jardín. </a:t>
            </a:r>
            <a:br>
              <a:rPr lang="es-ES" dirty="0"/>
            </a:br>
            <a:r>
              <a:rPr lang="es-ES" dirty="0"/>
              <a:t>Transiciones de Niza a partir delos setos de jardín están flanqueando el césped y los estanques. El ajuste de la casa es continuado en la estructura de las fronteras,  los caminos y estanques.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4124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041976" cy="5183187"/>
          </a:xfrm>
        </p:spPr>
        <p:txBody>
          <a:bodyPr/>
          <a:lstStyle/>
          <a:p>
            <a:pPr eaLnBrk="1" hangingPunct="1"/>
            <a:r>
              <a:rPr lang="es-ES" dirty="0"/>
              <a:t>En la primavera de los rododendros y las azaleas están en flor. </a:t>
            </a:r>
            <a:br>
              <a:rPr lang="es-ES" dirty="0"/>
            </a:br>
            <a:r>
              <a:rPr lang="es-ES" dirty="0"/>
              <a:t>Después de las floraciones de verano con buen gusto  y las  obras de arte hacen que el jardín sea  muy atractivo.</a:t>
            </a:r>
          </a:p>
        </p:txBody>
      </p:sp>
    </p:spTree>
    <p:extLst>
      <p:ext uri="{BB962C8B-B14F-4D97-AF65-F5344CB8AC3E}">
        <p14:creationId xmlns:p14="http://schemas.microsoft.com/office/powerpoint/2010/main" val="4815649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Dit is in de Erck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5676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Dit is in de Eck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1981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Dit is in de Ecke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4246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Dit is in de Eckel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0908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Dit is in de Ecke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7171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it is in de Ecke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439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Fantasiertuin´s Lo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5695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it is in de Eckel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2398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Dit is in de Eckel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4660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it is in de Eckel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8467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Fantasietuin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>
          <a:xfrm>
            <a:off x="971550" y="1484313"/>
            <a:ext cx="6984826" cy="4537075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Este jardín está situado en el peculiar 't Loo (parte de Oldebroek) </a:t>
            </a:r>
            <a:br>
              <a:rPr lang="es-ES" sz="2400" dirty="0"/>
            </a:br>
            <a:r>
              <a:rPr lang="es-ES" sz="2400" dirty="0"/>
              <a:t>Beerd y Jenny van de Put comenzó con su jardín en 1987. </a:t>
            </a:r>
            <a:br>
              <a:rPr lang="es-ES" sz="2400" dirty="0"/>
            </a:br>
            <a:r>
              <a:rPr lang="es-ES" sz="2400" dirty="0"/>
              <a:t>Durante varios años su fantasía se hizo realidad. </a:t>
            </a:r>
            <a:br>
              <a:rPr lang="es-ES" sz="2400" dirty="0"/>
            </a:br>
            <a:r>
              <a:rPr lang="es-ES" sz="2400" dirty="0"/>
              <a:t>En torno a un "castillo de ruina" que plantó una gran colección de plantas subtropicales. </a:t>
            </a:r>
            <a:br>
              <a:rPr lang="es-ES" sz="2400" dirty="0"/>
            </a:br>
            <a:r>
              <a:rPr lang="es-ES" sz="2400" dirty="0"/>
              <a:t>Paseaba en el huerto podrás ver las grutas pequeñas y aguas streaming. </a:t>
            </a:r>
            <a:br>
              <a:rPr lang="es-ES" sz="2400" dirty="0"/>
            </a:br>
            <a:r>
              <a:rPr lang="es-ES" sz="2400" dirty="0"/>
              <a:t>El jardín muestra un ambiente del sur. </a:t>
            </a:r>
            <a:br>
              <a:rPr lang="es-ES" sz="2400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97882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La mayor parte del jardín es de unos 3 metros por debajo de la superficie. </a:t>
            </a:r>
            <a:br>
              <a:rPr lang="es-ES" dirty="0"/>
            </a:br>
            <a:r>
              <a:rPr lang="es-ES" dirty="0"/>
              <a:t> Nueva es una gruta con una exposición de algunos pintores. </a:t>
            </a:r>
            <a:br>
              <a:rPr lang="es-ES" dirty="0"/>
            </a:br>
            <a:r>
              <a:rPr lang="es-ES" dirty="0"/>
              <a:t>El jardín japonés es bastante nuevo. 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95515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Fantasietu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5157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Fantasiertuin´s Lo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8188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Fantasietuin Loo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5933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Fantasietuin´s Lo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6777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Fantasietuin´s Lo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8341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Fantasietuin´s Loo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3337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Fantasietuin´s Lo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0326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Fantasietuin´s Lo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34975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Fantasietuin´s Lo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4053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Fantasietuin´s Loo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9181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Fantasietuin´s Loo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0791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Fantasietuin´s Loo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6011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Fantasietuin´s Loo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3236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Fantasietuin´s Loo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5658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Fantasietuin´s Loo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0452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Fantasietuin´s Loo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1872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 Tuin vanGeke Torre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dirty="0"/>
              <a:t>Este jardín de San jansklooster está rodeado por un muro de ladrillos antiguos.. </a:t>
            </a:r>
            <a:br>
              <a:rPr lang="es-ES" sz="2400" dirty="0"/>
            </a:br>
            <a:r>
              <a:rPr lang="es-ES" sz="2400" dirty="0"/>
              <a:t>El jardín de hectárea 0,75 se encuentra cerca de un área natural protegida "De Wieden". </a:t>
            </a:r>
            <a:br>
              <a:rPr lang="es-ES" sz="2400" dirty="0"/>
            </a:br>
            <a:r>
              <a:rPr lang="es-ES" sz="2400" dirty="0"/>
              <a:t>Hace unos 20 años aquí sólo era un pastizal. </a:t>
            </a:r>
            <a:br>
              <a:rPr lang="es-ES" sz="2400" dirty="0"/>
            </a:br>
            <a:r>
              <a:rPr lang="es-ES" sz="2400" dirty="0"/>
              <a:t>Ahora usted puede ver aquí una hermosa casa con jardín, senderos y bordes en color. </a:t>
            </a:r>
            <a:br>
              <a:rPr lang="es-ES" sz="2400" dirty="0"/>
            </a:br>
            <a:r>
              <a:rPr lang="es-ES" sz="2400" dirty="0"/>
              <a:t>Hay límites en los colores rojo, con el salmón, en colores para un jardín de sombra, y las fronteras en los colores azul con gris y amarillo suave. </a:t>
            </a:r>
            <a:br>
              <a:rPr lang="es-ES" sz="2400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36065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 través de una pequeña puerta que hay una hermosa vista sobre el paisaje circundante. </a:t>
            </a:r>
            <a:br>
              <a:rPr lang="es-ES" dirty="0"/>
            </a:br>
            <a:r>
              <a:rPr lang="es-ES" dirty="0"/>
              <a:t>Además, existen las fronteras en los colores morado con rosa amarilla, naranja y un jardín de hierbas. 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250850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Geke Roo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2053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Geke Ro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6234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Geke Rook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0718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Geke Roo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06462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Geke Roo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8713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Geke Roo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8545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Geke Roo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31807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Geke Roo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78930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Geke Roo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3463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Goldhoorn Gardens</a:t>
            </a:r>
          </a:p>
        </p:txBody>
      </p:sp>
      <p:sp>
        <p:nvSpPr>
          <p:cNvPr id="1269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En 1985, Elly Kloosterboer y su marido han creado un jardín alrededor de su casa. </a:t>
            </a:r>
            <a:br>
              <a:rPr lang="es-ES" dirty="0"/>
            </a:br>
            <a:r>
              <a:rPr lang="es-ES" dirty="0"/>
              <a:t> En este jardín había un montón de brezos y arbustos siempre verdes. </a:t>
            </a:r>
            <a:br>
              <a:rPr lang="es-ES" dirty="0"/>
            </a:br>
            <a:r>
              <a:rPr lang="es-ES" dirty="0"/>
              <a:t>1991 fue el año de la gran alteración. </a:t>
            </a:r>
            <a:br>
              <a:rPr lang="es-ES" dirty="0"/>
            </a:br>
            <a:r>
              <a:rPr lang="es-ES" dirty="0"/>
              <a:t>Hoy en día, el jardín cuenta con muchas rosas y clemátides en un ambiente romántico. </a:t>
            </a:r>
            <a:br>
              <a:rPr lang="es-ES" dirty="0"/>
            </a:br>
            <a:r>
              <a:rPr lang="es-ES" dirty="0"/>
              <a:t>Hay mucha variación en las flores, hojas y greencolours en las salas de jardín de varios. </a:t>
            </a:r>
            <a:br>
              <a:rPr lang="es-ES" dirty="0"/>
            </a:br>
            <a:r>
              <a:rPr lang="es-ES" dirty="0"/>
              <a:t>Vistas agradables dan una hermosa vista sobre el paisaje.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037282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Hay un estanque romántico, los arriates de color, una glorieta de haya y un jardín de silencio. </a:t>
            </a:r>
            <a:br>
              <a:rPr lang="es-ES" dirty="0"/>
            </a:br>
            <a:r>
              <a:rPr lang="es-ES" dirty="0"/>
              <a:t>Setos de haya, aligustre, tejo y la hiedra se distribuyen en el jardín.</a:t>
            </a:r>
          </a:p>
        </p:txBody>
      </p:sp>
    </p:spTree>
    <p:extLst>
      <p:ext uri="{BB962C8B-B14F-4D97-AF65-F5344CB8AC3E}">
        <p14:creationId xmlns:p14="http://schemas.microsoft.com/office/powerpoint/2010/main" val="19729497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Goldhoor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53583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Goldhoor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7575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Goldhoor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5308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Goldhoor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6745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Goldhoor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8079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Goldhoor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18530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Goldhoor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8549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Goldhoor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55685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Goldhoor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08286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Goldhoor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57070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Goldhoor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93045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Goldhoor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4173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Goldhoor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48580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Goldhoor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54711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Goldhoor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4903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Goldhoor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76846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Goldhoorn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85584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Goldhoor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3246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Het Hof van Marie</a:t>
            </a:r>
          </a:p>
        </p:txBody>
      </p:sp>
      <p:sp>
        <p:nvSpPr>
          <p:cNvPr id="1474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933950"/>
          </a:xfrm>
        </p:spPr>
        <p:txBody>
          <a:bodyPr/>
          <a:lstStyle/>
          <a:p>
            <a:pPr eaLnBrk="1" hangingPunct="1"/>
            <a:r>
              <a:rPr lang="es-ES" dirty="0"/>
              <a:t>Het Hof van Marie es una casa de campo rodeada de un  jardín con mucho colorido. </a:t>
            </a:r>
            <a:br>
              <a:rPr lang="es-ES" dirty="0"/>
            </a:br>
            <a:r>
              <a:rPr lang="es-ES" dirty="0"/>
              <a:t>El jardín está situado en un huerto en el que los árboles más bellos aún sobreviven. </a:t>
            </a:r>
            <a:br>
              <a:rPr lang="es-ES" dirty="0"/>
            </a:br>
            <a:r>
              <a:rPr lang="es-ES" dirty="0"/>
              <a:t>Hay flores en el jardín durante todo el año. </a:t>
            </a:r>
            <a:br>
              <a:rPr lang="es-ES" dirty="0"/>
            </a:br>
            <a:r>
              <a:rPr lang="es-ES" dirty="0"/>
              <a:t>40 tipos diferentes de liliáceas y más de 100 tipos de hortensias crecen en el jardín. </a:t>
            </a:r>
            <a:br>
              <a:rPr lang="es-ES" dirty="0"/>
            </a:br>
            <a:r>
              <a:rPr lang="es-ES" dirty="0"/>
              <a:t> Especial el jardín detrás de la casa es muy colorido. </a:t>
            </a:r>
            <a:br>
              <a:rPr lang="es-ES" dirty="0"/>
            </a:br>
            <a:r>
              <a:rPr lang="es-ES" dirty="0"/>
              <a:t>Alrededor del eje del jardín es un gritpath con una longitud de 70 metros.</a:t>
            </a:r>
          </a:p>
        </p:txBody>
      </p:sp>
    </p:spTree>
    <p:extLst>
      <p:ext uri="{BB962C8B-B14F-4D97-AF65-F5344CB8AC3E}">
        <p14:creationId xmlns:p14="http://schemas.microsoft.com/office/powerpoint/2010/main" val="33213281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Het Hof van Mar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04432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Het Hof  van Mari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04234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Het Hof van Mari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40762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Het Hof van Mari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85649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Het Hof van Mari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461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Het Hof van Mari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94121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Het Hof van Mari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91590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Het Hof van Mari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04953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Het Hof van Mari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18830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Het Hof van Mari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80130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Het Hof van Mari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72951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Het Hof van Mari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40605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Het Hof van Mari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25181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Het Hof van Marie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51923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Het Hof van Marie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46715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Het Hof van Mari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3" name="2 Imagen" descr="Het Hof van Marie.-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593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865</Words>
  <Application>Microsoft Office PowerPoint</Application>
  <PresentationFormat>Presentación en pantalla (4:3)</PresentationFormat>
  <Paragraphs>311</Paragraphs>
  <Slides>157</Slides>
  <Notes>141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157</vt:i4>
      </vt:variant>
    </vt:vector>
  </HeadingPairs>
  <TitlesOfParts>
    <vt:vector size="162" baseType="lpstr">
      <vt:lpstr>Calibri</vt:lpstr>
      <vt:lpstr>Century Schoolbook</vt:lpstr>
      <vt:lpstr>Wingdings</vt:lpstr>
      <vt:lpstr>Wingdings 2</vt:lpstr>
      <vt:lpstr>Default Theme</vt:lpstr>
      <vt:lpstr>EUR0PA.-LA VUELTA AL MUNDO EN 885 JARDINES.-ESTE DE HOLANDA.-C</vt:lpstr>
      <vt:lpstr>Ada Hofman.-Acuatic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D´Alde Conninckshof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Hof van Smeenge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Dijk van een 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Dit Is Inde Eckel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Fantasietuin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Tuin vanGeke Torre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Goldhoorn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Het Hof van Marie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2018-03-11T04:43:30Z</dcterms:modified>
</cp:coreProperties>
</file>