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4E664-8E69-42B8-B9B5-A7842760DB89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50FB1-2CFF-4656-9CC7-2982E85E903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604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45C564D-4C2C-4340-8F13-3DC90C4849FB}" type="slidenum">
              <a:rPr lang="es-ES_tradnl" sz="1200">
                <a:solidFill>
                  <a:prstClr val="black"/>
                </a:solidFill>
              </a:rPr>
              <a:pPr eaLnBrk="1" hangingPunct="1"/>
              <a:t>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DDBBF95-38AB-4E1D-AE97-50E6B6373B42}" type="slidenum">
              <a:rPr lang="es-ES_tradnl" sz="1200">
                <a:solidFill>
                  <a:prstClr val="black"/>
                </a:solidFill>
              </a:rPr>
              <a:pPr eaLnBrk="1" hangingPunct="1"/>
              <a:t>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Castle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01C9B6A-298B-47EA-AECA-EC30EF2714C0}" type="slidenum">
              <a:rPr lang="es-ES_tradnl" sz="1200">
                <a:solidFill>
                  <a:prstClr val="black"/>
                </a:solidFill>
              </a:rPr>
              <a:pPr eaLnBrk="1" hangingPunct="1"/>
              <a:t>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Castle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36961BD-B639-4812-B6B7-6EA6E6549F88}" type="slidenum">
              <a:rPr lang="es-ES_tradnl" sz="1200">
                <a:solidFill>
                  <a:prstClr val="black"/>
                </a:solidFill>
              </a:rPr>
              <a:pPr eaLnBrk="1" hangingPunct="1"/>
              <a:t>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Castle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F056270-5B6E-4746-A9BF-D825082992F8}" type="slidenum">
              <a:rPr lang="es-ES_tradnl" sz="1200">
                <a:solidFill>
                  <a:prstClr val="black"/>
                </a:solidFill>
              </a:rPr>
              <a:pPr eaLnBrk="1" hangingPunct="1"/>
              <a:t>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Castre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0DF7AF3-F6DA-4DE6-A3B3-F6975AF76963}" type="slidenum">
              <a:rPr lang="es-ES_tradnl" sz="1200">
                <a:solidFill>
                  <a:prstClr val="black"/>
                </a:solidFill>
              </a:rPr>
              <a:pPr eaLnBrk="1" hangingPunct="1"/>
              <a:t>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Castre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2040EAE-3F42-480E-B48D-FF733E2B7F72}" type="slidenum">
              <a:rPr lang="es-ES_tradnl" sz="1200">
                <a:solidFill>
                  <a:prstClr val="black"/>
                </a:solidFill>
              </a:rPr>
              <a:pPr eaLnBrk="1" hangingPunct="1"/>
              <a:t>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Castle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4604F89-00AD-4D5D-9CA2-F0C6C9DAC497}" type="slidenum">
              <a:rPr lang="es-ES_tradnl" sz="1200">
                <a:solidFill>
                  <a:prstClr val="black"/>
                </a:solidFill>
              </a:rPr>
              <a:pPr eaLnBrk="1" hangingPunct="1"/>
              <a:t>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Castre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C5E15BE-4DE2-43BB-B5D9-F31E70C16B56}" type="slidenum">
              <a:rPr lang="es-ES_tradnl" sz="1200">
                <a:solidFill>
                  <a:prstClr val="black"/>
                </a:solidFill>
              </a:rPr>
              <a:pPr eaLnBrk="1" hangingPunct="1"/>
              <a:t>10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Castle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A09FB99-0278-464C-BFA2-8742813B29DA}" type="slidenum">
              <a:rPr lang="es-ES_tradnl" sz="1200">
                <a:solidFill>
                  <a:prstClr val="black"/>
                </a:solidFill>
              </a:rPr>
              <a:pPr eaLnBrk="1" hangingPunct="1"/>
              <a:t>11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2AAEDAD-34D1-4F64-84B4-78871A4727CF}" type="slidenum">
              <a:rPr lang="es-ES_tradnl" sz="1200">
                <a:solidFill>
                  <a:prstClr val="black"/>
                </a:solidFill>
              </a:rPr>
              <a:pPr eaLnBrk="1" hangingPunct="1"/>
              <a:t>12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Blair Castle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54F06D3-7E2F-421E-9213-2F2A047B05C5}" type="slidenum">
              <a:rPr lang="es-ES_tradnl" sz="1200">
                <a:solidFill>
                  <a:prstClr val="black"/>
                </a:solidFill>
              </a:rPr>
              <a:pPr eaLnBrk="1" hangingPunct="1"/>
              <a:t>13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2A66982-B548-4073-B12E-3D750E520433}" type="slidenum">
              <a:rPr lang="es-ES_tradnl" sz="1200">
                <a:solidFill>
                  <a:prstClr val="black"/>
                </a:solidFill>
              </a:rPr>
              <a:pPr eaLnBrk="1" hangingPunct="1"/>
              <a:t>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Borde Hill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CE87D25-ACF3-44E0-9906-07C087CC134C}" type="slidenum">
              <a:rPr lang="es-ES_tradnl" sz="1200">
                <a:solidFill>
                  <a:prstClr val="black"/>
                </a:solidFill>
              </a:rPr>
              <a:pPr eaLnBrk="1" hangingPunct="1"/>
              <a:t>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Borde Hill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36343EC-970A-40C3-8A55-1D0784C5F42A}" type="slidenum">
              <a:rPr lang="es-ES_tradnl" sz="1200">
                <a:solidFill>
                  <a:prstClr val="black"/>
                </a:solidFill>
              </a:rPr>
              <a:pPr eaLnBrk="1" hangingPunct="1"/>
              <a:t>18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Borde Hill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711DD9C-481F-428A-8EF6-DB62669724B1}" type="slidenum">
              <a:rPr lang="es-ES_tradnl" sz="1200">
                <a:solidFill>
                  <a:prstClr val="black"/>
                </a:solidFill>
              </a:rPr>
              <a:pPr eaLnBrk="1" hangingPunct="1"/>
              <a:t>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Borde Hill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06864D8-7FAE-4F94-BA6F-591500110717}" type="slidenum">
              <a:rPr lang="es-ES_tradnl" sz="1200">
                <a:solidFill>
                  <a:prstClr val="black"/>
                </a:solidFill>
              </a:rPr>
              <a:pPr eaLnBrk="1" hangingPunct="1"/>
              <a:t>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389CFE5-800E-4C64-A17A-89CB6311A7D1}" type="slidenum">
              <a:rPr lang="es-ES_tradnl" sz="1200">
                <a:solidFill>
                  <a:prstClr val="black"/>
                </a:solidFill>
              </a:rPr>
              <a:pPr eaLnBrk="1" hangingPunct="1"/>
              <a:t>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2517960-BB9E-497E-A6FF-7EB5B2F4C939}" type="slidenum">
              <a:rPr lang="es-ES_tradnl" sz="1200">
                <a:solidFill>
                  <a:prstClr val="black"/>
                </a:solidFill>
              </a:rPr>
              <a:pPr eaLnBrk="1" hangingPunct="1"/>
              <a:t>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73A8E1A-5F84-42B5-9748-559088D2DA89}" type="slidenum">
              <a:rPr lang="es-ES_tradnl" sz="1200">
                <a:solidFill>
                  <a:prstClr val="black"/>
                </a:solidFill>
              </a:rPr>
              <a:pPr eaLnBrk="1" hangingPunct="1"/>
              <a:t>23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House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E5E8043-39FE-4786-9587-920562D758B4}" type="slidenum">
              <a:rPr lang="es-ES_tradnl" sz="1200">
                <a:solidFill>
                  <a:prstClr val="black"/>
                </a:solidFill>
              </a:rPr>
              <a:pPr eaLnBrk="1" hangingPunct="1"/>
              <a:t>24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House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0C781D1-5E5A-4D62-93BD-2362EE61DBB5}" type="slidenum">
              <a:rPr lang="es-ES_tradnl" sz="1200">
                <a:solidFill>
                  <a:prstClr val="black"/>
                </a:solidFill>
              </a:rPr>
              <a:pPr eaLnBrk="1" hangingPunct="1"/>
              <a:t>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House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CF7DBF3-180A-4B78-BB70-059C2E9194E8}" type="slidenum">
              <a:rPr lang="es-ES_tradnl" sz="1200">
                <a:solidFill>
                  <a:prstClr val="black"/>
                </a:solidFill>
              </a:rPr>
              <a:pPr eaLnBrk="1" hangingPunct="1"/>
              <a:t>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House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D604FD2-8AB7-4445-BBC2-6CB77DC8DA81}" type="slidenum">
              <a:rPr lang="es-ES_tradnl" sz="1200">
                <a:solidFill>
                  <a:prstClr val="black"/>
                </a:solidFill>
              </a:rPr>
              <a:pPr eaLnBrk="1" hangingPunct="1"/>
              <a:t>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Bowood House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EABDD7E-AE89-45B1-B7D7-9C11A44C16AE}" type="slidenum">
              <a:rPr lang="es-ES_tradnl" sz="1200">
                <a:solidFill>
                  <a:prstClr val="black"/>
                </a:solidFill>
              </a:rPr>
              <a:pPr eaLnBrk="1" hangingPunct="1"/>
              <a:t>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249A357-0079-4449-ABC5-BCCE27F57314}" type="slidenum">
              <a:rPr lang="es-ES_tradnl" sz="1200">
                <a:solidFill>
                  <a:prstClr val="black"/>
                </a:solidFill>
              </a:rPr>
              <a:pPr eaLnBrk="1" hangingPunct="1"/>
              <a:t>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Branklyn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D84AB7B-B40C-4642-9B46-854B5813379E}" type="slidenum">
              <a:rPr lang="es-ES_tradnl" sz="1200">
                <a:solidFill>
                  <a:prstClr val="black"/>
                </a:solidFill>
              </a:rPr>
              <a:pPr eaLnBrk="1" hangingPunct="1"/>
              <a:t>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Branklyn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CEE2B12-9A5D-41D7-9360-ED73B9AE56EE}" type="slidenum">
              <a:rPr lang="es-ES_tradnl" sz="1200">
                <a:solidFill>
                  <a:prstClr val="black"/>
                </a:solidFill>
              </a:rPr>
              <a:pPr eaLnBrk="1" hangingPunct="1"/>
              <a:t>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Branklyn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AD68811-07D1-4221-931F-A366D8A64F5A}" type="slidenum">
              <a:rPr lang="es-ES_tradnl" sz="1200">
                <a:solidFill>
                  <a:prstClr val="black"/>
                </a:solidFill>
              </a:rPr>
              <a:pPr eaLnBrk="1" hangingPunct="1"/>
              <a:t>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Branklyn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C852406-DAB3-40CE-83D4-17BC449904C2}" type="slidenum">
              <a:rPr lang="es-ES_tradnl" sz="1200">
                <a:solidFill>
                  <a:prstClr val="black"/>
                </a:solidFill>
              </a:rPr>
              <a:pPr eaLnBrk="1" hangingPunct="1"/>
              <a:t>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Branklyn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38B7D84-93DC-4F07-8066-BB6780EB0327}" type="slidenum">
              <a:rPr lang="es-ES_tradnl" sz="1200">
                <a:solidFill>
                  <a:prstClr val="black"/>
                </a:solidFill>
              </a:rPr>
              <a:pPr eaLnBrk="1" hangingPunct="1"/>
              <a:t>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Branklyn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776FFDF-63BD-4A17-BB0D-DE9A11515934}" type="slidenum">
              <a:rPr lang="es-ES_tradnl" sz="1200">
                <a:solidFill>
                  <a:prstClr val="black"/>
                </a:solidFill>
              </a:rPr>
              <a:pPr eaLnBrk="1" hangingPunct="1"/>
              <a:t>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9148A64-A6D0-4EE4-B8D6-29A0C919378D}" type="slidenum">
              <a:rPr lang="es-ES_tradnl" sz="1200">
                <a:solidFill>
                  <a:prstClr val="black"/>
                </a:solidFill>
              </a:rPr>
              <a:pPr eaLnBrk="1" hangingPunct="1"/>
              <a:t>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Dirleton Castre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D183939-A693-4EA8-950B-83A3614F7482}" type="slidenum">
              <a:rPr lang="es-ES_tradnl" sz="1200">
                <a:solidFill>
                  <a:prstClr val="black"/>
                </a:solidFill>
              </a:rPr>
              <a:pPr eaLnBrk="1" hangingPunct="1"/>
              <a:t>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Dirleton Castre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95AD0C5-5029-49E7-8F1A-5606D3C9C61C}" type="slidenum">
              <a:rPr lang="es-ES_tradnl" sz="1200">
                <a:solidFill>
                  <a:prstClr val="black"/>
                </a:solidFill>
              </a:rPr>
              <a:pPr eaLnBrk="1" hangingPunct="1"/>
              <a:t>38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Dirleton Castre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0EEF875-06DD-4A71-8253-F771A23A4634}" type="slidenum">
              <a:rPr lang="es-ES_tradnl" sz="1200">
                <a:solidFill>
                  <a:prstClr val="black"/>
                </a:solidFill>
              </a:rPr>
              <a:pPr eaLnBrk="1" hangingPunct="1"/>
              <a:t>39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Dirleton Castre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79914A2-9E00-47E4-B0F3-7ECEA762A86E}" type="slidenum">
              <a:rPr lang="es-ES_tradnl" sz="1200">
                <a:solidFill>
                  <a:prstClr val="black"/>
                </a:solidFill>
              </a:rPr>
              <a:pPr eaLnBrk="1" hangingPunct="1"/>
              <a:t>40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Dirleton Castre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A811C72-72FB-4BD0-B75E-5CBDFC237779}" type="slidenum">
              <a:rPr lang="es-ES_tradnl" sz="1200">
                <a:solidFill>
                  <a:prstClr val="black"/>
                </a:solidFill>
              </a:rPr>
              <a:pPr eaLnBrk="1" hangingPunct="1"/>
              <a:t>41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Dirleton Castre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8C63FE0-662D-4647-A4CE-212B3BB02A99}" type="slidenum">
              <a:rPr lang="es-ES_tradnl" sz="1200">
                <a:solidFill>
                  <a:prstClr val="black"/>
                </a:solidFill>
              </a:rPr>
              <a:pPr eaLnBrk="1" hangingPunct="1"/>
              <a:t>42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B0B02F1-96EC-4537-B02B-E96EDD056F9B}" type="slidenum">
              <a:rPr lang="es-ES_tradnl" sz="1200">
                <a:solidFill>
                  <a:prstClr val="black"/>
                </a:solidFill>
              </a:rPr>
              <a:pPr eaLnBrk="1" hangingPunct="1"/>
              <a:t>43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Dorothy Clive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F89BE19-8C98-4F75-902C-51960EF0510B}" type="slidenum">
              <a:rPr lang="es-ES_tradnl" sz="1200">
                <a:solidFill>
                  <a:prstClr val="black"/>
                </a:solidFill>
              </a:rPr>
              <a:pPr eaLnBrk="1" hangingPunct="1"/>
              <a:t>44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Dorothy Clive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A29C7E0-C618-481F-A53D-ABC724BEAF10}" type="slidenum">
              <a:rPr lang="es-ES_tradnl" sz="1200">
                <a:solidFill>
                  <a:prstClr val="black"/>
                </a:solidFill>
              </a:rPr>
              <a:pPr eaLnBrk="1" hangingPunct="1"/>
              <a:t>45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Dorothy Clive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0BBF733-5F70-41BE-8B1A-1B4FA6E9FDAD}" type="slidenum">
              <a:rPr lang="es-ES_tradnl" sz="1200">
                <a:solidFill>
                  <a:prstClr val="black"/>
                </a:solidFill>
              </a:rPr>
              <a:pPr eaLnBrk="1" hangingPunct="1"/>
              <a:t>46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Dorothy Clive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218A898-1D22-437A-A4BA-2BF260135BD1}" type="slidenum">
              <a:rPr lang="es-ES_tradnl" sz="1200">
                <a:solidFill>
                  <a:prstClr val="black"/>
                </a:solidFill>
              </a:rPr>
              <a:pPr eaLnBrk="1" hangingPunct="1"/>
              <a:t>47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A23366A-F255-412D-992C-A3E69152F7BF}" type="slidenum">
              <a:rPr lang="es-ES_tradnl" sz="1200">
                <a:solidFill>
                  <a:prstClr val="black"/>
                </a:solidFill>
              </a:rPr>
              <a:pPr eaLnBrk="1" hangingPunct="1"/>
              <a:t>48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58C5228-5E4D-47DC-A667-563A37FDBD13}" type="slidenum">
              <a:rPr lang="es-ES_tradnl" sz="1200">
                <a:solidFill>
                  <a:prstClr val="black"/>
                </a:solidFill>
              </a:rPr>
              <a:pPr eaLnBrk="1" hangingPunct="1"/>
              <a:t>49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D25E3A5-7597-4379-A1A5-F399026E4B15}" type="slidenum">
              <a:rPr lang="es-ES_tradnl" sz="1200">
                <a:solidFill>
                  <a:prstClr val="black"/>
                </a:solidFill>
              </a:rPr>
              <a:pPr eaLnBrk="1" hangingPunct="1"/>
              <a:t>50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304D163-AC04-4632-BFB6-2558D839974F}" type="slidenum">
              <a:rPr lang="es-ES_tradnl" sz="1200">
                <a:solidFill>
                  <a:prstClr val="black"/>
                </a:solidFill>
              </a:rPr>
              <a:pPr eaLnBrk="1" hangingPunct="1"/>
              <a:t>51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56AA1E3-9208-45A1-B85A-21DAFC378618}" type="slidenum">
              <a:rPr lang="es-ES_tradnl" sz="1200">
                <a:solidFill>
                  <a:prstClr val="black"/>
                </a:solidFill>
              </a:rPr>
              <a:pPr eaLnBrk="1" hangingPunct="1"/>
              <a:t>52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0B4F6AC-10AE-46D5-BACB-14A52B6BA9A0}" type="slidenum">
              <a:rPr lang="es-ES_tradnl" sz="1200">
                <a:solidFill>
                  <a:prstClr val="black"/>
                </a:solidFill>
              </a:rPr>
              <a:pPr eaLnBrk="1" hangingPunct="1"/>
              <a:t>53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9B5246C-E385-4715-98E8-9BC6CBD85C78}" type="slidenum">
              <a:rPr lang="es-ES_tradnl" sz="1200">
                <a:solidFill>
                  <a:prstClr val="black"/>
                </a:solidFill>
              </a:rPr>
              <a:pPr eaLnBrk="1" hangingPunct="1"/>
              <a:t>54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E333F2F-5D91-458C-AEEC-C3911999373D}" type="slidenum">
              <a:rPr lang="es-ES_tradnl" sz="1200">
                <a:solidFill>
                  <a:prstClr val="black"/>
                </a:solidFill>
              </a:rPr>
              <a:pPr eaLnBrk="1" hangingPunct="1"/>
              <a:t>55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Drum Castre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B7F3699-A7B6-4066-876C-4F8F7A2FBB44}" type="slidenum">
              <a:rPr lang="es-ES_tradnl" sz="1200">
                <a:solidFill>
                  <a:prstClr val="black"/>
                </a:solidFill>
              </a:rPr>
              <a:pPr eaLnBrk="1" hangingPunct="1"/>
              <a:t>56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BB9CBDA-3F75-4F8B-ABF6-20F4FFF5B8F4}" type="slidenum">
              <a:rPr lang="es-ES_tradnl" sz="1200">
                <a:solidFill>
                  <a:prstClr val="black"/>
                </a:solidFill>
              </a:rPr>
              <a:pPr eaLnBrk="1" hangingPunct="1"/>
              <a:t>57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Erddig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FF548AC-A3CB-4FCB-BB76-73BB3C2BC2EE}" type="slidenum">
              <a:rPr lang="es-ES_tradnl" sz="1200">
                <a:solidFill>
                  <a:prstClr val="black"/>
                </a:solidFill>
              </a:rPr>
              <a:pPr eaLnBrk="1" hangingPunct="1"/>
              <a:t>58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64ECD07-9F88-4DA9-A88F-B59C141E6699}" type="slidenum">
              <a:rPr lang="es-ES_tradnl" sz="1200">
                <a:solidFill>
                  <a:prstClr val="black"/>
                </a:solidFill>
              </a:rPr>
              <a:pPr eaLnBrk="1" hangingPunct="1"/>
              <a:t>59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Erdigg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937362B-864C-4CC5-89F2-995632B78040}" type="slidenum">
              <a:rPr lang="es-ES_tradnl" sz="1200">
                <a:solidFill>
                  <a:prstClr val="black"/>
                </a:solidFill>
              </a:rPr>
              <a:pPr eaLnBrk="1" hangingPunct="1"/>
              <a:t>60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Erddig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6C5E777-8066-4068-8DF0-6DBB79C5D5CB}" type="slidenum">
              <a:rPr lang="es-ES_tradnl" sz="1200">
                <a:solidFill>
                  <a:prstClr val="black"/>
                </a:solidFill>
              </a:rPr>
              <a:pPr eaLnBrk="1" hangingPunct="1"/>
              <a:t>61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CF5BAC2-258F-4617-A478-83AD5ECD8775}" type="slidenum">
              <a:rPr lang="es-ES_tradnl" sz="1200">
                <a:solidFill>
                  <a:prstClr val="black"/>
                </a:solidFill>
              </a:rPr>
              <a:pPr eaLnBrk="1" hangingPunct="1"/>
              <a:t>62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C8C1352-8063-40E5-BFF2-172D6BCBC218}" type="slidenum">
              <a:rPr lang="es-ES_tradnl" sz="1200">
                <a:solidFill>
                  <a:prstClr val="black"/>
                </a:solidFill>
              </a:rPr>
              <a:pPr eaLnBrk="1" hangingPunct="1"/>
              <a:t>63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F85F847-AF73-4B82-B49E-7BA808B61B7E}" type="slidenum">
              <a:rPr lang="es-ES_tradnl" sz="1200">
                <a:solidFill>
                  <a:prstClr val="black"/>
                </a:solidFill>
              </a:rPr>
              <a:pPr eaLnBrk="1" hangingPunct="1"/>
              <a:t>64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6197307-850C-419E-ABA4-F8201DA63A6B}" type="slidenum">
              <a:rPr lang="es-ES_tradnl" sz="1200">
                <a:solidFill>
                  <a:prstClr val="black"/>
                </a:solidFill>
              </a:rPr>
              <a:pPr eaLnBrk="1" hangingPunct="1"/>
              <a:t>65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9696BF1-9526-44B9-A74A-18B78F857DC0}" type="slidenum">
              <a:rPr lang="es-ES_tradnl" sz="1200">
                <a:solidFill>
                  <a:prstClr val="black"/>
                </a:solidFill>
              </a:rPr>
              <a:pPr eaLnBrk="1" hangingPunct="1"/>
              <a:t>66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05BD659-11AE-4655-A4E2-7DD841452A32}" type="slidenum">
              <a:rPr lang="es-ES_tradnl" sz="1200">
                <a:solidFill>
                  <a:prstClr val="black"/>
                </a:solidFill>
              </a:rPr>
              <a:pPr eaLnBrk="1" hangingPunct="1"/>
              <a:t>67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BF95789-7DB7-4A04-9084-02A4D646E8BE}" type="slidenum">
              <a:rPr lang="es-ES_tradnl" sz="1200">
                <a:solidFill>
                  <a:prstClr val="black"/>
                </a:solidFill>
              </a:rPr>
              <a:pPr eaLnBrk="1" hangingPunct="1"/>
              <a:t>68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D64F53F-C915-4F27-AB32-2610B78E591E}" type="slidenum">
              <a:rPr lang="es-ES_tradnl" sz="1200">
                <a:solidFill>
                  <a:prstClr val="black"/>
                </a:solidFill>
              </a:rPr>
              <a:pPr eaLnBrk="1" hangingPunct="1"/>
              <a:t>69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1EC89CD-0955-4F72-BA13-CE04507E8A37}" type="slidenum">
              <a:rPr lang="es-ES_tradnl" sz="1200">
                <a:solidFill>
                  <a:prstClr val="black"/>
                </a:solidFill>
              </a:rPr>
              <a:pPr eaLnBrk="1" hangingPunct="1"/>
              <a:t>70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EBEFAC7-436F-40D1-AC54-CB53ABD945C5}" type="slidenum">
              <a:rPr lang="es-ES_tradnl" sz="1200">
                <a:solidFill>
                  <a:prstClr val="black"/>
                </a:solidFill>
              </a:rPr>
              <a:pPr eaLnBrk="1" hangingPunct="1"/>
              <a:t>71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258930F-70A1-406A-BC08-C4DDCA46F0CC}" type="slidenum">
              <a:rPr lang="es-ES_tradnl" sz="1200">
                <a:solidFill>
                  <a:prstClr val="black"/>
                </a:solidFill>
              </a:rPr>
              <a:pPr eaLnBrk="1" hangingPunct="1"/>
              <a:t>72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01F3F34-F3D1-49FC-8EBC-84655E8EEEDB}" type="slidenum">
              <a:rPr lang="es-ES_tradnl" sz="1200">
                <a:solidFill>
                  <a:prstClr val="black"/>
                </a:solidFill>
              </a:rPr>
              <a:pPr eaLnBrk="1" hangingPunct="1"/>
              <a:t>73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B93B31A-7207-494E-95E8-AC4BD156CE35}" type="slidenum">
              <a:rPr lang="es-ES_tradnl" sz="1200">
                <a:solidFill>
                  <a:prstClr val="black"/>
                </a:solidFill>
              </a:rPr>
              <a:pPr eaLnBrk="1" hangingPunct="1"/>
              <a:t>74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44F3F54-239A-42C9-803A-EDF99ED35996}" type="slidenum">
              <a:rPr lang="es-ES_tradnl" sz="1200">
                <a:solidFill>
                  <a:prstClr val="black"/>
                </a:solidFill>
              </a:rPr>
              <a:pPr eaLnBrk="1" hangingPunct="1"/>
              <a:t>75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ED296C6-45E9-4E07-99F1-AC211BD21AC7}" type="slidenum">
              <a:rPr lang="es-ES_tradnl" sz="1200">
                <a:solidFill>
                  <a:prstClr val="black"/>
                </a:solidFill>
              </a:rPr>
              <a:pPr eaLnBrk="1" hangingPunct="1"/>
              <a:t>76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6E5AE22-18B2-42FC-B73D-34B9F352CA19}" type="slidenum">
              <a:rPr lang="es-ES_tradnl" sz="1200">
                <a:solidFill>
                  <a:prstClr val="black"/>
                </a:solidFill>
              </a:rPr>
              <a:pPr eaLnBrk="1" hangingPunct="1"/>
              <a:t>77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072BE89-7439-4838-BA65-06F7C698FD9B}" type="slidenum">
              <a:rPr lang="es-ES_tradnl" sz="1200">
                <a:solidFill>
                  <a:prstClr val="black"/>
                </a:solidFill>
              </a:rPr>
              <a:pPr eaLnBrk="1" hangingPunct="1"/>
              <a:t>78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433E11E-D93B-4FA2-8DBA-EA379B87D50A}" type="slidenum">
              <a:rPr lang="es-ES_tradnl" sz="1200">
                <a:solidFill>
                  <a:prstClr val="black"/>
                </a:solidFill>
              </a:rPr>
              <a:pPr eaLnBrk="1" hangingPunct="1"/>
              <a:t>79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603127D-82BD-49CD-853E-2FC176478C0D}" type="slidenum">
              <a:rPr lang="es-ES_tradnl" sz="1200">
                <a:solidFill>
                  <a:prstClr val="black"/>
                </a:solidFill>
              </a:rPr>
              <a:pPr eaLnBrk="1" hangingPunct="1"/>
              <a:t>80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Exbury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E36D3AA-9242-4BC3-A252-624ADEE78C09}" type="slidenum">
              <a:rPr lang="es-ES_tradnl" sz="1200">
                <a:solidFill>
                  <a:prstClr val="black"/>
                </a:solidFill>
              </a:rPr>
              <a:pPr eaLnBrk="1" hangingPunct="1"/>
              <a:t>81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0B8DDBA-AA0D-46AC-84F0-7DBE66FACFDE}" type="slidenum">
              <a:rPr lang="es-ES_tradnl" sz="1200">
                <a:solidFill>
                  <a:prstClr val="black"/>
                </a:solidFill>
              </a:rPr>
              <a:pPr eaLnBrk="1" hangingPunct="1"/>
              <a:t>82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9DC5348-F15F-4FA8-8E26-2F6DEBEA71C1}" type="slidenum">
              <a:rPr lang="es-ES_tradnl" sz="1200">
                <a:solidFill>
                  <a:prstClr val="black"/>
                </a:solidFill>
              </a:rPr>
              <a:pPr eaLnBrk="1" hangingPunct="1"/>
              <a:t>83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16C635B-3E8C-4CB3-846E-413EFA043F48}" type="slidenum">
              <a:rPr lang="es-ES_tradnl" sz="1200">
                <a:solidFill>
                  <a:prstClr val="black"/>
                </a:solidFill>
              </a:rPr>
              <a:pPr eaLnBrk="1" hangingPunct="1"/>
              <a:t>84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DC8FBF8-A320-489E-8175-3FD3AF56A914}" type="slidenum">
              <a:rPr lang="es-ES_tradnl" sz="1200">
                <a:solidFill>
                  <a:prstClr val="black"/>
                </a:solidFill>
              </a:rPr>
              <a:pPr eaLnBrk="1" hangingPunct="1"/>
              <a:t>85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B61AB45-288E-4EA1-9368-3D5BDE02FB74}" type="slidenum">
              <a:rPr lang="es-ES_tradnl" sz="1200">
                <a:solidFill>
                  <a:prstClr val="black"/>
                </a:solidFill>
              </a:rPr>
              <a:pPr eaLnBrk="1" hangingPunct="1"/>
              <a:t>86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4F0127C-802C-4ED7-8A8E-3AF81F54CA5B}" type="slidenum">
              <a:rPr lang="es-ES_tradnl" sz="1200">
                <a:solidFill>
                  <a:prstClr val="black"/>
                </a:solidFill>
              </a:rPr>
              <a:pPr eaLnBrk="1" hangingPunct="1"/>
              <a:t>87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F736F70-E4E1-49D1-BFB8-DEBCA69ABCEE}" type="slidenum">
              <a:rPr lang="es-ES_tradnl" sz="1200">
                <a:solidFill>
                  <a:prstClr val="black"/>
                </a:solidFill>
              </a:rPr>
              <a:pPr eaLnBrk="1" hangingPunct="1"/>
              <a:t>88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399F159-EDDD-4566-A717-42CEACAB4F0B}" type="slidenum">
              <a:rPr lang="es-ES_tradnl" sz="1200">
                <a:solidFill>
                  <a:prstClr val="black"/>
                </a:solidFill>
              </a:rPr>
              <a:pPr eaLnBrk="1" hangingPunct="1"/>
              <a:t>89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18C02C0-9CAB-4E30-B095-73A008A94C74}" type="slidenum">
              <a:rPr lang="es-ES_tradnl" sz="1200">
                <a:solidFill>
                  <a:prstClr val="black"/>
                </a:solidFill>
              </a:rPr>
              <a:pPr eaLnBrk="1" hangingPunct="1"/>
              <a:t>90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166EA31-354E-4B3A-8D83-2126F7090CE1}" type="slidenum">
              <a:rPr lang="es-ES_tradnl" sz="1200">
                <a:solidFill>
                  <a:prstClr val="black"/>
                </a:solidFill>
              </a:rPr>
              <a:pPr eaLnBrk="1" hangingPunct="1"/>
              <a:t>91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F18965D-895B-4D7D-AE0C-34A24C54051D}" type="slidenum">
              <a:rPr lang="es-ES_tradnl" sz="1200">
                <a:solidFill>
                  <a:prstClr val="black"/>
                </a:solidFill>
              </a:rPr>
              <a:pPr eaLnBrk="1" hangingPunct="1"/>
              <a:t>92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A8D5A65-F55B-4FF7-9DE8-0D0907362A11}" type="slidenum">
              <a:rPr lang="es-ES_tradnl" sz="1200">
                <a:solidFill>
                  <a:prstClr val="black"/>
                </a:solidFill>
              </a:rPr>
              <a:pPr eaLnBrk="1" hangingPunct="1"/>
              <a:t>93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D226CE6-210A-4F13-9EA1-E99CB854DFD8}" type="slidenum">
              <a:rPr lang="es-ES_tradnl" sz="1200">
                <a:solidFill>
                  <a:prstClr val="black"/>
                </a:solidFill>
              </a:rPr>
              <a:pPr eaLnBrk="1" hangingPunct="1"/>
              <a:t>94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49D3FD7-A5A9-42CE-982F-96489F4E3201}" type="slidenum">
              <a:rPr lang="es-ES_tradnl" sz="1200">
                <a:solidFill>
                  <a:prstClr val="black"/>
                </a:solidFill>
              </a:rPr>
              <a:pPr eaLnBrk="1" hangingPunct="1"/>
              <a:t>95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4C7EFA9-CF89-4B4B-9A25-68565F0D1C3E}" type="slidenum">
              <a:rPr lang="es-ES_tradnl" sz="1200">
                <a:solidFill>
                  <a:prstClr val="black"/>
                </a:solidFill>
              </a:rPr>
              <a:pPr eaLnBrk="1" hangingPunct="1"/>
              <a:t>96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Hever Castre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B34F063-B5A9-4E6F-B55A-BF5CEDBE8E16}" type="slidenum">
              <a:rPr lang="es-ES_tradnl" sz="1200">
                <a:solidFill>
                  <a:prstClr val="black"/>
                </a:solidFill>
              </a:rPr>
              <a:pPr eaLnBrk="1" hangingPunct="1"/>
              <a:t>97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09ED388-19DC-471A-98F7-12F85FEC36AE}" type="slidenum">
              <a:rPr lang="es-ES_tradnl" sz="1200">
                <a:solidFill>
                  <a:prstClr val="black"/>
                </a:solidFill>
              </a:rPr>
              <a:pPr eaLnBrk="1" hangingPunct="1"/>
              <a:t>98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Kingussie Park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066F612-1F55-4431-9AF3-0E61CDADFC6E}" type="slidenum">
              <a:rPr lang="es-ES_tradnl" sz="1200">
                <a:solidFill>
                  <a:prstClr val="black"/>
                </a:solidFill>
              </a:rPr>
              <a:pPr eaLnBrk="1" hangingPunct="1"/>
              <a:t>99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Kingussie Park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3D3B9E4-9E84-42B0-A459-BE7FAE112521}" type="slidenum">
              <a:rPr lang="es-ES_tradnl" sz="1200">
                <a:solidFill>
                  <a:prstClr val="black"/>
                </a:solidFill>
              </a:rPr>
              <a:pPr eaLnBrk="1" hangingPunct="1"/>
              <a:t>100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Kingusie Park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495D636-389C-4175-8E98-AF4813CDC85D}" type="slidenum">
              <a:rPr lang="es-ES_tradnl" sz="1200">
                <a:solidFill>
                  <a:prstClr val="black"/>
                </a:solidFill>
              </a:rPr>
              <a:pPr eaLnBrk="1" hangingPunct="1"/>
              <a:t>101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Kingussie Park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44223C2-AC29-4BB6-9D1F-CA932F1F3DC8}" type="slidenum">
              <a:rPr lang="es-ES_tradnl" sz="1200">
                <a:solidFill>
                  <a:prstClr val="black"/>
                </a:solidFill>
              </a:rPr>
              <a:pPr eaLnBrk="1" hangingPunct="1"/>
              <a:t>102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Kingusie Park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8FDFF66-EAAC-48C1-BFC0-8B8C15319128}" type="slidenum">
              <a:rPr lang="es-ES_tradnl" sz="1200">
                <a:solidFill>
                  <a:prstClr val="black"/>
                </a:solidFill>
              </a:rPr>
              <a:pPr eaLnBrk="1" hangingPunct="1"/>
              <a:t>103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Kingussie Park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7DBC49B-FF2A-4DF8-A985-33A228D3CD95}" type="slidenum">
              <a:rPr lang="es-ES_tradnl" sz="1200">
                <a:solidFill>
                  <a:prstClr val="black"/>
                </a:solidFill>
              </a:rPr>
              <a:pPr eaLnBrk="1" hangingPunct="1"/>
              <a:t>104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Kingussie Park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4FC3143-84BA-498F-AE3D-38DB01C9FFBF}" type="slidenum">
              <a:rPr lang="es-ES_tradnl" sz="1200">
                <a:solidFill>
                  <a:prstClr val="black"/>
                </a:solidFill>
              </a:rPr>
              <a:pPr eaLnBrk="1" hangingPunct="1"/>
              <a:t>105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Kingussie Park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4360FF8-4398-4F72-A82C-9FBD27AD499E}" type="slidenum">
              <a:rPr lang="es-ES_tradnl" sz="1200">
                <a:solidFill>
                  <a:prstClr val="black"/>
                </a:solidFill>
              </a:rPr>
              <a:pPr eaLnBrk="1" hangingPunct="1"/>
              <a:t>106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B74417A-6136-4D87-9F96-8F393E3F54E7}" type="slidenum">
              <a:rPr lang="es-ES_tradnl" sz="1200">
                <a:solidFill>
                  <a:prstClr val="black"/>
                </a:solidFill>
              </a:rPr>
              <a:pPr eaLnBrk="1" hangingPunct="1"/>
              <a:t>107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CCF6181-A8C0-48FE-A9EF-32A84D670B18}" type="slidenum">
              <a:rPr lang="es-ES_tradnl" sz="1200">
                <a:solidFill>
                  <a:prstClr val="black"/>
                </a:solidFill>
              </a:rPr>
              <a:pPr eaLnBrk="1" hangingPunct="1"/>
              <a:t>108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7502075-E3CF-4F6E-85B1-1EB612F92B04}" type="slidenum">
              <a:rPr lang="es-ES_tradnl" sz="1200">
                <a:solidFill>
                  <a:prstClr val="black"/>
                </a:solidFill>
              </a:rPr>
              <a:pPr eaLnBrk="1" hangingPunct="1"/>
              <a:t>109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3CB3BAE-0F6A-49D7-9D0B-596E4F92A720}" type="slidenum">
              <a:rPr lang="es-ES_tradnl" sz="1200">
                <a:solidFill>
                  <a:prstClr val="black"/>
                </a:solidFill>
              </a:rPr>
              <a:pPr eaLnBrk="1" hangingPunct="1"/>
              <a:t>110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Lanhydrocks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FC61391-91CC-4940-A2E4-41AD168352AA}" type="slidenum">
              <a:rPr lang="es-ES_tradnl" sz="1200">
                <a:solidFill>
                  <a:prstClr val="black"/>
                </a:solidFill>
              </a:rPr>
              <a:pPr eaLnBrk="1" hangingPunct="1"/>
              <a:t>111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759BC44-C15B-41A4-8A12-F84F217D9C34}" type="slidenum">
              <a:rPr lang="es-ES_tradnl" sz="1200">
                <a:solidFill>
                  <a:prstClr val="black"/>
                </a:solidFill>
              </a:rPr>
              <a:pPr eaLnBrk="1" hangingPunct="1"/>
              <a:t>112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82ADA08-8F7D-4970-9C7C-467A2A5A82DA}" type="slidenum">
              <a:rPr lang="es-ES_tradnl" sz="1200">
                <a:solidFill>
                  <a:prstClr val="black"/>
                </a:solidFill>
              </a:rPr>
              <a:pPr eaLnBrk="1" hangingPunct="1"/>
              <a:t>113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2A45736-7354-47FC-A976-C608A32D69F2}" type="slidenum">
              <a:rPr lang="es-ES_tradnl" sz="1200">
                <a:solidFill>
                  <a:prstClr val="black"/>
                </a:solidFill>
              </a:rPr>
              <a:pPr eaLnBrk="1" hangingPunct="1"/>
              <a:t>114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1CF45A1-B9B6-4F7C-955E-3B936F58C944}" type="slidenum">
              <a:rPr lang="es-ES_tradnl" sz="1200">
                <a:solidFill>
                  <a:prstClr val="black"/>
                </a:solidFill>
              </a:rPr>
              <a:pPr eaLnBrk="1" hangingPunct="1"/>
              <a:t>115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5869291-7C44-4AFD-9755-0C4217C4D200}" type="slidenum">
              <a:rPr lang="es-ES_tradnl" sz="1200">
                <a:solidFill>
                  <a:prstClr val="black"/>
                </a:solidFill>
              </a:rPr>
              <a:pPr eaLnBrk="1" hangingPunct="1"/>
              <a:t>116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Lanhydrock Gardens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4171132-E421-4AAF-ADBE-B44CB69BFF0D}" type="slidenum">
              <a:rPr lang="es-ES_tradnl" sz="1200">
                <a:solidFill>
                  <a:prstClr val="black"/>
                </a:solidFill>
              </a:rPr>
              <a:pPr eaLnBrk="1" hangingPunct="1"/>
              <a:t>117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200D36A-07CC-484D-9238-652D6190F22F}" type="slidenum">
              <a:rPr lang="es-ES_tradnl" sz="1200">
                <a:solidFill>
                  <a:prstClr val="black"/>
                </a:solidFill>
              </a:rPr>
              <a:pPr eaLnBrk="1" hangingPunct="1"/>
              <a:t>119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6014A26-97DF-4B0B-A13C-CFAF68D90F01}" type="slidenum">
              <a:rPr lang="es-ES_tradnl" sz="1200">
                <a:solidFill>
                  <a:prstClr val="black"/>
                </a:solidFill>
              </a:rPr>
              <a:pPr eaLnBrk="1" hangingPunct="1"/>
              <a:t>120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B8FBE5C-91EC-4065-B8C6-7D6042DA6FDE}" type="slidenum">
              <a:rPr lang="es-ES_tradnl" sz="1200">
                <a:solidFill>
                  <a:prstClr val="black"/>
                </a:solidFill>
              </a:rPr>
              <a:pPr eaLnBrk="1" hangingPunct="1"/>
              <a:t>121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18A66AF-36E6-4FF0-A183-3AC83B7A7226}" type="slidenum">
              <a:rPr lang="es-ES_tradnl" sz="1200">
                <a:solidFill>
                  <a:prstClr val="black"/>
                </a:solidFill>
              </a:rPr>
              <a:pPr eaLnBrk="1" hangingPunct="1"/>
              <a:t>122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550085B-7DEF-4234-B0C6-6F658DC96A65}" type="slidenum">
              <a:rPr lang="es-ES_tradnl" sz="1200">
                <a:solidFill>
                  <a:prstClr val="black"/>
                </a:solidFill>
              </a:rPr>
              <a:pPr eaLnBrk="1" hangingPunct="1"/>
              <a:t>123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8811C71-6A39-47F6-8EC3-E6B34D411F07}" type="slidenum">
              <a:rPr lang="es-ES_tradnl" sz="1200">
                <a:solidFill>
                  <a:prstClr val="black"/>
                </a:solidFill>
              </a:rPr>
              <a:pPr eaLnBrk="1" hangingPunct="1"/>
              <a:t>124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711BC75-5262-41EF-A4DF-DA1ADAF0C179}" type="slidenum">
              <a:rPr lang="es-ES_tradnl" sz="1200">
                <a:solidFill>
                  <a:prstClr val="black"/>
                </a:solidFill>
              </a:rPr>
              <a:pPr eaLnBrk="1" hangingPunct="1"/>
              <a:t>125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E79C173-FF5E-40A5-AA9E-13B8AB6B773B}" type="slidenum">
              <a:rPr lang="es-ES_tradnl" sz="1200">
                <a:solidFill>
                  <a:prstClr val="black"/>
                </a:solidFill>
              </a:rPr>
              <a:pPr eaLnBrk="1" hangingPunct="1"/>
              <a:t>126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5CA0874-5581-4595-8118-1DF54F9FF025}" type="slidenum">
              <a:rPr lang="es-ES_tradnl" sz="1200">
                <a:solidFill>
                  <a:prstClr val="black"/>
                </a:solidFill>
              </a:rPr>
              <a:pPr eaLnBrk="1" hangingPunct="1"/>
              <a:t>127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9302C8C-101E-4207-8AC1-AC6E5D8F0AE4}" type="slidenum">
              <a:rPr lang="es-ES_tradnl" sz="1200">
                <a:solidFill>
                  <a:prstClr val="black"/>
                </a:solidFill>
              </a:rPr>
              <a:pPr eaLnBrk="1" hangingPunct="1"/>
              <a:t>128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486AE69-2712-4789-B103-BBD8EB33CF4A}" type="slidenum">
              <a:rPr lang="es-ES_tradnl" sz="1200">
                <a:solidFill>
                  <a:prstClr val="black"/>
                </a:solidFill>
              </a:rPr>
              <a:pPr eaLnBrk="1" hangingPunct="1"/>
              <a:t>129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FA3A2B5-4A27-41B9-8E59-AD7D75037E8C}" type="slidenum">
              <a:rPr lang="es-ES_tradnl" sz="1200">
                <a:solidFill>
                  <a:prstClr val="black"/>
                </a:solidFill>
              </a:rPr>
              <a:pPr eaLnBrk="1" hangingPunct="1"/>
              <a:t>130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Pittmeden Gardens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827E31C-38A2-433A-A1DA-FAC4750D2A31}" type="slidenum">
              <a:rPr lang="es-ES_tradnl" sz="1200">
                <a:solidFill>
                  <a:prstClr val="black"/>
                </a:solidFill>
              </a:rPr>
              <a:pPr eaLnBrk="1" hangingPunct="1"/>
              <a:t>131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65401CF-7C02-4AB3-B6E1-A44883935B3C}" type="slidenum">
              <a:rPr lang="es-ES_tradnl" sz="1200">
                <a:solidFill>
                  <a:prstClr val="black"/>
                </a:solidFill>
              </a:rPr>
              <a:pPr eaLnBrk="1" hangingPunct="1"/>
              <a:t>132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Regle Hall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CC0C6ED-55CD-4DB0-8B56-E310CE33FC7F}" type="slidenum">
              <a:rPr lang="es-ES_tradnl" sz="1200">
                <a:solidFill>
                  <a:prstClr val="black"/>
                </a:solidFill>
              </a:rPr>
              <a:pPr eaLnBrk="1" hangingPunct="1"/>
              <a:t>133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Regle Hall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CEE51B36-1101-4F38-A5D7-569EC2627093}" type="slidenum">
              <a:rPr lang="es-ES_tradnl" sz="1200">
                <a:solidFill>
                  <a:prstClr val="black"/>
                </a:solidFill>
              </a:rPr>
              <a:pPr eaLnBrk="1" hangingPunct="1"/>
              <a:t>134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Regle Hall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867BC01-5A1A-4E55-98D0-F5E64360DD52}" type="slidenum">
              <a:rPr lang="es-ES_tradnl" sz="1200">
                <a:solidFill>
                  <a:prstClr val="black"/>
                </a:solidFill>
              </a:rPr>
              <a:pPr eaLnBrk="1" hangingPunct="1"/>
              <a:t>135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Regle Hall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2CB1A5B-2485-4E24-B4A4-CC37EF39F6D2}" type="slidenum">
              <a:rPr lang="es-ES_tradnl" sz="1200">
                <a:solidFill>
                  <a:prstClr val="black"/>
                </a:solidFill>
              </a:rPr>
              <a:pPr eaLnBrk="1" hangingPunct="1"/>
              <a:t>136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C059CE8-FDDD-4F41-B407-70D59321A338}" type="slidenum">
              <a:rPr lang="es-ES_tradnl" sz="1200">
                <a:solidFill>
                  <a:prstClr val="black"/>
                </a:solidFill>
              </a:rPr>
              <a:pPr eaLnBrk="1" hangingPunct="1"/>
              <a:t>137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01D31DE-16B2-4DE9-BC78-151490FA538A}" type="slidenum">
              <a:rPr lang="es-ES_tradnl" sz="1200">
                <a:solidFill>
                  <a:prstClr val="black"/>
                </a:solidFill>
              </a:rPr>
              <a:pPr eaLnBrk="1" hangingPunct="1"/>
              <a:t>138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A22AB01-2914-427F-A67E-6E1E718099F4}" type="slidenum">
              <a:rPr lang="es-ES_tradnl" sz="1200">
                <a:solidFill>
                  <a:prstClr val="black"/>
                </a:solidFill>
              </a:rPr>
              <a:pPr eaLnBrk="1" hangingPunct="1"/>
              <a:t>139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 Castre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B52D373-096F-474A-A9B6-2016CAE15F5B}" type="slidenum">
              <a:rPr lang="es-ES_tradnl" sz="1200">
                <a:solidFill>
                  <a:prstClr val="black"/>
                </a:solidFill>
              </a:rPr>
              <a:pPr eaLnBrk="1" hangingPunct="1"/>
              <a:t>140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 Castre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D7D234C7-B20F-40F9-B33A-83DFD4128E3F}" type="slidenum">
              <a:rPr lang="es-ES_tradnl" sz="1200">
                <a:solidFill>
                  <a:prstClr val="black"/>
                </a:solidFill>
              </a:rPr>
              <a:pPr eaLnBrk="1" hangingPunct="1"/>
              <a:t>141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0EE46BE-5729-47A3-B14B-C52A948C34FD}" type="slidenum">
              <a:rPr lang="es-ES_tradnl" sz="1200">
                <a:solidFill>
                  <a:prstClr val="black"/>
                </a:solidFill>
              </a:rPr>
              <a:pPr eaLnBrk="1" hangingPunct="1"/>
              <a:t>142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DBB926B-1839-4EFC-924D-9AE807C7FB2F}" type="slidenum">
              <a:rPr lang="es-ES_tradnl" sz="1200">
                <a:solidFill>
                  <a:prstClr val="black"/>
                </a:solidFill>
              </a:rPr>
              <a:pPr eaLnBrk="1" hangingPunct="1"/>
              <a:t>143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Sontay Castre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B5E67EB-A1BD-4BB8-9189-06F7CFB158C4}" type="slidenum">
              <a:rPr lang="es-ES_tradnl" sz="1200">
                <a:solidFill>
                  <a:prstClr val="black"/>
                </a:solidFill>
              </a:rPr>
              <a:pPr eaLnBrk="1" hangingPunct="1"/>
              <a:t>144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Scotney Castre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2CE9C1F5-0F71-4448-97C1-F5FF6749F032}" type="slidenum">
              <a:rPr lang="es-ES_tradnl" sz="1200">
                <a:solidFill>
                  <a:prstClr val="black"/>
                </a:solidFill>
              </a:rPr>
              <a:pPr eaLnBrk="1" hangingPunct="1"/>
              <a:t>145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Scotney Castre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9F0BF0B-F755-402F-92B3-DDB529C6C86F}" type="slidenum">
              <a:rPr lang="es-ES_tradnl" sz="1200">
                <a:solidFill>
                  <a:prstClr val="black"/>
                </a:solidFill>
              </a:rPr>
              <a:pPr eaLnBrk="1" hangingPunct="1"/>
              <a:t>146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0FEBFBCB-9C8B-4A8F-B515-A3C11C1C8C0D}" type="slidenum">
              <a:rPr lang="es-ES_tradnl" sz="1200">
                <a:solidFill>
                  <a:prstClr val="black"/>
                </a:solidFill>
              </a:rPr>
              <a:pPr eaLnBrk="1" hangingPunct="1"/>
              <a:t>147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Trehave gardens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C859F33-DBBC-497F-8F27-51C3F2231894}" type="slidenum">
              <a:rPr lang="es-ES_tradnl" sz="1200">
                <a:solidFill>
                  <a:prstClr val="black"/>
                </a:solidFill>
              </a:rPr>
              <a:pPr eaLnBrk="1" hangingPunct="1"/>
              <a:t>148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883488F-AF0B-40C5-B938-FFCF7EC6F489}" type="slidenum">
              <a:rPr lang="es-ES_tradnl" sz="1200">
                <a:solidFill>
                  <a:prstClr val="black"/>
                </a:solidFill>
              </a:rPr>
              <a:pPr eaLnBrk="1" hangingPunct="1"/>
              <a:t>149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FFDEBE97-3F63-41DD-A351-D2BCF150F07B}" type="slidenum">
              <a:rPr lang="es-ES_tradnl" sz="1200">
                <a:solidFill>
                  <a:prstClr val="black"/>
                </a:solidFill>
              </a:rPr>
              <a:pPr eaLnBrk="1" hangingPunct="1"/>
              <a:t>150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75FD043-606D-4F4C-8ACE-45522F6F99B5}" type="slidenum">
              <a:rPr lang="es-ES_tradnl" sz="1200">
                <a:solidFill>
                  <a:prstClr val="black"/>
                </a:solidFill>
              </a:rPr>
              <a:pPr eaLnBrk="1" hangingPunct="1"/>
              <a:t>151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DA209BE-9880-471E-A5C9-A65864B1EDEC}" type="slidenum">
              <a:rPr lang="es-ES_tradnl" sz="1200">
                <a:solidFill>
                  <a:prstClr val="black"/>
                </a:solidFill>
              </a:rPr>
              <a:pPr eaLnBrk="1" hangingPunct="1"/>
              <a:t>152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64E8676-00A8-4682-B742-BAE57CC86414}" type="slidenum">
              <a:rPr lang="es-ES_tradnl" sz="1200">
                <a:solidFill>
                  <a:prstClr val="black"/>
                </a:solidFill>
              </a:rPr>
              <a:pPr eaLnBrk="1" hangingPunct="1"/>
              <a:t>153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8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10EC50D-1372-46A2-8658-C3B1DB6420B5}" type="slidenum">
              <a:rPr lang="es-ES_tradnl" sz="1200">
                <a:solidFill>
                  <a:prstClr val="black"/>
                </a:solidFill>
              </a:rPr>
              <a:pPr eaLnBrk="1" hangingPunct="1"/>
              <a:t>154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29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77A648AE-33C2-417B-B368-38E56160E64D}" type="slidenum">
              <a:rPr lang="es-ES_tradnl" sz="1200">
                <a:solidFill>
                  <a:prstClr val="black"/>
                </a:solidFill>
              </a:rPr>
              <a:pPr eaLnBrk="1" hangingPunct="1"/>
              <a:t>155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0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503C5B0-A764-4053-9BB6-BFA8095706D0}" type="slidenum">
              <a:rPr lang="es-ES_tradnl" sz="1200">
                <a:solidFill>
                  <a:prstClr val="black"/>
                </a:solidFill>
              </a:rPr>
              <a:pPr eaLnBrk="1" hangingPunct="1"/>
              <a:t>156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FF8DD14-F91B-4E7D-AAB8-AE4760AF40D3}" type="slidenum">
              <a:rPr lang="es-ES_tradnl" sz="1200">
                <a:solidFill>
                  <a:prstClr val="black"/>
                </a:solidFill>
              </a:rPr>
              <a:pPr eaLnBrk="1" hangingPunct="1"/>
              <a:t>157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2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78D4009-2422-4050-A414-BF0BBA7C4D73}" type="slidenum">
              <a:rPr lang="es-ES_tradnl" sz="1200">
                <a:solidFill>
                  <a:prstClr val="black"/>
                </a:solidFill>
              </a:rPr>
              <a:pPr eaLnBrk="1" hangingPunct="1"/>
              <a:t>158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3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B1808BB-BAAC-424B-A49A-8308681D8C18}" type="slidenum">
              <a:rPr lang="es-ES_tradnl" sz="1200">
                <a:solidFill>
                  <a:prstClr val="black"/>
                </a:solidFill>
              </a:rPr>
              <a:pPr eaLnBrk="1" hangingPunct="1"/>
              <a:t>159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4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Threave Gardens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5EFE1A06-9A83-4574-8221-D73FBF58FBCF}" type="slidenum">
              <a:rPr lang="es-ES_tradnl" sz="1200">
                <a:solidFill>
                  <a:prstClr val="black"/>
                </a:solidFill>
              </a:rPr>
              <a:pPr eaLnBrk="1" hangingPunct="1"/>
              <a:t>160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Trehave Gardens</a:t>
            </a: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32EBC8C0-EA40-492B-BCB7-896A6B04B59F}" type="slidenum">
              <a:rPr lang="es-ES_tradnl" sz="1200">
                <a:solidFill>
                  <a:prstClr val="black"/>
                </a:solidFill>
              </a:rPr>
              <a:pPr eaLnBrk="1" hangingPunct="1"/>
              <a:t>161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6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Trehave Gardens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9352D8FB-71B6-4925-AE13-84A47BBFF3EA}" type="slidenum">
              <a:rPr lang="es-ES_tradnl" sz="1200">
                <a:solidFill>
                  <a:prstClr val="black"/>
                </a:solidFill>
              </a:rPr>
              <a:pPr eaLnBrk="1" hangingPunct="1"/>
              <a:t>162</a:t>
            </a:fld>
            <a:endParaRPr lang="es-ES_tradnl" sz="1200" dirty="0">
              <a:solidFill>
                <a:prstClr val="black"/>
              </a:solidFill>
            </a:endParaRPr>
          </a:p>
        </p:txBody>
      </p:sp>
      <p:sp>
        <p:nvSpPr>
          <p:cNvPr id="337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Times New Roman" pitchFamily="18" charset="0"/>
                <a:cs typeface="Arial" pitchFamily="34" charset="0"/>
              </a:rPr>
              <a:t>Trehave Gardens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196752"/>
            <a:ext cx="6768752" cy="2808312"/>
          </a:xfrm>
        </p:spPr>
        <p:txBody>
          <a:bodyPr>
            <a:normAutofit/>
          </a:bodyPr>
          <a:lstStyle/>
          <a:p>
            <a:r>
              <a:rPr lang="es-ES" sz="3200" dirty="0"/>
              <a:t>EUR0PA.-LA VUELTA AL MUNDO EN 885 JARDINES.-</a:t>
            </a:r>
            <a:br>
              <a:rPr lang="es-ES" sz="3600" dirty="0"/>
            </a:br>
            <a:r>
              <a:rPr lang="es-ES" sz="3600" dirty="0"/>
              <a:t>  </a:t>
            </a:r>
            <a:r>
              <a:rPr lang="es-ES" sz="3100" dirty="0"/>
              <a:t>INGLESES.-ADICIONAL.-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95936" y="4869160"/>
            <a:ext cx="460851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286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BLAIR CASTLE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700213"/>
            <a:ext cx="7270576" cy="4395787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Esta situado en Blair Atholl en Perthshire. Escocia.</a:t>
            </a:r>
          </a:p>
          <a:p>
            <a:r>
              <a:rPr lang="es-ES_tradnl" dirty="0"/>
              <a:t>Es la residencia de la familia Murray, duque de Atholl.</a:t>
            </a:r>
          </a:p>
          <a:p>
            <a:r>
              <a:rPr lang="es-ES_tradnl" dirty="0"/>
              <a:t>El castillo se construyó en 1269,en el centro de una finca de 58.725 has.</a:t>
            </a:r>
          </a:p>
          <a:p>
            <a:r>
              <a:rPr lang="es-ES_tradnl" dirty="0"/>
              <a:t>En un espacio de 2 has. se encuentran los arboles plantados por el 2º duque de Atholl en 1737.</a:t>
            </a:r>
          </a:p>
          <a:p>
            <a:r>
              <a:rPr lang="es-ES" dirty="0"/>
              <a:t>El Jardín de Hércules es un recinto amurallado de 3´65 has. con un jardín paisajista que ha sido restaurado recientemente.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6797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041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51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87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646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95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31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057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254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la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514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lai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070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BORDE HILL</a:t>
            </a:r>
          </a:p>
        </p:txBody>
      </p:sp>
      <p:sp>
        <p:nvSpPr>
          <p:cNvPr id="204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/>
              <a:t>Borde Hill Garden</a:t>
            </a:r>
            <a:r>
              <a:rPr lang="es-ES" dirty="0"/>
              <a:t> es un jardín botánico que consta de 200 acres entre el jardín, el parque y zona de bosque con unas vistas espectaculares de la zona del Sussex High Weald.</a:t>
            </a:r>
          </a:p>
          <a:p>
            <a:r>
              <a:rPr lang="es-ES" dirty="0"/>
              <a:t>Se encuentra ubicado a 1,5 millas al norte de Haywards Heath, West Sussex en el sur de Inglaterra.</a:t>
            </a:r>
          </a:p>
          <a:p>
            <a:r>
              <a:rPr lang="es-ES" dirty="0"/>
              <a:t>La primera noticia que tenemos sobre la finca data de 1534.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320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836712"/>
            <a:ext cx="7414592" cy="5259288"/>
          </a:xfrm>
        </p:spPr>
        <p:txBody>
          <a:bodyPr/>
          <a:lstStyle/>
          <a:p>
            <a:r>
              <a:rPr lang="es-ES" dirty="0"/>
              <a:t>La casa de la colina de Borde fue construida originalmente en 1598 por Stephen Borde en estilo Tudor.</a:t>
            </a:r>
          </a:p>
          <a:p>
            <a:r>
              <a:rPr lang="es-ES" dirty="0"/>
              <a:t>Después de una serie de cambios de propietarios, Borde Hill fue adquirido en 1893, por el coronel </a:t>
            </a:r>
            <a:r>
              <a:rPr lang="es-ES" i="1" dirty="0"/>
              <a:t>Stephenson Robert Clarke</a:t>
            </a:r>
            <a:r>
              <a:rPr lang="es-ES" dirty="0"/>
              <a:t>, que fue el primer dueño en plantar los jardines y las arboledas. </a:t>
            </a:r>
          </a:p>
          <a:p>
            <a:r>
              <a:rPr lang="es-ES" dirty="0"/>
              <a:t>La primera noticia que tenemos sobre la finca data de 1534. </a:t>
            </a:r>
          </a:p>
          <a:p>
            <a:r>
              <a:rPr lang="es-ES" dirty="0"/>
              <a:t>La casa de la colina de Borde fue construida originalmente en 1598 por Stephen Borde en estilo Tudor.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7506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764704"/>
            <a:ext cx="7414592" cy="5331296"/>
          </a:xfrm>
        </p:spPr>
        <p:txBody>
          <a:bodyPr/>
          <a:lstStyle/>
          <a:p>
            <a:r>
              <a:rPr lang="es-ES" dirty="0"/>
              <a:t>El jardín ha ganado una serie de concesiones y distinciones públicas y está mencionado por el « English Heritage » (herencia inglesa) en el registro de parques y jardines con importancia del grado II*.</a:t>
            </a:r>
          </a:p>
          <a:p>
            <a:r>
              <a:rPr lang="es-ES" dirty="0"/>
              <a:t>El "Borde Hill Garden" se planifica en diferentes ambientes ajardinados, cada uno con un carácter y estilo diversos. </a:t>
            </a:r>
          </a:p>
          <a:p>
            <a:r>
              <a:rPr lang="es-ES" dirty="0"/>
              <a:t>Aquí se albergan especies de arbustos raros: desde rhododendron, azaleas y magnolias hasta una colección de rosas, así como numerosos árboles.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3435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orde 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163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orde 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307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orde 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233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orde H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516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BOWOOD HOUSE GARDENS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/>
              <a:t>Bowood House gardens esta situada en Chippenham en Wiltshire.Inglaterra.</a:t>
            </a:r>
          </a:p>
          <a:p>
            <a:r>
              <a:rPr lang="es-ES_tradnl" dirty="0"/>
              <a:t>El jardín fue diseñado por Capability Brown.</a:t>
            </a:r>
          </a:p>
          <a:p>
            <a:r>
              <a:rPr lang="es-ES_tradnl" dirty="0"/>
              <a:t>La primera casa fue construida en el 1725.</a:t>
            </a:r>
          </a:p>
          <a:p>
            <a:r>
              <a:rPr lang="es-ES_tradnl" dirty="0"/>
              <a:t>Un sinuosos lago con praderas y grandes arboles conforman el jardín.</a:t>
            </a:r>
          </a:p>
          <a:p>
            <a:r>
              <a:rPr lang="es-ES" dirty="0"/>
              <a:t>Es la residencia oficial de la familia Landsdowe.</a:t>
            </a:r>
          </a:p>
          <a:p>
            <a:r>
              <a:rPr lang="es-ES" dirty="0"/>
              <a:t>Un parque de aventuras para chicos de 12 años y paseos de rododendros de 3´2 km. de longitud, narcisos y” bluebells” florecen en primavera.</a:t>
            </a:r>
          </a:p>
          <a:p>
            <a:r>
              <a:rPr lang="es-ES" dirty="0"/>
              <a:t>Se dice que el Príncipe Carlos y Camila Parker Jones se reunían en Bowood durante mas de 30 años.</a:t>
            </a:r>
          </a:p>
          <a:p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24063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170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5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983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054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022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482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283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owood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936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BRANKLYN GARDENS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/>
              <a:t>Están situados en Perth.</a:t>
            </a:r>
          </a:p>
          <a:p>
            <a:r>
              <a:rPr lang="es-ES_tradnl" dirty="0"/>
              <a:t>Los jardines fueron construidos por John y Dorothy Renton con la ayuda de los recolectores de plantas Forrest, Ludwick y Sheriff.</a:t>
            </a:r>
          </a:p>
          <a:p>
            <a:r>
              <a:rPr lang="es-ES_tradnl" dirty="0"/>
              <a:t>Jardineros y botánicos de todo el mundo acuden a ver las colecciones de plantas.</a:t>
            </a:r>
          </a:p>
          <a:p>
            <a:r>
              <a:rPr lang="es-ES" dirty="0"/>
              <a:t>Principalmente las de la amapola azul del Himalaya.-los Meconopsis,junto con las colecciones de Liliums y de Cassiopes.</a:t>
            </a:r>
          </a:p>
          <a:p>
            <a:r>
              <a:rPr lang="es-ES" dirty="0"/>
              <a:t>El jardín esta gestionado por la National Trust of Scotland.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29453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rankly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9787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rankly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300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rankly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920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rankly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61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rankly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4031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rankly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541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286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DIRLETON CASTLE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9138"/>
            <a:ext cx="7198568" cy="4106862"/>
          </a:xfrm>
        </p:spPr>
        <p:txBody>
          <a:bodyPr/>
          <a:lstStyle/>
          <a:p>
            <a:r>
              <a:rPr lang="es-ES_tradnl" dirty="0"/>
              <a:t>Dirleton Castle se encuentra en la costa cerca de Edimburgo. Escocia.</a:t>
            </a:r>
          </a:p>
          <a:p>
            <a:r>
              <a:rPr lang="es-ES_tradnl" dirty="0"/>
              <a:t>Es uno de los pocos jardines medievales del siglo XII, ha sufrido muchas modificaciones hasta el siglo XV.</a:t>
            </a:r>
          </a:p>
          <a:p>
            <a:r>
              <a:rPr lang="es-ES_tradnl" dirty="0"/>
              <a:t>El jardín es surrealista, moderno, contiene los “mixed borders” plantados muy extensos y por ello se encuentra en el Libro Guiness de los Records.</a:t>
            </a:r>
          </a:p>
        </p:txBody>
      </p:sp>
    </p:spTree>
    <p:extLst>
      <p:ext uri="{BB962C8B-B14F-4D97-AF65-F5344CB8AC3E}">
        <p14:creationId xmlns:p14="http://schemas.microsoft.com/office/powerpoint/2010/main" val="1558503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irle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1075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Dirle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548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irle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147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irle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0" y="-2133600"/>
            <a:ext cx="16764000" cy="1112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222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irle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53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Dirle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6652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DOROTHY CLIVE GARDENS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9138"/>
            <a:ext cx="7414592" cy="4106862"/>
          </a:xfrm>
        </p:spPr>
        <p:txBody>
          <a:bodyPr/>
          <a:lstStyle/>
          <a:p>
            <a:r>
              <a:rPr lang="es-ES_tradnl" dirty="0"/>
              <a:t>Dorothy Clive Gardens se encuentran en Staffordshire. Inglaterra.</a:t>
            </a:r>
          </a:p>
          <a:p>
            <a:r>
              <a:rPr lang="es-ES_tradnl" dirty="0"/>
              <a:t>Abarca una gran variedad de características paisajísticas.</a:t>
            </a:r>
          </a:p>
          <a:p>
            <a:r>
              <a:rPr lang="es-ES_tradnl" dirty="0"/>
              <a:t>La temporada de visitas se inicia en primavera con las floraciones de los rododendros y azaleas.</a:t>
            </a:r>
          </a:p>
          <a:p>
            <a:r>
              <a:rPr lang="es-ES_tradnl" dirty="0"/>
              <a:t>Las rosas llenan de colorido el jardín en verano, hasta la llegada de las coloraciones otoñales.</a:t>
            </a:r>
          </a:p>
        </p:txBody>
      </p:sp>
    </p:spTree>
    <p:extLst>
      <p:ext uri="{BB962C8B-B14F-4D97-AF65-F5344CB8AC3E}">
        <p14:creationId xmlns:p14="http://schemas.microsoft.com/office/powerpoint/2010/main" val="32324475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orothy Cli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7162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orothy Cli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0755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orothy Cli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980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orothy Cliv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143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DRUM CASTLE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/>
              <a:t>Esta situado cerca de Aberdeen. Escocia.</a:t>
            </a:r>
          </a:p>
          <a:p>
            <a:r>
              <a:rPr lang="es-ES_tradnl" dirty="0"/>
              <a:t>Es el jardín mas antiguo ocupado de Escocia fue hogar de la familia Irwine durante mas de seis siglos y medio, con veinticuatro generaciones de sucesión ininterrumpida, es conocido como el Castillo Tambor.</a:t>
            </a:r>
          </a:p>
          <a:p>
            <a:r>
              <a:rPr lang="es-ES" dirty="0"/>
              <a:t>En 1975 la ultima Laidd Tambor, Henry Quentin Forbes Irwine legó la casa y 210 has. de tierras a la National Trust of Scotland que es quien gestiona en la actualidad la finca y el jardín.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28452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2732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9905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272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103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8402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849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Drum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870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rum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2714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    ERDDIG GARDENS</a:t>
            </a:r>
          </a:p>
        </p:txBody>
      </p:sp>
      <p:sp>
        <p:nvSpPr>
          <p:cNvPr id="65539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7198568" cy="4543425"/>
          </a:xfrm>
        </p:spPr>
        <p:txBody>
          <a:bodyPr/>
          <a:lstStyle/>
          <a:p>
            <a:r>
              <a:rPr lang="es-ES" dirty="0"/>
              <a:t>Una casa de principios del siglo XVIII (1720-1740) con los canales formales, avenidas, jardines amurallados y un parque de finales del siglo XVIII por William Emes.</a:t>
            </a:r>
          </a:p>
          <a:p>
            <a:r>
              <a:rPr lang="es-ES" dirty="0"/>
              <a:t> El National Trust ha restaurado Erddig jardín con vista a vuelo de pájaro de 1739 y las ilustraciones de las adiciones del siglo XIX y XX, entre ellos un parterre y un jardín victoriano.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6997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Erddi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3017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Erddig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2338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Erddi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3671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Erddi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352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EXBURY GARDENS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143000"/>
            <a:ext cx="7270576" cy="4953000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Exbury Gardens están situados en Hampshire. Inglaterra.</a:t>
            </a:r>
          </a:p>
          <a:p>
            <a:r>
              <a:rPr lang="es-ES_tradnl" dirty="0"/>
              <a:t>Un espectacular jardín de 80 has de bosques que albergan la famosa colección de rododendros y azaleas, camelias y magnolias de los Rothschild.</a:t>
            </a:r>
          </a:p>
          <a:p>
            <a:r>
              <a:rPr lang="es-ES_tradnl" dirty="0"/>
              <a:t>Espectaculares coloridos en primavera y otoño, esta considerado el mejor jardín de su genero en Inglaterra.</a:t>
            </a:r>
          </a:p>
          <a:p>
            <a:r>
              <a:rPr lang="es-ES" dirty="0"/>
              <a:t>Lionel Nathal de Rothschild adquirió los terrenos en 1919 e inicio el ambicioso jardín.</a:t>
            </a:r>
          </a:p>
          <a:p>
            <a:r>
              <a:rPr lang="es-ES" dirty="0"/>
              <a:t>En la actualidad esta regentado por la National Trust.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264769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8791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2257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5018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3875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394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1748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0040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1440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4209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284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1889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5113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540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139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3226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5444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Exbu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0540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Exbut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4330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Exbury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0756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HEVER CASTLE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/>
              <a:t>Hever Castle esta situado en Kent. Inglaterra.</a:t>
            </a:r>
          </a:p>
          <a:p>
            <a:r>
              <a:rPr lang="es-ES_tradnl" dirty="0"/>
              <a:t>Fue la casa de la familia Bolena.Se inicio en el siglo XIII y se convirtió en casa de campo en 1462 por Geoffrey Boleyn.</a:t>
            </a:r>
          </a:p>
          <a:p>
            <a:r>
              <a:rPr lang="es-ES_tradnl" dirty="0"/>
              <a:t>La casa  desde entonces ha pertenecido a varios propietarios. </a:t>
            </a:r>
          </a:p>
          <a:p>
            <a:r>
              <a:rPr lang="es-ES" dirty="0"/>
              <a:t>El jardín es famoso por sus laberintos, además del jardín italiano, la rosaleda y el lago.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23596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2528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5435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7695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2270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3198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6984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1151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789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4636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548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83071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ever Italia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66116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10659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e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717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ever Italian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9168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KINGUSSIE </a:t>
            </a:r>
          </a:p>
        </p:txBody>
      </p:sp>
      <p:sp>
        <p:nvSpPr>
          <p:cNvPr id="10752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1700213"/>
            <a:ext cx="7342584" cy="4395787"/>
          </a:xfrm>
        </p:spPr>
        <p:txBody>
          <a:bodyPr/>
          <a:lstStyle/>
          <a:p>
            <a:r>
              <a:rPr lang="es-ES" b="1" dirty="0"/>
              <a:t>Kingussie</a:t>
            </a:r>
            <a:r>
              <a:rPr lang="es-ES" dirty="0"/>
              <a:t> es un pequeño pueblo en el Highland región de Escocia .</a:t>
            </a:r>
          </a:p>
          <a:p>
            <a:r>
              <a:rPr lang="es-ES" dirty="0"/>
              <a:t>Es un asentamiento en el Highland Council bajo la tutela de Badenoch y Strathspey , y es la capital del distrito de Badenoch. </a:t>
            </a:r>
          </a:p>
          <a:p>
            <a:r>
              <a:rPr lang="es-ES" dirty="0"/>
              <a:t>Se encuentra junto a la carretera  A9 , a pesar de la antigua ruta de la A9 sirve como la principal calle de la ciudad. </a:t>
            </a:r>
          </a:p>
          <a:p>
            <a:r>
              <a:rPr lang="es-ES" dirty="0"/>
              <a:t>Kingussie esta a  42 millas al sur de Inverness. </a:t>
            </a:r>
          </a:p>
          <a:p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2987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8602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Kingassi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5212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85090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3373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8858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40859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4264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Kingussi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8501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274638"/>
            <a:ext cx="63055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LANHYDROCK GARDENS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331913" y="1600200"/>
            <a:ext cx="6592887" cy="4873625"/>
          </a:xfrm>
        </p:spPr>
        <p:txBody>
          <a:bodyPr/>
          <a:lstStyle/>
          <a:p>
            <a:r>
              <a:rPr lang="es-ES_tradnl" dirty="0"/>
              <a:t>Lanhydrock Gardens están situados en Bodmin,Cornwall.Inglaterra.</a:t>
            </a:r>
          </a:p>
          <a:p>
            <a:r>
              <a:rPr lang="es-ES_tradnl" dirty="0"/>
              <a:t>Jardín de 12 has. iniciado en el 1857.</a:t>
            </a:r>
          </a:p>
          <a:p>
            <a:r>
              <a:rPr lang="es-ES_tradnl" dirty="0"/>
              <a:t>Muchos arboles datan del 1634.</a:t>
            </a:r>
          </a:p>
          <a:p>
            <a:r>
              <a:rPr lang="es-ES_tradnl" dirty="0"/>
              <a:t>Magnolias, rododendros, camelias y plantas herbáceas de flor.</a:t>
            </a:r>
          </a:p>
        </p:txBody>
      </p:sp>
    </p:spTree>
    <p:extLst>
      <p:ext uri="{BB962C8B-B14F-4D97-AF65-F5344CB8AC3E}">
        <p14:creationId xmlns:p14="http://schemas.microsoft.com/office/powerpoint/2010/main" val="314800823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1859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6917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57163"/>
            <a:ext cx="9753600" cy="717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33950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6697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5243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01395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4539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Lanhydr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38113"/>
            <a:ext cx="9753600" cy="713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55171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Lanhydrock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228600"/>
            <a:ext cx="96774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625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Lanhydrocv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9765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PITTMEDEN GARDENS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714500"/>
            <a:ext cx="7270576" cy="4381500"/>
          </a:xfrm>
        </p:spPr>
        <p:txBody>
          <a:bodyPr>
            <a:normAutofit fontScale="92500"/>
          </a:bodyPr>
          <a:lstStyle/>
          <a:p>
            <a:r>
              <a:rPr lang="es-ES_tradnl" dirty="0"/>
              <a:t>Pitmedden Gardens están situados en el corazón del Noroeste de Aberdeenshire a 15 millas de Aberdeen,</a:t>
            </a:r>
          </a:p>
          <a:p>
            <a:r>
              <a:rPr lang="es-ES_tradnl" dirty="0"/>
              <a:t>En el 2002 se cumplió el 50 aniversario de la gestión de los jardines por la National Trust of Scotland.</a:t>
            </a:r>
          </a:p>
          <a:p>
            <a:r>
              <a:rPr lang="es-ES_tradnl" dirty="0"/>
              <a:t>Cuatro parterres a gran escala forman el diseño principal del  jardín.</a:t>
            </a:r>
          </a:p>
          <a:p>
            <a:r>
              <a:rPr lang="es-ES" dirty="0"/>
              <a:t>El jardín desapareció en el incendio de la casa, al restaurarlo fue replanteado sobre una superficie de arena y se plantaron los setos de boj, que en un lento proceso han configurado el jardín actual.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3335868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214313"/>
            <a:ext cx="7270576" cy="6215062"/>
          </a:xfrm>
        </p:spPr>
        <p:txBody>
          <a:bodyPr/>
          <a:lstStyle/>
          <a:p>
            <a:r>
              <a:rPr lang="es-ES" dirty="0"/>
              <a:t>Dentro de los parterres se plantan plantas de flor de temporada para mantener el jardín florecido casi todo el año.</a:t>
            </a:r>
          </a:p>
          <a:p>
            <a:r>
              <a:rPr lang="es-ES" dirty="0"/>
              <a:t>Tres fuentes dan la presencia del agua en el jardín.</a:t>
            </a:r>
          </a:p>
          <a:p>
            <a:r>
              <a:rPr lang="es-ES" dirty="0"/>
              <a:t>La casa incendiada no fue restaurada, solo permanece el jardín.</a:t>
            </a:r>
          </a:p>
        </p:txBody>
      </p:sp>
    </p:spTree>
    <p:extLst>
      <p:ext uri="{BB962C8B-B14F-4D97-AF65-F5344CB8AC3E}">
        <p14:creationId xmlns:p14="http://schemas.microsoft.com/office/powerpoint/2010/main" val="279078048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4445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36179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13758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19029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Pitmedde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57081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95779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2118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0718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23218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3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368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5121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Pitmedd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34022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4128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RAGLEY HALL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16113"/>
            <a:ext cx="7198568" cy="4179887"/>
          </a:xfrm>
        </p:spPr>
        <p:txBody>
          <a:bodyPr/>
          <a:lstStyle/>
          <a:p>
            <a:r>
              <a:rPr lang="es-ES_tradnl" dirty="0"/>
              <a:t>Están situados en Alpestre, Warwickshire. Inglaterra.</a:t>
            </a:r>
          </a:p>
          <a:p>
            <a:r>
              <a:rPr lang="es-ES_tradnl" dirty="0"/>
              <a:t>La casa fue diseñada por Robert Hooke en 1680,sigue siendo el hogar de la familia del marques de Hertford, cubre una superficie de 6.500 has.</a:t>
            </a:r>
          </a:p>
          <a:p>
            <a:r>
              <a:rPr lang="es-ES_tradnl" dirty="0"/>
              <a:t>Los jardines fueron diseñados por Capability Brown.</a:t>
            </a:r>
          </a:p>
          <a:p>
            <a:r>
              <a:rPr lang="es-ES_tradnl" dirty="0"/>
              <a:t>Durante la guerra sirvió como hospital.</a:t>
            </a:r>
          </a:p>
        </p:txBody>
      </p:sp>
    </p:spTree>
    <p:extLst>
      <p:ext uri="{BB962C8B-B14F-4D97-AF65-F5344CB8AC3E}">
        <p14:creationId xmlns:p14="http://schemas.microsoft.com/office/powerpoint/2010/main" val="215090428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Ragle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93264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Ragle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74157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Ragley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26418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Ragley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98519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SCOTNEY CASTLE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/>
              <a:t>Se encuentra en el sur de Inglaterra.</a:t>
            </a:r>
          </a:p>
          <a:p>
            <a:r>
              <a:rPr lang="es-ES_tradnl" dirty="0"/>
              <a:t>Es uno de los jardines románticos originalmente creado en 1830 por Edward Hussein III quien tuvo la idea de incorporar las ruinas de la casa en el jardín.</a:t>
            </a:r>
          </a:p>
          <a:p>
            <a:r>
              <a:rPr lang="es-ES_tradnl" dirty="0"/>
              <a:t>En 1835 derribo parte del castillo y se construyo su nueva casa estilo isabelino.</a:t>
            </a:r>
          </a:p>
          <a:p>
            <a:r>
              <a:rPr lang="es-ES" dirty="0"/>
              <a:t>En 1970 el jardín y la casa fueron legados a la National Trust.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182080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92841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57126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55442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4" descr="Scotney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85398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96878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3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81091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6844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69615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Scotney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94072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10001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TREHAVE GARDENS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214438"/>
            <a:ext cx="7126560" cy="4881562"/>
          </a:xfrm>
        </p:spPr>
        <p:txBody>
          <a:bodyPr/>
          <a:lstStyle/>
          <a:p>
            <a:r>
              <a:rPr lang="es-ES_tradnl" dirty="0"/>
              <a:t>Están situados en Castre Douglas. Reino Unido.</a:t>
            </a:r>
          </a:p>
          <a:p>
            <a:r>
              <a:rPr lang="es-ES_tradnl" dirty="0"/>
              <a:t>Es muy conocido por su espectacular floración de narcisos en primavera con mas de 200 variedades ,algunas únicas.</a:t>
            </a:r>
          </a:p>
          <a:p>
            <a:r>
              <a:rPr lang="es-ES_tradnl" dirty="0"/>
              <a:t>El jardín se extiende sobre una superficie de 24 has. e incluye el jardín secreto, un huerto, una rosaleda, un jardín de brezos, coníferas enanas etc…</a:t>
            </a:r>
          </a:p>
          <a:p>
            <a:r>
              <a:rPr lang="es-ES" dirty="0"/>
              <a:t> El jardín se utiliza como lugar de practicas de la Escuela de Jardinería Practica del Patrimonio Nacional de Escocia.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3167743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4" descr="Threave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8522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21512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52417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37024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60994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68374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92523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82347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36094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3865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4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7453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3646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24604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92059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80914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Threav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45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1766</Words>
  <Application>Microsoft Office PowerPoint</Application>
  <PresentationFormat>Presentación en pantalla (4:3)</PresentationFormat>
  <Paragraphs>394</Paragraphs>
  <Slides>162</Slides>
  <Notes>158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162</vt:i4>
      </vt:variant>
    </vt:vector>
  </HeadingPairs>
  <TitlesOfParts>
    <vt:vector size="169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EUR0PA.-LA VUELTA AL MUNDO EN 885 JARDINES.-   INGLESES.-ADICIONAL.- </vt:lpstr>
      <vt:lpstr>BLAIR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BORDE HILL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BOWOOD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BRANKLYN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DIRLETON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DOROTHY CLIVE GARDENS</vt:lpstr>
      <vt:lpstr>Presentación de PowerPoint</vt:lpstr>
      <vt:lpstr>Presentación de PowerPoint</vt:lpstr>
      <vt:lpstr>Presentación de PowerPoint</vt:lpstr>
      <vt:lpstr>Presentación de PowerPoint</vt:lpstr>
      <vt:lpstr>DRUM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ERDDIG GARDENS</vt:lpstr>
      <vt:lpstr>Presentación de PowerPoint</vt:lpstr>
      <vt:lpstr>Presentación de PowerPoint</vt:lpstr>
      <vt:lpstr>Presentación de PowerPoint</vt:lpstr>
      <vt:lpstr>Presentación de PowerPoint</vt:lpstr>
      <vt:lpstr>EXBURY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HEVER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KINGUSSIE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LANHYDROCK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PITTMEDEN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RAGLEY HALL</vt:lpstr>
      <vt:lpstr>Presentación de PowerPoint</vt:lpstr>
      <vt:lpstr>Presentación de PowerPoint</vt:lpstr>
      <vt:lpstr>Presentación de PowerPoint</vt:lpstr>
      <vt:lpstr>Presentación de PowerPoint</vt:lpstr>
      <vt:lpstr>SCOTNEY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TREHAVE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14</cp:revision>
  <dcterms:created xsi:type="dcterms:W3CDTF">2013-09-08T06:06:48Z</dcterms:created>
  <dcterms:modified xsi:type="dcterms:W3CDTF">2018-03-07T17:18:35Z</dcterms:modified>
</cp:coreProperties>
</file>