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4"/>
  </p:notesMasterIdLst>
  <p:sldIdLst>
    <p:sldId id="256" r:id="rId2"/>
    <p:sldId id="257" r:id="rId3"/>
    <p:sldId id="3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367" r:id="rId44"/>
    <p:sldId id="368" r:id="rId45"/>
    <p:sldId id="369" r:id="rId46"/>
    <p:sldId id="370" r:id="rId47"/>
    <p:sldId id="371" r:id="rId48"/>
    <p:sldId id="372" r:id="rId49"/>
    <p:sldId id="373" r:id="rId50"/>
    <p:sldId id="374" r:id="rId51"/>
    <p:sldId id="375" r:id="rId52"/>
    <p:sldId id="376" r:id="rId53"/>
    <p:sldId id="377" r:id="rId54"/>
    <p:sldId id="378" r:id="rId55"/>
    <p:sldId id="379" r:id="rId56"/>
    <p:sldId id="380" r:id="rId57"/>
    <p:sldId id="381" r:id="rId58"/>
    <p:sldId id="382" r:id="rId59"/>
    <p:sldId id="383" r:id="rId60"/>
    <p:sldId id="384" r:id="rId61"/>
    <p:sldId id="385" r:id="rId62"/>
    <p:sldId id="386" r:id="rId63"/>
    <p:sldId id="387" r:id="rId64"/>
    <p:sldId id="388" r:id="rId65"/>
    <p:sldId id="389" r:id="rId66"/>
    <p:sldId id="390" r:id="rId67"/>
    <p:sldId id="391" r:id="rId68"/>
    <p:sldId id="392" r:id="rId69"/>
    <p:sldId id="393" r:id="rId70"/>
    <p:sldId id="394" r:id="rId71"/>
    <p:sldId id="395" r:id="rId72"/>
    <p:sldId id="396" r:id="rId73"/>
    <p:sldId id="397" r:id="rId74"/>
    <p:sldId id="398" r:id="rId75"/>
    <p:sldId id="399" r:id="rId76"/>
    <p:sldId id="400" r:id="rId77"/>
    <p:sldId id="401" r:id="rId78"/>
    <p:sldId id="402" r:id="rId79"/>
    <p:sldId id="403" r:id="rId80"/>
    <p:sldId id="404" r:id="rId81"/>
    <p:sldId id="405" r:id="rId82"/>
    <p:sldId id="406" r:id="rId83"/>
    <p:sldId id="407" r:id="rId84"/>
    <p:sldId id="408" r:id="rId85"/>
    <p:sldId id="409" r:id="rId86"/>
    <p:sldId id="410" r:id="rId87"/>
    <p:sldId id="411" r:id="rId88"/>
    <p:sldId id="412" r:id="rId89"/>
    <p:sldId id="413" r:id="rId90"/>
    <p:sldId id="414" r:id="rId91"/>
    <p:sldId id="415" r:id="rId92"/>
    <p:sldId id="416" r:id="rId93"/>
    <p:sldId id="417" r:id="rId94"/>
    <p:sldId id="418" r:id="rId95"/>
    <p:sldId id="419" r:id="rId96"/>
    <p:sldId id="420" r:id="rId97"/>
    <p:sldId id="421" r:id="rId98"/>
    <p:sldId id="422" r:id="rId99"/>
    <p:sldId id="423" r:id="rId100"/>
    <p:sldId id="424" r:id="rId101"/>
    <p:sldId id="425" r:id="rId102"/>
    <p:sldId id="426" r:id="rId10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0930A-B81B-481B-B0D9-1B76E8D5487A}" type="datetimeFigureOut">
              <a:rPr lang="es-ES" smtClean="0"/>
              <a:t>09/03/2018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49598-5EC9-47F6-89EF-40CBC9A3033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5875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3723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2976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0665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4450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093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5948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9551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60883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7595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8058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70019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2117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2154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25147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41305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41057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30601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6698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03992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95282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40796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60056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94018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47589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94247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84030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6287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29341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44910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36475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33292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32197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12276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50638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55374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19009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60205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49598-5EC9-47F6-89EF-40CBC9A30335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44353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35F59C1-8D6F-4613-AC22-65892007AE6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Park Brussels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F38554A-D0ED-4AC3-A414-E541BFF5696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D795E74D-62FD-4E1E-9DC9-EA4E0BEAED8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Brussels.-Park Malou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6DB0FD9-68C5-4715-9DBC-39BD147C2F7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C65A524-5116-415C-81D1-EDBB08A82E7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D79EC73-F6FE-4EF8-B54C-6628DD572E2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C6F569F-DE35-4F7F-9859-84B322A92BA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F0FF64D-E1E0-4A8E-81BA-005CAEDEF68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CCF3F87-DB59-4F1A-8FD7-3AB89CC708D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9B37CFC-8166-4BDB-9C61-70C437FB223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1C6721C-13E2-4D3F-B8D9-1455AB5B27E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Brussels.-Licee Emilie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1CC10D-72C9-4E41-AFA7-ECFF44C4B6A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6DF4C82-B530-4164-A9B7-D8973FD2841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13A0B5B-F3A8-420B-B073-16A762AB8B1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 Park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7ED6E1D-9D21-4DAB-9C23-7BD33E37B52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80DA0AB-7474-4D87-A30E-14B441EE6DD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Brussels.-Parc Royal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4971581F-A9AB-4F9D-ABBE-3C63A00DFE1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70C2E7-2D21-4B08-859A-3BCBE34D2654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1614C6F-549B-4E9B-BEEE-9F56617950A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85281BF-6991-4F57-B480-90BE9E117E8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Brussels.-Josaphat Park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7984904-40E4-487C-A483-76B2A2C5BB91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E88330D-C0FF-4BF5-BF3F-74C6FCE2844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795393-894C-46D2-863A-EAFBAA70572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1FD0DBE-B2E1-4616-BA5E-7745D31456F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Brussels.-Laberinto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8CD17AB-2FE4-49F2-968E-0781B804559E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.-Laberinto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9C12B05-4DB7-402E-A988-147B4356956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Brussels.-Halleport Park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1ACB49B-A65F-4046-A834-892ECEAB12A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Brussels.-La Basilica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13E121A-D8E7-4C56-97B1-67BC4BBF56A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Brussels.-Leopold Park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513C5B0-49DB-4FBE-A9C2-BDE41316603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Brussels.-Parc Leopold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Leopold Park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E14736-0741-4937-BA76-F6395743E91A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C884F5-E872-4CD4-908B-1AEDFDB7713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Brussels.-Middle Africa Museum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041C87-302E-4672-BCCF-A78DB125F76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Brussels.-Middle Africa Museum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B37F06A-6A13-4A1F-8702-26098EE467F0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8D8F5964-2937-488A-9627-65D979D2F816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D792B90-5466-44AE-AE98-74697B27FDD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Brussels.-Park du Woluwe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CD6C2AA7-008B-4C86-B91C-B09D6D09982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Brussels.-Park du Woluwe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AC18B0C-7D4E-4651-ACE1-F0AB790307A7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Brussels.-Parc du Cinquantenaire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dirty="0"/>
              <a:t>Parc du Cinquantanire</a:t>
            </a:r>
          </a:p>
        </p:txBody>
      </p:sp>
      <p:sp>
        <p:nvSpPr>
          <p:cNvPr id="2508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5F10A73-1900-48C2-9617-711BF6C1F69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0BF5258-32FA-44D9-9364-17D1F60F0E5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Brussels.-Parc du Cinquantenaire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39C14A75-1304-4D02-8625-96441375083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2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Brussels.-Park Warande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F0A4C1C-9A70-4D8F-82AA-9AA937F03DC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3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Brussels.-Van Buuren Park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11DE01CA-40E9-47B4-AA67-26B97DE95E3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Brussels.-Park Woluwe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768BEBE-B047-48F9-BB8D-6B0FBED68A5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Brussels.-Victoria Regina Park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A53817F-4201-4192-844A-C258812987E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AF150AC-96DA-4D0D-A510-C44812C369D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Brussels.-Green Sculptures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CE7C3E4-BB4D-493D-AD58-225180B8486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9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C7BB8B5-6B04-49CB-A7E3-7329D5C60DA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Parks de Brussels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BBEF2BE2-1908-42B7-81EB-BDDC24839CB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 Petit Sablón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C5B0AB7-48EB-497F-BD0D-08E8D40F2545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97013FE-D359-4008-A4C4-4BD7BC8216E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93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3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 Park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C5D1432-CAAD-4BAB-AF80-779918E69BC3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94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4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99AD796-7D76-4529-8DCB-AB125858A9C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95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5D0F1A0-ABF9-44D1-ADEC-8020530C5F3B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96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6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A7705B87-3601-432B-B9A0-39FFFF387988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97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7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6F0EE983-812C-4398-BB11-C24D73AAA60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98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15AE29B-BEA4-42DF-8EF8-B511065EE52D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99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69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Sablón.-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2EFD8EF0-7B02-4E7E-9F81-94C24FA08ADF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100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0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0528C65B-D74A-4983-8751-21EBFEF57602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101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FA822493-F2EE-437A-B3FB-466149384649}" type="slidenum">
              <a:rPr lang="es-ES_tradnl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102</a:t>
            </a:fld>
            <a:endParaRPr lang="es-ES_tradnl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_tradnl" dirty="0"/>
              <a:t>Brussels.-Petit Sablón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3/9/2018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3/9/2018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462464" cy="3024336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JARDINES.-BELGICA.-Fox Hill.-Parques de Bruselas.-Jardin du Petit Sablon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5003322"/>
            <a:ext cx="4824536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r>
              <a:rPr lang="it-IT" sz="2800" dirty="0"/>
              <a:t>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Fox Hill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es el jardín del señor y la señora. Benoit Devos en Anzegem </a:t>
            </a:r>
          </a:p>
          <a:p>
            <a:r>
              <a:rPr lang="es-ES" dirty="0"/>
              <a:t>El jardín de 10 hectáreas se encuentra en el flanco sur de la Tiegemberg, en el borde de las Ardenas flamencas. </a:t>
            </a:r>
          </a:p>
          <a:p>
            <a:r>
              <a:rPr lang="es-ES" dirty="0"/>
              <a:t>Desde la casa se ​​tiene una hermosa vista , el jardín se extiende hacia abajo. </a:t>
            </a:r>
          </a:p>
          <a:p>
            <a:r>
              <a:rPr lang="es-ES" dirty="0"/>
              <a:t>Este jardín orientado al sur se ha quedado en el invierno al abrigo de los vientos fríos del norte. </a:t>
            </a:r>
          </a:p>
          <a:p>
            <a:r>
              <a:rPr lang="es-ES" dirty="0"/>
              <a:t>Esto puede hacer que muchos rododendros, camelias, magnolias y Quercus prosperen, que no prosperan en nuestro clima. </a:t>
            </a:r>
          </a:p>
        </p:txBody>
      </p:sp>
    </p:spTree>
    <p:extLst>
      <p:ext uri="{BB962C8B-B14F-4D97-AF65-F5344CB8AC3E}">
        <p14:creationId xmlns:p14="http://schemas.microsoft.com/office/powerpoint/2010/main" val="3061847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jardín fue diseñado en dos veces. </a:t>
            </a:r>
          </a:p>
          <a:p>
            <a:r>
              <a:rPr lang="es-ES" dirty="0"/>
              <a:t>La primera parte, por el arquitecto Paul Deroose en 1985,</a:t>
            </a:r>
          </a:p>
          <a:p>
            <a:r>
              <a:rPr lang="es-ES" dirty="0"/>
              <a:t> Con sus altos setos de carpe muy arquitectónicos. </a:t>
            </a:r>
          </a:p>
          <a:p>
            <a:r>
              <a:rPr lang="es-ES" dirty="0"/>
              <a:t>A ambos lados se plantaron árboles y arbustos botánicos raros, por los hijos de Damien, un especialista en árboles y Vincent. </a:t>
            </a:r>
          </a:p>
          <a:p>
            <a:r>
              <a:rPr lang="es-ES" dirty="0"/>
              <a:t>Este vivero se encuentra también en Anzegem. </a:t>
            </a:r>
          </a:p>
          <a:p>
            <a:r>
              <a:rPr lang="es-ES" dirty="0"/>
              <a:t>Muchas fuentes de alimentación a los diferentes estanques que conducen a la segundo jardín,  el cual fue diseñado por el arquitecto Erik De Waele en 1999 .</a:t>
            </a:r>
          </a:p>
          <a:p>
            <a:r>
              <a:rPr lang="es-ES" dirty="0"/>
              <a:t>En el medio, verá un "Stonehenge" en Yew, rodeado de estanques y macizos de camelias, rododendros, magnolias, Quercus y rosas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2370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2"/>
          <a:stretch/>
        </p:blipFill>
        <p:spPr>
          <a:xfrm>
            <a:off x="0" y="0"/>
            <a:ext cx="4788024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76"/>
          <a:stretch/>
        </p:blipFill>
        <p:spPr>
          <a:xfrm>
            <a:off x="4788024" y="0"/>
            <a:ext cx="4355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61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96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88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7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17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46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7"/>
          <a:stretch/>
        </p:blipFill>
        <p:spPr>
          <a:xfrm>
            <a:off x="-53788" y="0"/>
            <a:ext cx="91977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2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937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6470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55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13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8"/>
          <a:stretch/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78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6470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969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61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7843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773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7731"/>
          <a:stretch/>
        </p:blipFill>
        <p:spPr>
          <a:xfrm>
            <a:off x="-1" y="-99392"/>
            <a:ext cx="9238129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311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3"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93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" y="0"/>
            <a:ext cx="91171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-13447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49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58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43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6470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681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274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69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1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4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6666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046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062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9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700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2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804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891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317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484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6274"/>
          <a:stretch/>
        </p:blipFill>
        <p:spPr>
          <a:xfrm>
            <a:off x="26894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297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719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8"/>
          <a:stretch/>
        </p:blipFill>
        <p:spPr>
          <a:xfrm>
            <a:off x="-180528" y="0"/>
            <a:ext cx="9505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89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919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8"/>
          <a:stretch/>
        </p:blipFill>
        <p:spPr>
          <a:xfrm>
            <a:off x="0" y="-171400"/>
            <a:ext cx="9324528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0871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0" b="7647"/>
          <a:stretch/>
        </p:blipFill>
        <p:spPr>
          <a:xfrm>
            <a:off x="-1" y="0"/>
            <a:ext cx="9238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842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65" b="7420"/>
          <a:stretch/>
        </p:blipFill>
        <p:spPr>
          <a:xfrm>
            <a:off x="-1" y="0"/>
            <a:ext cx="93053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050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702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259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Parques de Bruselas </a:t>
            </a:r>
          </a:p>
        </p:txBody>
      </p:sp>
      <p:sp>
        <p:nvSpPr>
          <p:cNvPr id="78851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132856"/>
            <a:ext cx="7185992" cy="3886944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Bruselas es una ciudad muy verde.</a:t>
            </a:r>
          </a:p>
          <a:p>
            <a:pPr eaLnBrk="1" hangingPunct="1"/>
            <a:r>
              <a:rPr lang="es-ES" dirty="0"/>
              <a:t>Algunos de los parques más grandes y más famosos en esta ciudad cosmopolita son el Park Bruselas , Jubilee Park , Parque Leopold de la Universidad,Parc du Cinquantanaire,Bois de la Chambre,jardin Botanico y estanques de Ixelles</a:t>
            </a:r>
          </a:p>
          <a:p>
            <a:pPr eaLnBrk="1" hangingPunct="1"/>
            <a:r>
              <a:rPr lang="es-ES" dirty="0"/>
              <a:t>Hay mucho que ver y hacer en todos ellos., podemos caminar o correr, alquilar una canoa, visita invernaderos y palacios etc…</a:t>
            </a:r>
          </a:p>
        </p:txBody>
      </p:sp>
    </p:spTree>
    <p:extLst>
      <p:ext uri="{BB962C8B-B14F-4D97-AF65-F5344CB8AC3E}">
        <p14:creationId xmlns:p14="http://schemas.microsoft.com/office/powerpoint/2010/main" val="2549246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Brussel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9419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2.bp.blogspot.com/_-1Eix91VXAo/S7PD8TWfCPI/AAAAAAAAAXk/XWtNbAM6I4A/s1600/P3260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23134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Brussel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04080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0410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5862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98243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871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0450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1582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7359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Brussels Par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2456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39086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Bru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59441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32004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8505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9253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7373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40893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7536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4427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795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91722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27072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Brussels Park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2036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90365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5127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2387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57584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8591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51314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www.brusselspictures.com/wp-content/photos/ParcLeopold/park.leopold.po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231666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22537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7783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05115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911531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559112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85659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17114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upload.wikimedia.org/wikipedia/commons/4/42/Parc_du_Cinquantenaire_30-05-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03587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0793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834929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772400" cy="4048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3800" dirty="0"/>
              <a:t>Van Buuren Park</a:t>
            </a:r>
          </a:p>
        </p:txBody>
      </p:sp>
    </p:spTree>
    <p:extLst>
      <p:ext uri="{BB962C8B-B14F-4D97-AF65-F5344CB8AC3E}">
        <p14:creationId xmlns:p14="http://schemas.microsoft.com/office/powerpoint/2010/main" val="351975837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5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186363" y="0"/>
            <a:ext cx="3957637" cy="719138"/>
          </a:xfrm>
        </p:spPr>
        <p:txBody>
          <a:bodyPr/>
          <a:lstStyle/>
          <a:p>
            <a:pPr eaLnBrk="1" hangingPunct="1"/>
            <a:r>
              <a:rPr lang="es-ES_tradnl" sz="3800" dirty="0"/>
              <a:t>Park Woluwe</a:t>
            </a:r>
          </a:p>
        </p:txBody>
      </p:sp>
    </p:spTree>
    <p:extLst>
      <p:ext uri="{BB962C8B-B14F-4D97-AF65-F5344CB8AC3E}">
        <p14:creationId xmlns:p14="http://schemas.microsoft.com/office/powerpoint/2010/main" val="417938743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04011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203972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Brussels Green Sculpture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57192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2"/>
            <a:ext cx="8229600" cy="1278979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3200" dirty="0">
                <a:solidFill>
                  <a:schemeClr val="tx1"/>
                </a:solidFill>
              </a:rPr>
              <a:t>JARDIN DU PETIT SABLON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9" y="2132856"/>
            <a:ext cx="7705104" cy="396314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dirty="0"/>
              <a:t>Un jardín excepcional en el alto Sablón en Bruselas.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dirty="0"/>
              <a:t>En el emplazamiento de un antiguo cementerio se construyo el jardín.</a:t>
            </a:r>
          </a:p>
          <a:p>
            <a:pPr eaLnBrk="1" hangingPunct="1">
              <a:lnSpc>
                <a:spcPct val="80000"/>
              </a:lnSpc>
            </a:pPr>
            <a:r>
              <a:rPr lang="es-ES_tradnl" dirty="0"/>
              <a:t>Numerosos escultores de la época contribuyeron  a la representación de los cuarenta y ocho oficios esculpidos. </a:t>
            </a:r>
          </a:p>
          <a:p>
            <a:pPr eaLnBrk="1" hangingPunct="1">
              <a:lnSpc>
                <a:spcPct val="80000"/>
              </a:lnSpc>
            </a:pPr>
            <a:r>
              <a:rPr lang="es-ES_tradnl" dirty="0"/>
              <a:t>Un gran trabajo de artesanía.</a:t>
            </a:r>
          </a:p>
          <a:p>
            <a:pPr eaLnBrk="1" hangingPunct="1">
              <a:lnSpc>
                <a:spcPct val="80000"/>
              </a:lnSpc>
            </a:pPr>
            <a:r>
              <a:rPr lang="es-ES_tradnl" dirty="0"/>
              <a:t>En el centro la Fuente de los Condes d´Egmont y de Horne que resistieron la tiranía española</a:t>
            </a:r>
            <a:r>
              <a:rPr lang="es-ES_tradnl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996915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/>
          <a:lstStyle/>
          <a:p>
            <a:pPr eaLnBrk="1" hangingPunct="1"/>
            <a:r>
              <a:rPr lang="es-ES_tradnl" dirty="0"/>
              <a:t>PARKS DE BRUSSELS</a:t>
            </a:r>
          </a:p>
        </p:txBody>
      </p:sp>
      <p:sp>
        <p:nvSpPr>
          <p:cNvPr id="4239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6061075"/>
            <a:ext cx="8229600" cy="69850"/>
          </a:xfrm>
        </p:spPr>
        <p:txBody>
          <a:bodyPr>
            <a:normAutofit fontScale="25000" lnSpcReduction="20000"/>
          </a:bodyPr>
          <a:lstStyle/>
          <a:p>
            <a:pPr marL="274320" indent="-274320" eaLnBrk="1" fontAlgn="auto" hangingPunct="1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s-ES_tradnl" sz="800" dirty="0"/>
          </a:p>
        </p:txBody>
      </p:sp>
      <p:pic>
        <p:nvPicPr>
          <p:cNvPr id="126980" name="Picture 4" descr="Petitsabl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061521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602036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09064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Brussels P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7248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5" descr="Brussels Petit Sabl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491162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53935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055822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4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11819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Brussel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38113"/>
            <a:ext cx="9753600" cy="713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56294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Brussel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478066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43133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28810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3" descr="Bru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6037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584</TotalTime>
  <Words>760</Words>
  <Application>Microsoft Office PowerPoint</Application>
  <PresentationFormat>Presentación en pantalla (4:3)</PresentationFormat>
  <Paragraphs>222</Paragraphs>
  <Slides>102</Slides>
  <Notes>97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102</vt:i4>
      </vt:variant>
    </vt:vector>
  </HeadingPairs>
  <TitlesOfParts>
    <vt:vector size="109" baseType="lpstr">
      <vt:lpstr>Arial</vt:lpstr>
      <vt:lpstr>Calibri</vt:lpstr>
      <vt:lpstr>Century Schoolbook</vt:lpstr>
      <vt:lpstr>Times New Roman</vt:lpstr>
      <vt:lpstr>Wingdings</vt:lpstr>
      <vt:lpstr>Wingdings 2</vt:lpstr>
      <vt:lpstr>Default Theme</vt:lpstr>
      <vt:lpstr>EUROPA.-LA VUELTA AL MUNDO EN 885 JARDINES.-BELGICA.-Fox Hill.-Parques de Bruselas.-Jardin du Petit Sablon</vt:lpstr>
      <vt:lpstr>Fox Hill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Parques de Bruselas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Van Buuren Park</vt:lpstr>
      <vt:lpstr>Park Woluwe</vt:lpstr>
      <vt:lpstr>Presentación de PowerPoint</vt:lpstr>
      <vt:lpstr>Presentación de PowerPoint</vt:lpstr>
      <vt:lpstr>Presentación de PowerPoint</vt:lpstr>
      <vt:lpstr>JARDIN DU PETIT SABLON</vt:lpstr>
      <vt:lpstr>PARKS DE BRUSSELS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20</cp:revision>
  <dcterms:created xsi:type="dcterms:W3CDTF">2013-08-24T06:13:10Z</dcterms:created>
  <dcterms:modified xsi:type="dcterms:W3CDTF">2018-03-09T17:09:56Z</dcterms:modified>
</cp:coreProperties>
</file>