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35"/>
  </p:notesMasterIdLst>
  <p:sldIdLst>
    <p:sldId id="257" r:id="rId2"/>
    <p:sldId id="258" r:id="rId3"/>
    <p:sldId id="367" r:id="rId4"/>
    <p:sldId id="368" r:id="rId5"/>
    <p:sldId id="369" r:id="rId6"/>
    <p:sldId id="370" r:id="rId7"/>
    <p:sldId id="371" r:id="rId8"/>
    <p:sldId id="372" r:id="rId9"/>
    <p:sldId id="373" r:id="rId10"/>
    <p:sldId id="374" r:id="rId11"/>
    <p:sldId id="290" r:id="rId12"/>
    <p:sldId id="291" r:id="rId13"/>
    <p:sldId id="260" r:id="rId14"/>
    <p:sldId id="261" r:id="rId15"/>
    <p:sldId id="268" r:id="rId16"/>
    <p:sldId id="295" r:id="rId17"/>
    <p:sldId id="265" r:id="rId18"/>
    <p:sldId id="266" r:id="rId19"/>
    <p:sldId id="270" r:id="rId20"/>
    <p:sldId id="273" r:id="rId21"/>
    <p:sldId id="349" r:id="rId22"/>
    <p:sldId id="262" r:id="rId23"/>
    <p:sldId id="263" r:id="rId24"/>
    <p:sldId id="264" r:id="rId25"/>
    <p:sldId id="267" r:id="rId26"/>
    <p:sldId id="269" r:id="rId27"/>
    <p:sldId id="271" r:id="rId28"/>
    <p:sldId id="272"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3" r:id="rId46"/>
    <p:sldId id="294" r:id="rId47"/>
    <p:sldId id="296" r:id="rId48"/>
    <p:sldId id="375" r:id="rId49"/>
    <p:sldId id="376" r:id="rId50"/>
    <p:sldId id="303" r:id="rId51"/>
    <p:sldId id="330" r:id="rId52"/>
    <p:sldId id="297" r:id="rId53"/>
    <p:sldId id="298" r:id="rId54"/>
    <p:sldId id="299" r:id="rId55"/>
    <p:sldId id="300" r:id="rId56"/>
    <p:sldId id="316" r:id="rId57"/>
    <p:sldId id="315" r:id="rId58"/>
    <p:sldId id="328" r:id="rId59"/>
    <p:sldId id="345" r:id="rId60"/>
    <p:sldId id="318" r:id="rId61"/>
    <p:sldId id="301" r:id="rId62"/>
    <p:sldId id="302" r:id="rId63"/>
    <p:sldId id="304" r:id="rId64"/>
    <p:sldId id="305" r:id="rId65"/>
    <p:sldId id="320" r:id="rId66"/>
    <p:sldId id="309" r:id="rId67"/>
    <p:sldId id="306" r:id="rId68"/>
    <p:sldId id="334" r:id="rId69"/>
    <p:sldId id="337" r:id="rId70"/>
    <p:sldId id="340" r:id="rId71"/>
    <p:sldId id="341" r:id="rId72"/>
    <p:sldId id="307" r:id="rId73"/>
    <p:sldId id="324" r:id="rId74"/>
    <p:sldId id="325" r:id="rId75"/>
    <p:sldId id="326" r:id="rId76"/>
    <p:sldId id="308" r:id="rId77"/>
    <p:sldId id="310" r:id="rId78"/>
    <p:sldId id="311" r:id="rId79"/>
    <p:sldId id="312" r:id="rId80"/>
    <p:sldId id="313" r:id="rId81"/>
    <p:sldId id="314" r:id="rId82"/>
    <p:sldId id="317" r:id="rId83"/>
    <p:sldId id="321" r:id="rId84"/>
    <p:sldId id="322" r:id="rId85"/>
    <p:sldId id="323" r:id="rId86"/>
    <p:sldId id="327" r:id="rId87"/>
    <p:sldId id="329" r:id="rId88"/>
    <p:sldId id="344" r:id="rId89"/>
    <p:sldId id="332" r:id="rId90"/>
    <p:sldId id="333" r:id="rId91"/>
    <p:sldId id="335" r:id="rId92"/>
    <p:sldId id="336" r:id="rId93"/>
    <p:sldId id="338" r:id="rId94"/>
    <p:sldId id="339" r:id="rId95"/>
    <p:sldId id="342" r:id="rId96"/>
    <p:sldId id="343" r:id="rId97"/>
    <p:sldId id="346" r:id="rId98"/>
    <p:sldId id="347" r:id="rId99"/>
    <p:sldId id="348" r:id="rId100"/>
    <p:sldId id="350" r:id="rId101"/>
    <p:sldId id="351" r:id="rId102"/>
    <p:sldId id="353" r:id="rId103"/>
    <p:sldId id="354" r:id="rId104"/>
    <p:sldId id="355" r:id="rId105"/>
    <p:sldId id="356" r:id="rId106"/>
    <p:sldId id="357" r:id="rId107"/>
    <p:sldId id="358" r:id="rId108"/>
    <p:sldId id="359" r:id="rId109"/>
    <p:sldId id="360" r:id="rId110"/>
    <p:sldId id="361" r:id="rId111"/>
    <p:sldId id="362" r:id="rId112"/>
    <p:sldId id="363" r:id="rId113"/>
    <p:sldId id="385" r:id="rId114"/>
    <p:sldId id="365" r:id="rId115"/>
    <p:sldId id="366" r:id="rId116"/>
    <p:sldId id="377" r:id="rId117"/>
    <p:sldId id="378" r:id="rId118"/>
    <p:sldId id="379" r:id="rId119"/>
    <p:sldId id="380" r:id="rId120"/>
    <p:sldId id="381" r:id="rId121"/>
    <p:sldId id="382" r:id="rId122"/>
    <p:sldId id="383" r:id="rId123"/>
    <p:sldId id="384" r:id="rId124"/>
    <p:sldId id="386" r:id="rId125"/>
    <p:sldId id="387" r:id="rId126"/>
    <p:sldId id="388" r:id="rId127"/>
    <p:sldId id="389" r:id="rId128"/>
    <p:sldId id="390" r:id="rId129"/>
    <p:sldId id="395" r:id="rId130"/>
    <p:sldId id="391" r:id="rId131"/>
    <p:sldId id="392" r:id="rId132"/>
    <p:sldId id="393" r:id="rId133"/>
    <p:sldId id="394" r:id="rId1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50"/>
      </p:cViewPr>
      <p:guideLst>
        <p:guide orient="horz" pos="2160"/>
        <p:guide pos="2880"/>
      </p:guideLst>
    </p:cSldViewPr>
  </p:slideViewPr>
  <p:notesTextViewPr>
    <p:cViewPr>
      <p:scale>
        <a:sx n="1" d="1"/>
        <a:sy n="1" d="1"/>
      </p:scale>
      <p:origin x="0" y="0"/>
    </p:cViewPr>
  </p:notesTextViewPr>
  <p:sorterViewPr>
    <p:cViewPr>
      <p:scale>
        <a:sx n="100" d="100"/>
        <a:sy n="100" d="100"/>
      </p:scale>
      <p:origin x="0" y="-687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9320A4-818A-4DA0-810D-79EF3675650B}"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EBCE76-3ED2-4645-87C5-3C1C26538D9D}" type="slidenum">
              <a:rPr lang="es-ES" smtClean="0"/>
              <a:t>‹Nº›</a:t>
            </a:fld>
            <a:endParaRPr lang="es-ES" dirty="0"/>
          </a:p>
        </p:txBody>
      </p:sp>
    </p:spTree>
    <p:extLst>
      <p:ext uri="{BB962C8B-B14F-4D97-AF65-F5344CB8AC3E}">
        <p14:creationId xmlns:p14="http://schemas.microsoft.com/office/powerpoint/2010/main" val="3610340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Castillo de Bouchout</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a:t>
            </a:fld>
            <a:endParaRPr lang="es-ES" dirty="0"/>
          </a:p>
        </p:txBody>
      </p:sp>
    </p:spTree>
    <p:extLst>
      <p:ext uri="{BB962C8B-B14F-4D97-AF65-F5344CB8AC3E}">
        <p14:creationId xmlns:p14="http://schemas.microsoft.com/office/powerpoint/2010/main" val="1481734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Botanico de Bruselas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a:t>
            </a:fld>
            <a:endParaRPr lang="es-ES" dirty="0"/>
          </a:p>
        </p:txBody>
      </p:sp>
    </p:spTree>
    <p:extLst>
      <p:ext uri="{BB962C8B-B14F-4D97-AF65-F5344CB8AC3E}">
        <p14:creationId xmlns:p14="http://schemas.microsoft.com/office/powerpoint/2010/main" val="1490769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a:t>
            </a:fld>
            <a:endParaRPr lang="es-ES" dirty="0"/>
          </a:p>
        </p:txBody>
      </p:sp>
    </p:spTree>
    <p:extLst>
      <p:ext uri="{BB962C8B-B14F-4D97-AF65-F5344CB8AC3E}">
        <p14:creationId xmlns:p14="http://schemas.microsoft.com/office/powerpoint/2010/main" val="549640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a:t>
            </a:fld>
            <a:endParaRPr lang="es-ES" dirty="0"/>
          </a:p>
        </p:txBody>
      </p:sp>
    </p:spTree>
    <p:extLst>
      <p:ext uri="{BB962C8B-B14F-4D97-AF65-F5344CB8AC3E}">
        <p14:creationId xmlns:p14="http://schemas.microsoft.com/office/powerpoint/2010/main" val="1587589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13</a:t>
            </a:fld>
            <a:endParaRPr lang="es-ES" dirty="0"/>
          </a:p>
        </p:txBody>
      </p:sp>
    </p:spTree>
    <p:extLst>
      <p:ext uri="{BB962C8B-B14F-4D97-AF65-F5344CB8AC3E}">
        <p14:creationId xmlns:p14="http://schemas.microsoft.com/office/powerpoint/2010/main" val="245345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14</a:t>
            </a:fld>
            <a:endParaRPr lang="es-ES" dirty="0"/>
          </a:p>
        </p:txBody>
      </p:sp>
    </p:spTree>
    <p:extLst>
      <p:ext uri="{BB962C8B-B14F-4D97-AF65-F5344CB8AC3E}">
        <p14:creationId xmlns:p14="http://schemas.microsoft.com/office/powerpoint/2010/main" val="2203669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Belgium.-Meise.-Nelumbo nucifera frutos</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15</a:t>
            </a:fld>
            <a:endParaRPr lang="es-ES" dirty="0"/>
          </a:p>
        </p:txBody>
      </p:sp>
    </p:spTree>
    <p:extLst>
      <p:ext uri="{BB962C8B-B14F-4D97-AF65-F5344CB8AC3E}">
        <p14:creationId xmlns:p14="http://schemas.microsoft.com/office/powerpoint/2010/main" val="2306221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National_Botanic_Garden_of_Belgium_(Meise)_</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16</a:t>
            </a:fld>
            <a:endParaRPr lang="es-ES" dirty="0"/>
          </a:p>
        </p:txBody>
      </p:sp>
    </p:spTree>
    <p:extLst>
      <p:ext uri="{BB962C8B-B14F-4D97-AF65-F5344CB8AC3E}">
        <p14:creationId xmlns:p14="http://schemas.microsoft.com/office/powerpoint/2010/main" val="2211032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17</a:t>
            </a:fld>
            <a:endParaRPr lang="es-ES" dirty="0"/>
          </a:p>
        </p:txBody>
      </p:sp>
    </p:spTree>
    <p:extLst>
      <p:ext uri="{BB962C8B-B14F-4D97-AF65-F5344CB8AC3E}">
        <p14:creationId xmlns:p14="http://schemas.microsoft.com/office/powerpoint/2010/main" val="2134567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18</a:t>
            </a:fld>
            <a:endParaRPr lang="es-ES" dirty="0"/>
          </a:p>
        </p:txBody>
      </p:sp>
    </p:spTree>
    <p:extLst>
      <p:ext uri="{BB962C8B-B14F-4D97-AF65-F5344CB8AC3E}">
        <p14:creationId xmlns:p14="http://schemas.microsoft.com/office/powerpoint/2010/main" val="3619345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19</a:t>
            </a:fld>
            <a:endParaRPr lang="es-ES" dirty="0"/>
          </a:p>
        </p:txBody>
      </p:sp>
    </p:spTree>
    <p:extLst>
      <p:ext uri="{BB962C8B-B14F-4D97-AF65-F5344CB8AC3E}">
        <p14:creationId xmlns:p14="http://schemas.microsoft.com/office/powerpoint/2010/main" val="2569969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20</a:t>
            </a:fld>
            <a:endParaRPr lang="es-ES" dirty="0"/>
          </a:p>
        </p:txBody>
      </p:sp>
    </p:spTree>
    <p:extLst>
      <p:ext uri="{BB962C8B-B14F-4D97-AF65-F5344CB8AC3E}">
        <p14:creationId xmlns:p14="http://schemas.microsoft.com/office/powerpoint/2010/main" val="1056826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21</a:t>
            </a:fld>
            <a:endParaRPr lang="es-ES" dirty="0"/>
          </a:p>
        </p:txBody>
      </p:sp>
    </p:spTree>
    <p:extLst>
      <p:ext uri="{BB962C8B-B14F-4D97-AF65-F5344CB8AC3E}">
        <p14:creationId xmlns:p14="http://schemas.microsoft.com/office/powerpoint/2010/main" val="146268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22</a:t>
            </a:fld>
            <a:endParaRPr lang="es-ES" dirty="0"/>
          </a:p>
        </p:txBody>
      </p:sp>
    </p:spTree>
    <p:extLst>
      <p:ext uri="{BB962C8B-B14F-4D97-AF65-F5344CB8AC3E}">
        <p14:creationId xmlns:p14="http://schemas.microsoft.com/office/powerpoint/2010/main" val="1622844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23</a:t>
            </a:fld>
            <a:endParaRPr lang="es-ES" dirty="0"/>
          </a:p>
        </p:txBody>
      </p:sp>
    </p:spTree>
    <p:extLst>
      <p:ext uri="{BB962C8B-B14F-4D97-AF65-F5344CB8AC3E}">
        <p14:creationId xmlns:p14="http://schemas.microsoft.com/office/powerpoint/2010/main" val="221273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24</a:t>
            </a:fld>
            <a:endParaRPr lang="es-ES" dirty="0"/>
          </a:p>
        </p:txBody>
      </p:sp>
    </p:spTree>
    <p:extLst>
      <p:ext uri="{BB962C8B-B14F-4D97-AF65-F5344CB8AC3E}">
        <p14:creationId xmlns:p14="http://schemas.microsoft.com/office/powerpoint/2010/main" val="2743988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25</a:t>
            </a:fld>
            <a:endParaRPr lang="es-ES" dirty="0"/>
          </a:p>
        </p:txBody>
      </p:sp>
    </p:spTree>
    <p:extLst>
      <p:ext uri="{BB962C8B-B14F-4D97-AF65-F5344CB8AC3E}">
        <p14:creationId xmlns:p14="http://schemas.microsoft.com/office/powerpoint/2010/main" val="202139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Belgium.-Meise..-Magnolia</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26</a:t>
            </a:fld>
            <a:endParaRPr lang="es-ES" dirty="0"/>
          </a:p>
        </p:txBody>
      </p:sp>
    </p:spTree>
    <p:extLst>
      <p:ext uri="{BB962C8B-B14F-4D97-AF65-F5344CB8AC3E}">
        <p14:creationId xmlns:p14="http://schemas.microsoft.com/office/powerpoint/2010/main" val="2036752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 Darmera peltata</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27</a:t>
            </a:fld>
            <a:endParaRPr lang="es-ES" dirty="0"/>
          </a:p>
        </p:txBody>
      </p:sp>
    </p:spTree>
    <p:extLst>
      <p:ext uri="{BB962C8B-B14F-4D97-AF65-F5344CB8AC3E}">
        <p14:creationId xmlns:p14="http://schemas.microsoft.com/office/powerpoint/2010/main" val="1005344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28</a:t>
            </a:fld>
            <a:endParaRPr lang="es-ES" dirty="0"/>
          </a:p>
        </p:txBody>
      </p:sp>
    </p:spTree>
    <p:extLst>
      <p:ext uri="{BB962C8B-B14F-4D97-AF65-F5344CB8AC3E}">
        <p14:creationId xmlns:p14="http://schemas.microsoft.com/office/powerpoint/2010/main" val="3658514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29</a:t>
            </a:fld>
            <a:endParaRPr lang="es-ES" dirty="0"/>
          </a:p>
        </p:txBody>
      </p:sp>
    </p:spTree>
    <p:extLst>
      <p:ext uri="{BB962C8B-B14F-4D97-AF65-F5344CB8AC3E}">
        <p14:creationId xmlns:p14="http://schemas.microsoft.com/office/powerpoint/2010/main" val="2504044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30</a:t>
            </a:fld>
            <a:endParaRPr lang="es-ES" dirty="0"/>
          </a:p>
        </p:txBody>
      </p:sp>
    </p:spTree>
    <p:extLst>
      <p:ext uri="{BB962C8B-B14F-4D97-AF65-F5344CB8AC3E}">
        <p14:creationId xmlns:p14="http://schemas.microsoft.com/office/powerpoint/2010/main" val="580695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31</a:t>
            </a:fld>
            <a:endParaRPr lang="es-ES" dirty="0"/>
          </a:p>
        </p:txBody>
      </p:sp>
    </p:spTree>
    <p:extLst>
      <p:ext uri="{BB962C8B-B14F-4D97-AF65-F5344CB8AC3E}">
        <p14:creationId xmlns:p14="http://schemas.microsoft.com/office/powerpoint/2010/main" val="3312454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32</a:t>
            </a:fld>
            <a:endParaRPr lang="es-ES" dirty="0"/>
          </a:p>
        </p:txBody>
      </p:sp>
    </p:spTree>
    <p:extLst>
      <p:ext uri="{BB962C8B-B14F-4D97-AF65-F5344CB8AC3E}">
        <p14:creationId xmlns:p14="http://schemas.microsoft.com/office/powerpoint/2010/main" val="820455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33</a:t>
            </a:fld>
            <a:endParaRPr lang="es-ES" dirty="0"/>
          </a:p>
        </p:txBody>
      </p:sp>
    </p:spTree>
    <p:extLst>
      <p:ext uri="{BB962C8B-B14F-4D97-AF65-F5344CB8AC3E}">
        <p14:creationId xmlns:p14="http://schemas.microsoft.com/office/powerpoint/2010/main" val="3216182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34</a:t>
            </a:fld>
            <a:endParaRPr lang="es-ES" dirty="0"/>
          </a:p>
        </p:txBody>
      </p:sp>
    </p:spTree>
    <p:extLst>
      <p:ext uri="{BB962C8B-B14F-4D97-AF65-F5344CB8AC3E}">
        <p14:creationId xmlns:p14="http://schemas.microsoft.com/office/powerpoint/2010/main" val="36918262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Belgium.-Meise.-Autumn.-Gramineas</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35</a:t>
            </a:fld>
            <a:endParaRPr lang="es-ES" dirty="0"/>
          </a:p>
        </p:txBody>
      </p:sp>
    </p:spTree>
    <p:extLst>
      <p:ext uri="{BB962C8B-B14F-4D97-AF65-F5344CB8AC3E}">
        <p14:creationId xmlns:p14="http://schemas.microsoft.com/office/powerpoint/2010/main" val="3810420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36</a:t>
            </a:fld>
            <a:endParaRPr lang="es-ES" dirty="0"/>
          </a:p>
        </p:txBody>
      </p:sp>
    </p:spTree>
    <p:extLst>
      <p:ext uri="{BB962C8B-B14F-4D97-AF65-F5344CB8AC3E}">
        <p14:creationId xmlns:p14="http://schemas.microsoft.com/office/powerpoint/2010/main" val="554216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37</a:t>
            </a:fld>
            <a:endParaRPr lang="es-ES" dirty="0"/>
          </a:p>
        </p:txBody>
      </p:sp>
    </p:spTree>
    <p:extLst>
      <p:ext uri="{BB962C8B-B14F-4D97-AF65-F5344CB8AC3E}">
        <p14:creationId xmlns:p14="http://schemas.microsoft.com/office/powerpoint/2010/main" val="3768342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National Botanic Garden Belgium.-Meise.-Autumn</a:t>
            </a:r>
          </a:p>
          <a:p>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38</a:t>
            </a:fld>
            <a:endParaRPr lang="es-ES" dirty="0"/>
          </a:p>
        </p:txBody>
      </p:sp>
    </p:spTree>
    <p:extLst>
      <p:ext uri="{BB962C8B-B14F-4D97-AF65-F5344CB8AC3E}">
        <p14:creationId xmlns:p14="http://schemas.microsoft.com/office/powerpoint/2010/main" val="3868063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 of Belgium.-Meise.-Amorphophallus-</a:t>
            </a:r>
            <a:r>
              <a:rPr lang="en-US" dirty="0" err="1"/>
              <a:t>titanum</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39</a:t>
            </a:fld>
            <a:endParaRPr lang="es-ES" dirty="0"/>
          </a:p>
        </p:txBody>
      </p:sp>
    </p:spTree>
    <p:extLst>
      <p:ext uri="{BB962C8B-B14F-4D97-AF65-F5344CB8AC3E}">
        <p14:creationId xmlns:p14="http://schemas.microsoft.com/office/powerpoint/2010/main" val="685721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Belgium.-Meise.-Warszewiczia coccinea.-</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40</a:t>
            </a:fld>
            <a:endParaRPr lang="es-ES" dirty="0"/>
          </a:p>
        </p:txBody>
      </p:sp>
    </p:spTree>
    <p:extLst>
      <p:ext uri="{BB962C8B-B14F-4D97-AF65-F5344CB8AC3E}">
        <p14:creationId xmlns:p14="http://schemas.microsoft.com/office/powerpoint/2010/main" val="37269636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Belgium.-Meise.-Warszewiczia coccinea.-</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41</a:t>
            </a:fld>
            <a:endParaRPr lang="es-ES" dirty="0"/>
          </a:p>
        </p:txBody>
      </p:sp>
    </p:spTree>
    <p:extLst>
      <p:ext uri="{BB962C8B-B14F-4D97-AF65-F5344CB8AC3E}">
        <p14:creationId xmlns:p14="http://schemas.microsoft.com/office/powerpoint/2010/main" val="3581292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Belgium.-Meise.-Warszewiczia coccinea.-.</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42</a:t>
            </a:fld>
            <a:endParaRPr lang="es-ES" dirty="0"/>
          </a:p>
        </p:txBody>
      </p:sp>
    </p:spTree>
    <p:extLst>
      <p:ext uri="{BB962C8B-B14F-4D97-AF65-F5344CB8AC3E}">
        <p14:creationId xmlns:p14="http://schemas.microsoft.com/office/powerpoint/2010/main" val="1482682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Belgium.-Meise..-Rhododendrons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43</a:t>
            </a:fld>
            <a:endParaRPr lang="es-ES" dirty="0"/>
          </a:p>
        </p:txBody>
      </p:sp>
    </p:spTree>
    <p:extLst>
      <p:ext uri="{BB962C8B-B14F-4D97-AF65-F5344CB8AC3E}">
        <p14:creationId xmlns:p14="http://schemas.microsoft.com/office/powerpoint/2010/main" val="3707572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Botanic Garden of Belgium.-Meise.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44</a:t>
            </a:fld>
            <a:endParaRPr lang="es-ES" dirty="0"/>
          </a:p>
        </p:txBody>
      </p:sp>
    </p:spTree>
    <p:extLst>
      <p:ext uri="{BB962C8B-B14F-4D97-AF65-F5344CB8AC3E}">
        <p14:creationId xmlns:p14="http://schemas.microsoft.com/office/powerpoint/2010/main" val="3535077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National_Botanic_Garden_of_Belgium_(Meise)_</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45</a:t>
            </a:fld>
            <a:endParaRPr lang="es-ES" dirty="0"/>
          </a:p>
        </p:txBody>
      </p:sp>
    </p:spTree>
    <p:extLst>
      <p:ext uri="{BB962C8B-B14F-4D97-AF65-F5344CB8AC3E}">
        <p14:creationId xmlns:p14="http://schemas.microsoft.com/office/powerpoint/2010/main" val="20949603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National_Botanic_Garden_of_Belgium_(Meise)_</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46</a:t>
            </a:fld>
            <a:endParaRPr lang="es-ES" dirty="0"/>
          </a:p>
        </p:txBody>
      </p:sp>
    </p:spTree>
    <p:extLst>
      <p:ext uri="{BB962C8B-B14F-4D97-AF65-F5344CB8AC3E}">
        <p14:creationId xmlns:p14="http://schemas.microsoft.com/office/powerpoint/2010/main" val="13451463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50</a:t>
            </a:fld>
            <a:endParaRPr lang="es-ES" dirty="0"/>
          </a:p>
        </p:txBody>
      </p:sp>
    </p:spTree>
    <p:extLst>
      <p:ext uri="{BB962C8B-B14F-4D97-AF65-F5344CB8AC3E}">
        <p14:creationId xmlns:p14="http://schemas.microsoft.com/office/powerpoint/2010/main" val="1455147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51</a:t>
            </a:fld>
            <a:endParaRPr lang="es-ES" dirty="0"/>
          </a:p>
        </p:txBody>
      </p:sp>
    </p:spTree>
    <p:extLst>
      <p:ext uri="{BB962C8B-B14F-4D97-AF65-F5344CB8AC3E}">
        <p14:creationId xmlns:p14="http://schemas.microsoft.com/office/powerpoint/2010/main" val="3114628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52</a:t>
            </a:fld>
            <a:endParaRPr lang="es-ES" dirty="0"/>
          </a:p>
        </p:txBody>
      </p:sp>
    </p:spTree>
    <p:extLst>
      <p:ext uri="{BB962C8B-B14F-4D97-AF65-F5344CB8AC3E}">
        <p14:creationId xmlns:p14="http://schemas.microsoft.com/office/powerpoint/2010/main" val="3372861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53</a:t>
            </a:fld>
            <a:endParaRPr lang="es-ES" dirty="0"/>
          </a:p>
        </p:txBody>
      </p:sp>
    </p:spTree>
    <p:extLst>
      <p:ext uri="{BB962C8B-B14F-4D97-AF65-F5344CB8AC3E}">
        <p14:creationId xmlns:p14="http://schemas.microsoft.com/office/powerpoint/2010/main" val="3103397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54</a:t>
            </a:fld>
            <a:endParaRPr lang="es-ES" dirty="0"/>
          </a:p>
        </p:txBody>
      </p:sp>
    </p:spTree>
    <p:extLst>
      <p:ext uri="{BB962C8B-B14F-4D97-AF65-F5344CB8AC3E}">
        <p14:creationId xmlns:p14="http://schemas.microsoft.com/office/powerpoint/2010/main" val="36606783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55</a:t>
            </a:fld>
            <a:endParaRPr lang="es-ES" dirty="0"/>
          </a:p>
        </p:txBody>
      </p:sp>
    </p:spTree>
    <p:extLst>
      <p:ext uri="{BB962C8B-B14F-4D97-AF65-F5344CB8AC3E}">
        <p14:creationId xmlns:p14="http://schemas.microsoft.com/office/powerpoint/2010/main" val="18773319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56</a:t>
            </a:fld>
            <a:endParaRPr lang="es-ES" dirty="0"/>
          </a:p>
        </p:txBody>
      </p:sp>
    </p:spTree>
    <p:extLst>
      <p:ext uri="{BB962C8B-B14F-4D97-AF65-F5344CB8AC3E}">
        <p14:creationId xmlns:p14="http://schemas.microsoft.com/office/powerpoint/2010/main" val="11381629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57</a:t>
            </a:fld>
            <a:endParaRPr lang="es-ES" dirty="0"/>
          </a:p>
        </p:txBody>
      </p:sp>
    </p:spTree>
    <p:extLst>
      <p:ext uri="{BB962C8B-B14F-4D97-AF65-F5344CB8AC3E}">
        <p14:creationId xmlns:p14="http://schemas.microsoft.com/office/powerpoint/2010/main" val="9894362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58</a:t>
            </a:fld>
            <a:endParaRPr lang="es-ES" dirty="0"/>
          </a:p>
        </p:txBody>
      </p:sp>
    </p:spTree>
    <p:extLst>
      <p:ext uri="{BB962C8B-B14F-4D97-AF65-F5344CB8AC3E}">
        <p14:creationId xmlns:p14="http://schemas.microsoft.com/office/powerpoint/2010/main" val="38695264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59</a:t>
            </a:fld>
            <a:endParaRPr lang="es-ES" dirty="0"/>
          </a:p>
        </p:txBody>
      </p:sp>
    </p:spTree>
    <p:extLst>
      <p:ext uri="{BB962C8B-B14F-4D97-AF65-F5344CB8AC3E}">
        <p14:creationId xmlns:p14="http://schemas.microsoft.com/office/powerpoint/2010/main" val="38873899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60</a:t>
            </a:fld>
            <a:endParaRPr lang="es-ES" dirty="0"/>
          </a:p>
        </p:txBody>
      </p:sp>
    </p:spTree>
    <p:extLst>
      <p:ext uri="{BB962C8B-B14F-4D97-AF65-F5344CB8AC3E}">
        <p14:creationId xmlns:p14="http://schemas.microsoft.com/office/powerpoint/2010/main" val="25531464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61</a:t>
            </a:fld>
            <a:endParaRPr lang="es-ES" dirty="0"/>
          </a:p>
        </p:txBody>
      </p:sp>
    </p:spTree>
    <p:extLst>
      <p:ext uri="{BB962C8B-B14F-4D97-AF65-F5344CB8AC3E}">
        <p14:creationId xmlns:p14="http://schemas.microsoft.com/office/powerpoint/2010/main" val="18283503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62</a:t>
            </a:fld>
            <a:endParaRPr lang="es-ES" dirty="0"/>
          </a:p>
        </p:txBody>
      </p:sp>
    </p:spTree>
    <p:extLst>
      <p:ext uri="{BB962C8B-B14F-4D97-AF65-F5344CB8AC3E}">
        <p14:creationId xmlns:p14="http://schemas.microsoft.com/office/powerpoint/2010/main" val="4136268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63</a:t>
            </a:fld>
            <a:endParaRPr lang="es-ES" dirty="0"/>
          </a:p>
        </p:txBody>
      </p:sp>
    </p:spTree>
    <p:extLst>
      <p:ext uri="{BB962C8B-B14F-4D97-AF65-F5344CB8AC3E}">
        <p14:creationId xmlns:p14="http://schemas.microsoft.com/office/powerpoint/2010/main" val="31832257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64</a:t>
            </a:fld>
            <a:endParaRPr lang="es-ES" dirty="0"/>
          </a:p>
        </p:txBody>
      </p:sp>
    </p:spTree>
    <p:extLst>
      <p:ext uri="{BB962C8B-B14F-4D97-AF65-F5344CB8AC3E}">
        <p14:creationId xmlns:p14="http://schemas.microsoft.com/office/powerpoint/2010/main" val="3590089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65</a:t>
            </a:fld>
            <a:endParaRPr lang="es-ES" dirty="0"/>
          </a:p>
        </p:txBody>
      </p:sp>
    </p:spTree>
    <p:extLst>
      <p:ext uri="{BB962C8B-B14F-4D97-AF65-F5344CB8AC3E}">
        <p14:creationId xmlns:p14="http://schemas.microsoft.com/office/powerpoint/2010/main" val="23184659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66</a:t>
            </a:fld>
            <a:endParaRPr lang="es-ES" dirty="0"/>
          </a:p>
        </p:txBody>
      </p:sp>
    </p:spTree>
    <p:extLst>
      <p:ext uri="{BB962C8B-B14F-4D97-AF65-F5344CB8AC3E}">
        <p14:creationId xmlns:p14="http://schemas.microsoft.com/office/powerpoint/2010/main" val="6590965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67</a:t>
            </a:fld>
            <a:endParaRPr lang="es-ES" dirty="0"/>
          </a:p>
        </p:txBody>
      </p:sp>
    </p:spTree>
    <p:extLst>
      <p:ext uri="{BB962C8B-B14F-4D97-AF65-F5344CB8AC3E}">
        <p14:creationId xmlns:p14="http://schemas.microsoft.com/office/powerpoint/2010/main" val="7832581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68</a:t>
            </a:fld>
            <a:endParaRPr lang="es-ES" dirty="0"/>
          </a:p>
        </p:txBody>
      </p:sp>
    </p:spTree>
    <p:extLst>
      <p:ext uri="{BB962C8B-B14F-4D97-AF65-F5344CB8AC3E}">
        <p14:creationId xmlns:p14="http://schemas.microsoft.com/office/powerpoint/2010/main" val="42906102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69</a:t>
            </a:fld>
            <a:endParaRPr lang="es-ES" dirty="0"/>
          </a:p>
        </p:txBody>
      </p:sp>
    </p:spTree>
    <p:extLst>
      <p:ext uri="{BB962C8B-B14F-4D97-AF65-F5344CB8AC3E}">
        <p14:creationId xmlns:p14="http://schemas.microsoft.com/office/powerpoint/2010/main" val="34057958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70</a:t>
            </a:fld>
            <a:endParaRPr lang="es-ES" dirty="0"/>
          </a:p>
        </p:txBody>
      </p:sp>
    </p:spTree>
    <p:extLst>
      <p:ext uri="{BB962C8B-B14F-4D97-AF65-F5344CB8AC3E}">
        <p14:creationId xmlns:p14="http://schemas.microsoft.com/office/powerpoint/2010/main" val="26176984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71</a:t>
            </a:fld>
            <a:endParaRPr lang="es-ES" dirty="0"/>
          </a:p>
        </p:txBody>
      </p:sp>
    </p:spTree>
    <p:extLst>
      <p:ext uri="{BB962C8B-B14F-4D97-AF65-F5344CB8AC3E}">
        <p14:creationId xmlns:p14="http://schemas.microsoft.com/office/powerpoint/2010/main" val="25368080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72</a:t>
            </a:fld>
            <a:endParaRPr lang="es-ES" dirty="0"/>
          </a:p>
        </p:txBody>
      </p:sp>
    </p:spTree>
    <p:extLst>
      <p:ext uri="{BB962C8B-B14F-4D97-AF65-F5344CB8AC3E}">
        <p14:creationId xmlns:p14="http://schemas.microsoft.com/office/powerpoint/2010/main" val="18780326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73</a:t>
            </a:fld>
            <a:endParaRPr lang="es-ES" dirty="0"/>
          </a:p>
        </p:txBody>
      </p:sp>
    </p:spTree>
    <p:extLst>
      <p:ext uri="{BB962C8B-B14F-4D97-AF65-F5344CB8AC3E}">
        <p14:creationId xmlns:p14="http://schemas.microsoft.com/office/powerpoint/2010/main" val="10993415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74</a:t>
            </a:fld>
            <a:endParaRPr lang="es-ES" dirty="0"/>
          </a:p>
        </p:txBody>
      </p:sp>
    </p:spTree>
    <p:extLst>
      <p:ext uri="{BB962C8B-B14F-4D97-AF65-F5344CB8AC3E}">
        <p14:creationId xmlns:p14="http://schemas.microsoft.com/office/powerpoint/2010/main" val="39473981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75</a:t>
            </a:fld>
            <a:endParaRPr lang="es-ES" dirty="0"/>
          </a:p>
        </p:txBody>
      </p:sp>
    </p:spTree>
    <p:extLst>
      <p:ext uri="{BB962C8B-B14F-4D97-AF65-F5344CB8AC3E}">
        <p14:creationId xmlns:p14="http://schemas.microsoft.com/office/powerpoint/2010/main" val="42454860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76</a:t>
            </a:fld>
            <a:endParaRPr lang="es-ES" dirty="0"/>
          </a:p>
        </p:txBody>
      </p:sp>
    </p:spTree>
    <p:extLst>
      <p:ext uri="{BB962C8B-B14F-4D97-AF65-F5344CB8AC3E}">
        <p14:creationId xmlns:p14="http://schemas.microsoft.com/office/powerpoint/2010/main" val="30154288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77</a:t>
            </a:fld>
            <a:endParaRPr lang="es-ES" dirty="0"/>
          </a:p>
        </p:txBody>
      </p:sp>
    </p:spTree>
    <p:extLst>
      <p:ext uri="{BB962C8B-B14F-4D97-AF65-F5344CB8AC3E}">
        <p14:creationId xmlns:p14="http://schemas.microsoft.com/office/powerpoint/2010/main" val="2775319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78</a:t>
            </a:fld>
            <a:endParaRPr lang="es-ES" dirty="0"/>
          </a:p>
        </p:txBody>
      </p:sp>
    </p:spTree>
    <p:extLst>
      <p:ext uri="{BB962C8B-B14F-4D97-AF65-F5344CB8AC3E}">
        <p14:creationId xmlns:p14="http://schemas.microsoft.com/office/powerpoint/2010/main" val="27437679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79</a:t>
            </a:fld>
            <a:endParaRPr lang="es-ES" dirty="0"/>
          </a:p>
        </p:txBody>
      </p:sp>
    </p:spTree>
    <p:extLst>
      <p:ext uri="{BB962C8B-B14F-4D97-AF65-F5344CB8AC3E}">
        <p14:creationId xmlns:p14="http://schemas.microsoft.com/office/powerpoint/2010/main" val="5565159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80</a:t>
            </a:fld>
            <a:endParaRPr lang="es-ES" dirty="0"/>
          </a:p>
        </p:txBody>
      </p:sp>
    </p:spTree>
    <p:extLst>
      <p:ext uri="{BB962C8B-B14F-4D97-AF65-F5344CB8AC3E}">
        <p14:creationId xmlns:p14="http://schemas.microsoft.com/office/powerpoint/2010/main" val="5616526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81</a:t>
            </a:fld>
            <a:endParaRPr lang="es-ES" dirty="0"/>
          </a:p>
        </p:txBody>
      </p:sp>
    </p:spTree>
    <p:extLst>
      <p:ext uri="{BB962C8B-B14F-4D97-AF65-F5344CB8AC3E}">
        <p14:creationId xmlns:p14="http://schemas.microsoft.com/office/powerpoint/2010/main" val="5423896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82</a:t>
            </a:fld>
            <a:endParaRPr lang="es-ES" dirty="0"/>
          </a:p>
        </p:txBody>
      </p:sp>
    </p:spTree>
    <p:extLst>
      <p:ext uri="{BB962C8B-B14F-4D97-AF65-F5344CB8AC3E}">
        <p14:creationId xmlns:p14="http://schemas.microsoft.com/office/powerpoint/2010/main" val="5647901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83</a:t>
            </a:fld>
            <a:endParaRPr lang="es-ES" dirty="0"/>
          </a:p>
        </p:txBody>
      </p:sp>
    </p:spTree>
    <p:extLst>
      <p:ext uri="{BB962C8B-B14F-4D97-AF65-F5344CB8AC3E}">
        <p14:creationId xmlns:p14="http://schemas.microsoft.com/office/powerpoint/2010/main" val="11400706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Leuven.-Narcisos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84</a:t>
            </a:fld>
            <a:endParaRPr lang="es-ES" dirty="0"/>
          </a:p>
        </p:txBody>
      </p:sp>
    </p:spTree>
    <p:extLst>
      <p:ext uri="{BB962C8B-B14F-4D97-AF65-F5344CB8AC3E}">
        <p14:creationId xmlns:p14="http://schemas.microsoft.com/office/powerpoint/2010/main" val="8841151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85</a:t>
            </a:fld>
            <a:endParaRPr lang="es-ES" dirty="0"/>
          </a:p>
        </p:txBody>
      </p:sp>
    </p:spTree>
    <p:extLst>
      <p:ext uri="{BB962C8B-B14F-4D97-AF65-F5344CB8AC3E}">
        <p14:creationId xmlns:p14="http://schemas.microsoft.com/office/powerpoint/2010/main" val="11378235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86</a:t>
            </a:fld>
            <a:endParaRPr lang="es-ES" dirty="0"/>
          </a:p>
        </p:txBody>
      </p:sp>
    </p:spTree>
    <p:extLst>
      <p:ext uri="{BB962C8B-B14F-4D97-AF65-F5344CB8AC3E}">
        <p14:creationId xmlns:p14="http://schemas.microsoft.com/office/powerpoint/2010/main" val="7496796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87</a:t>
            </a:fld>
            <a:endParaRPr lang="es-ES" dirty="0"/>
          </a:p>
        </p:txBody>
      </p:sp>
    </p:spTree>
    <p:extLst>
      <p:ext uri="{BB962C8B-B14F-4D97-AF65-F5344CB8AC3E}">
        <p14:creationId xmlns:p14="http://schemas.microsoft.com/office/powerpoint/2010/main" val="15075053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88</a:t>
            </a:fld>
            <a:endParaRPr lang="es-ES" dirty="0"/>
          </a:p>
        </p:txBody>
      </p:sp>
    </p:spTree>
    <p:extLst>
      <p:ext uri="{BB962C8B-B14F-4D97-AF65-F5344CB8AC3E}">
        <p14:creationId xmlns:p14="http://schemas.microsoft.com/office/powerpoint/2010/main" val="3120985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89</a:t>
            </a:fld>
            <a:endParaRPr lang="es-ES" dirty="0"/>
          </a:p>
        </p:txBody>
      </p:sp>
    </p:spTree>
    <p:extLst>
      <p:ext uri="{BB962C8B-B14F-4D97-AF65-F5344CB8AC3E}">
        <p14:creationId xmlns:p14="http://schemas.microsoft.com/office/powerpoint/2010/main" val="18439637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90</a:t>
            </a:fld>
            <a:endParaRPr lang="es-ES" dirty="0"/>
          </a:p>
        </p:txBody>
      </p:sp>
    </p:spTree>
    <p:extLst>
      <p:ext uri="{BB962C8B-B14F-4D97-AF65-F5344CB8AC3E}">
        <p14:creationId xmlns:p14="http://schemas.microsoft.com/office/powerpoint/2010/main" val="191803244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91</a:t>
            </a:fld>
            <a:endParaRPr lang="es-ES" dirty="0"/>
          </a:p>
        </p:txBody>
      </p:sp>
    </p:spTree>
    <p:extLst>
      <p:ext uri="{BB962C8B-B14F-4D97-AF65-F5344CB8AC3E}">
        <p14:creationId xmlns:p14="http://schemas.microsoft.com/office/powerpoint/2010/main" val="11160306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92</a:t>
            </a:fld>
            <a:endParaRPr lang="es-ES" dirty="0"/>
          </a:p>
        </p:txBody>
      </p:sp>
    </p:spTree>
    <p:extLst>
      <p:ext uri="{BB962C8B-B14F-4D97-AF65-F5344CB8AC3E}">
        <p14:creationId xmlns:p14="http://schemas.microsoft.com/office/powerpoint/2010/main" val="40349097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93</a:t>
            </a:fld>
            <a:endParaRPr lang="es-ES" dirty="0"/>
          </a:p>
        </p:txBody>
      </p:sp>
    </p:spTree>
    <p:extLst>
      <p:ext uri="{BB962C8B-B14F-4D97-AF65-F5344CB8AC3E}">
        <p14:creationId xmlns:p14="http://schemas.microsoft.com/office/powerpoint/2010/main" val="3423815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94</a:t>
            </a:fld>
            <a:endParaRPr lang="es-ES" dirty="0"/>
          </a:p>
        </p:txBody>
      </p:sp>
    </p:spTree>
    <p:extLst>
      <p:ext uri="{BB962C8B-B14F-4D97-AF65-F5344CB8AC3E}">
        <p14:creationId xmlns:p14="http://schemas.microsoft.com/office/powerpoint/2010/main" val="40427025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95</a:t>
            </a:fld>
            <a:endParaRPr lang="es-ES" dirty="0"/>
          </a:p>
        </p:txBody>
      </p:sp>
    </p:spTree>
    <p:extLst>
      <p:ext uri="{BB962C8B-B14F-4D97-AF65-F5344CB8AC3E}">
        <p14:creationId xmlns:p14="http://schemas.microsoft.com/office/powerpoint/2010/main" val="30511578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96</a:t>
            </a:fld>
            <a:endParaRPr lang="es-ES" dirty="0"/>
          </a:p>
        </p:txBody>
      </p:sp>
    </p:spTree>
    <p:extLst>
      <p:ext uri="{BB962C8B-B14F-4D97-AF65-F5344CB8AC3E}">
        <p14:creationId xmlns:p14="http://schemas.microsoft.com/office/powerpoint/2010/main" val="42297748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97</a:t>
            </a:fld>
            <a:endParaRPr lang="es-ES" dirty="0"/>
          </a:p>
        </p:txBody>
      </p:sp>
    </p:spTree>
    <p:extLst>
      <p:ext uri="{BB962C8B-B14F-4D97-AF65-F5344CB8AC3E}">
        <p14:creationId xmlns:p14="http://schemas.microsoft.com/office/powerpoint/2010/main" val="37761854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98</a:t>
            </a:fld>
            <a:endParaRPr lang="es-ES" dirty="0"/>
          </a:p>
        </p:txBody>
      </p:sp>
    </p:spTree>
    <p:extLst>
      <p:ext uri="{BB962C8B-B14F-4D97-AF65-F5344CB8AC3E}">
        <p14:creationId xmlns:p14="http://schemas.microsoft.com/office/powerpoint/2010/main" val="33232295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Belgique.-Kruidtuin Leuven.-Crocus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99</a:t>
            </a:fld>
            <a:endParaRPr lang="es-ES" dirty="0"/>
          </a:p>
        </p:txBody>
      </p:sp>
    </p:spTree>
    <p:extLst>
      <p:ext uri="{BB962C8B-B14F-4D97-AF65-F5344CB8AC3E}">
        <p14:creationId xmlns:p14="http://schemas.microsoft.com/office/powerpoint/2010/main" val="2372617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Kalmthout</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101</a:t>
            </a:fld>
            <a:endParaRPr lang="es-ES" dirty="0"/>
          </a:p>
        </p:txBody>
      </p:sp>
    </p:spTree>
    <p:extLst>
      <p:ext uri="{BB962C8B-B14F-4D97-AF65-F5344CB8AC3E}">
        <p14:creationId xmlns:p14="http://schemas.microsoft.com/office/powerpoint/2010/main" val="9488506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Kalmthout</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102</a:t>
            </a:fld>
            <a:endParaRPr lang="es-ES" dirty="0"/>
          </a:p>
        </p:txBody>
      </p:sp>
    </p:spTree>
    <p:extLst>
      <p:ext uri="{BB962C8B-B14F-4D97-AF65-F5344CB8AC3E}">
        <p14:creationId xmlns:p14="http://schemas.microsoft.com/office/powerpoint/2010/main" val="14096334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Kalmthout</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103</a:t>
            </a:fld>
            <a:endParaRPr lang="es-ES" dirty="0"/>
          </a:p>
        </p:txBody>
      </p:sp>
    </p:spTree>
    <p:extLst>
      <p:ext uri="{BB962C8B-B14F-4D97-AF65-F5344CB8AC3E}">
        <p14:creationId xmlns:p14="http://schemas.microsoft.com/office/powerpoint/2010/main" val="3479538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Arboretum_Kalmthout,_Belgium..-Chaenomeles Kin Jishi</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104</a:t>
            </a:fld>
            <a:endParaRPr lang="es-ES" dirty="0"/>
          </a:p>
        </p:txBody>
      </p:sp>
    </p:spTree>
    <p:extLst>
      <p:ext uri="{BB962C8B-B14F-4D97-AF65-F5344CB8AC3E}">
        <p14:creationId xmlns:p14="http://schemas.microsoft.com/office/powerpoint/2010/main" val="64399375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 x intermedia</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105</a:t>
            </a:fld>
            <a:endParaRPr lang="es-ES" dirty="0"/>
          </a:p>
        </p:txBody>
      </p:sp>
    </p:spTree>
    <p:extLst>
      <p:ext uri="{BB962C8B-B14F-4D97-AF65-F5344CB8AC3E}">
        <p14:creationId xmlns:p14="http://schemas.microsoft.com/office/powerpoint/2010/main" val="6847153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Arboretum_Kalmthout,_Belgium..-Hamamelis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106</a:t>
            </a:fld>
            <a:endParaRPr lang="es-ES" dirty="0"/>
          </a:p>
        </p:txBody>
      </p:sp>
    </p:spTree>
    <p:extLst>
      <p:ext uri="{BB962C8B-B14F-4D97-AF65-F5344CB8AC3E}">
        <p14:creationId xmlns:p14="http://schemas.microsoft.com/office/powerpoint/2010/main" val="17849807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Arboretum_Kalmthout,_Belgium..-Magnolia Kobus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107</a:t>
            </a:fld>
            <a:endParaRPr lang="es-ES" dirty="0"/>
          </a:p>
        </p:txBody>
      </p:sp>
    </p:spTree>
    <p:extLst>
      <p:ext uri="{BB962C8B-B14F-4D97-AF65-F5344CB8AC3E}">
        <p14:creationId xmlns:p14="http://schemas.microsoft.com/office/powerpoint/2010/main" val="27973985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Arboretum_Kalmthout,_Belgium..-Magnolia veitchi</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108</a:t>
            </a:fld>
            <a:endParaRPr lang="es-ES" dirty="0"/>
          </a:p>
        </p:txBody>
      </p:sp>
    </p:spTree>
    <p:extLst>
      <p:ext uri="{BB962C8B-B14F-4D97-AF65-F5344CB8AC3E}">
        <p14:creationId xmlns:p14="http://schemas.microsoft.com/office/powerpoint/2010/main" val="20099260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Arboretum_Kalmthout,_Belgium..-Prunus serrulata</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109</a:t>
            </a:fld>
            <a:endParaRPr lang="es-ES" dirty="0"/>
          </a:p>
        </p:txBody>
      </p:sp>
    </p:spTree>
    <p:extLst>
      <p:ext uri="{BB962C8B-B14F-4D97-AF65-F5344CB8AC3E}">
        <p14:creationId xmlns:p14="http://schemas.microsoft.com/office/powerpoint/2010/main" val="19273321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Arboretum_Kalmthout,_Belgium..-Rhododendron Christmas Cheer</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110</a:t>
            </a:fld>
            <a:endParaRPr lang="es-ES" dirty="0"/>
          </a:p>
        </p:txBody>
      </p:sp>
    </p:spTree>
    <p:extLst>
      <p:ext uri="{BB962C8B-B14F-4D97-AF65-F5344CB8AC3E}">
        <p14:creationId xmlns:p14="http://schemas.microsoft.com/office/powerpoint/2010/main" val="164022502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Arboretum_Kalmthout,_Belgium..-Sequoiodendron giganteum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111</a:t>
            </a:fld>
            <a:endParaRPr lang="es-ES" dirty="0"/>
          </a:p>
        </p:txBody>
      </p:sp>
    </p:spTree>
    <p:extLst>
      <p:ext uri="{BB962C8B-B14F-4D97-AF65-F5344CB8AC3E}">
        <p14:creationId xmlns:p14="http://schemas.microsoft.com/office/powerpoint/2010/main" val="24573634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Arboretum_Kalmthout,_Belgium..-Skimmia japonica</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112</a:t>
            </a:fld>
            <a:endParaRPr lang="es-ES" dirty="0"/>
          </a:p>
        </p:txBody>
      </p:sp>
    </p:spTree>
    <p:extLst>
      <p:ext uri="{BB962C8B-B14F-4D97-AF65-F5344CB8AC3E}">
        <p14:creationId xmlns:p14="http://schemas.microsoft.com/office/powerpoint/2010/main" val="75415135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Arboretum_Kalmthout,_Belgium..-xHammamelis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113</a:t>
            </a:fld>
            <a:endParaRPr lang="es-ES" dirty="0"/>
          </a:p>
        </p:txBody>
      </p:sp>
    </p:spTree>
    <p:extLst>
      <p:ext uri="{BB962C8B-B14F-4D97-AF65-F5344CB8AC3E}">
        <p14:creationId xmlns:p14="http://schemas.microsoft.com/office/powerpoint/2010/main" val="6417009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114</a:t>
            </a:fld>
            <a:endParaRPr lang="es-ES" dirty="0"/>
          </a:p>
        </p:txBody>
      </p:sp>
    </p:spTree>
    <p:extLst>
      <p:ext uri="{BB962C8B-B14F-4D97-AF65-F5344CB8AC3E}">
        <p14:creationId xmlns:p14="http://schemas.microsoft.com/office/powerpoint/2010/main" val="16314579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Arboretum_Kalmthout,_Belgium..-xAcer.japonicum.2</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115</a:t>
            </a:fld>
            <a:endParaRPr lang="es-ES" dirty="0"/>
          </a:p>
        </p:txBody>
      </p:sp>
    </p:spTree>
    <p:extLst>
      <p:ext uri="{BB962C8B-B14F-4D97-AF65-F5344CB8AC3E}">
        <p14:creationId xmlns:p14="http://schemas.microsoft.com/office/powerpoint/2010/main" val="276809124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Arboretum_Kalmthout,_Belgium..-xAcer.palmatum.Shinobu ga oka.2</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116</a:t>
            </a:fld>
            <a:endParaRPr lang="es-ES" dirty="0"/>
          </a:p>
        </p:txBody>
      </p:sp>
    </p:spTree>
    <p:extLst>
      <p:ext uri="{BB962C8B-B14F-4D97-AF65-F5344CB8AC3E}">
        <p14:creationId xmlns:p14="http://schemas.microsoft.com/office/powerpoint/2010/main" val="30688102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Arboretum_Kalmthout,_Belgium..-xAcer.rufinerve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117</a:t>
            </a:fld>
            <a:endParaRPr lang="es-ES" dirty="0"/>
          </a:p>
        </p:txBody>
      </p:sp>
    </p:spTree>
    <p:extLst>
      <p:ext uri="{BB962C8B-B14F-4D97-AF65-F5344CB8AC3E}">
        <p14:creationId xmlns:p14="http://schemas.microsoft.com/office/powerpoint/2010/main" val="172648697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Arboretum_Kalmthout,_Belgium..-H.x</a:t>
            </a:r>
            <a:r>
              <a:rPr lang="es-ES" baseline="0" dirty="0"/>
              <a:t> aurora.-</a:t>
            </a:r>
            <a:r>
              <a:rPr lang="es-ES" dirty="0"/>
              <a:t>Hamamelis  x Aphrodite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118</a:t>
            </a:fld>
            <a:endParaRPr lang="es-ES" dirty="0"/>
          </a:p>
        </p:txBody>
      </p:sp>
    </p:spTree>
    <p:extLst>
      <p:ext uri="{BB962C8B-B14F-4D97-AF65-F5344CB8AC3E}">
        <p14:creationId xmlns:p14="http://schemas.microsoft.com/office/powerpoint/2010/main" val="215329884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Arboretum_Kalmthout,_Belgium..Hamamelis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119</a:t>
            </a:fld>
            <a:endParaRPr lang="es-ES" dirty="0"/>
          </a:p>
        </p:txBody>
      </p:sp>
    </p:spTree>
    <p:extLst>
      <p:ext uri="{BB962C8B-B14F-4D97-AF65-F5344CB8AC3E}">
        <p14:creationId xmlns:p14="http://schemas.microsoft.com/office/powerpoint/2010/main" val="38806494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Arboretum_Kalmthout,_Belgium..-Hamamelis Diane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120</a:t>
            </a:fld>
            <a:endParaRPr lang="es-ES" dirty="0"/>
          </a:p>
        </p:txBody>
      </p:sp>
    </p:spTree>
    <p:extLst>
      <p:ext uri="{BB962C8B-B14F-4D97-AF65-F5344CB8AC3E}">
        <p14:creationId xmlns:p14="http://schemas.microsoft.com/office/powerpoint/2010/main" val="14290369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r>
              <a:rPr lang="es-ES" baseline="0" dirty="0"/>
              <a:t> </a:t>
            </a:r>
            <a:r>
              <a:rPr lang="es-ES" dirty="0"/>
              <a:t>Hamamelis Rubinstar</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121</a:t>
            </a:fld>
            <a:endParaRPr lang="es-ES" dirty="0"/>
          </a:p>
        </p:txBody>
      </p:sp>
    </p:spTree>
    <p:extLst>
      <p:ext uri="{BB962C8B-B14F-4D97-AF65-F5344CB8AC3E}">
        <p14:creationId xmlns:p14="http://schemas.microsoft.com/office/powerpoint/2010/main" val="29943053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Arboretum_Kalmthout,_Belgium..-Hamamelis </a:t>
            </a:r>
            <a:r>
              <a:rPr lang="es-ES" baseline="0" dirty="0"/>
              <a:t> Primavera</a:t>
            </a:r>
            <a:endParaRPr lang="es-ES" dirty="0"/>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122</a:t>
            </a:fld>
            <a:endParaRPr lang="es-ES" dirty="0"/>
          </a:p>
        </p:txBody>
      </p:sp>
    </p:spTree>
    <p:extLst>
      <p:ext uri="{BB962C8B-B14F-4D97-AF65-F5344CB8AC3E}">
        <p14:creationId xmlns:p14="http://schemas.microsoft.com/office/powerpoint/2010/main" val="7775339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Arboretum_Kalmthout,_Belgium..-Hammamelis</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123</a:t>
            </a:fld>
            <a:endParaRPr lang="es-ES" dirty="0"/>
          </a:p>
        </p:txBody>
      </p:sp>
    </p:spTree>
    <p:extLst>
      <p:ext uri="{BB962C8B-B14F-4D97-AF65-F5344CB8AC3E}">
        <p14:creationId xmlns:p14="http://schemas.microsoft.com/office/powerpoint/2010/main" val="21148623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124</a:t>
            </a:fld>
            <a:endParaRPr lang="es-ES" dirty="0"/>
          </a:p>
        </p:txBody>
      </p:sp>
    </p:spTree>
    <p:extLst>
      <p:ext uri="{BB962C8B-B14F-4D97-AF65-F5344CB8AC3E}">
        <p14:creationId xmlns:p14="http://schemas.microsoft.com/office/powerpoint/2010/main" val="143894261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125</a:t>
            </a:fld>
            <a:endParaRPr lang="es-ES" dirty="0"/>
          </a:p>
        </p:txBody>
      </p:sp>
    </p:spTree>
    <p:extLst>
      <p:ext uri="{BB962C8B-B14F-4D97-AF65-F5344CB8AC3E}">
        <p14:creationId xmlns:p14="http://schemas.microsoft.com/office/powerpoint/2010/main" val="12306950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126</a:t>
            </a:fld>
            <a:endParaRPr lang="es-ES" dirty="0"/>
          </a:p>
        </p:txBody>
      </p:sp>
    </p:spTree>
    <p:extLst>
      <p:ext uri="{BB962C8B-B14F-4D97-AF65-F5344CB8AC3E}">
        <p14:creationId xmlns:p14="http://schemas.microsoft.com/office/powerpoint/2010/main" val="41852976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127</a:t>
            </a:fld>
            <a:endParaRPr lang="es-ES" dirty="0"/>
          </a:p>
        </p:txBody>
      </p:sp>
    </p:spTree>
    <p:extLst>
      <p:ext uri="{BB962C8B-B14F-4D97-AF65-F5344CB8AC3E}">
        <p14:creationId xmlns:p14="http://schemas.microsoft.com/office/powerpoint/2010/main" val="277003331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Arboretum_Kalmthout,_Belgium..-xPrunus.sp</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128</a:t>
            </a:fld>
            <a:endParaRPr lang="es-ES" dirty="0"/>
          </a:p>
        </p:txBody>
      </p:sp>
    </p:spTree>
    <p:extLst>
      <p:ext uri="{BB962C8B-B14F-4D97-AF65-F5344CB8AC3E}">
        <p14:creationId xmlns:p14="http://schemas.microsoft.com/office/powerpoint/2010/main" val="141245045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Arboretum_Kalmthout,_Belgium..-Springtime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129</a:t>
            </a:fld>
            <a:endParaRPr lang="es-ES" dirty="0"/>
          </a:p>
        </p:txBody>
      </p:sp>
    </p:spTree>
    <p:extLst>
      <p:ext uri="{BB962C8B-B14F-4D97-AF65-F5344CB8AC3E}">
        <p14:creationId xmlns:p14="http://schemas.microsoft.com/office/powerpoint/2010/main" val="24773322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Arboretum_Kalmthout,_Belgium..-Springtime</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130</a:t>
            </a:fld>
            <a:endParaRPr lang="es-ES" dirty="0"/>
          </a:p>
        </p:txBody>
      </p:sp>
    </p:spTree>
    <p:extLst>
      <p:ext uri="{BB962C8B-B14F-4D97-AF65-F5344CB8AC3E}">
        <p14:creationId xmlns:p14="http://schemas.microsoft.com/office/powerpoint/2010/main" val="115446860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131</a:t>
            </a:fld>
            <a:endParaRPr lang="es-ES" dirty="0"/>
          </a:p>
        </p:txBody>
      </p:sp>
    </p:spTree>
    <p:extLst>
      <p:ext uri="{BB962C8B-B14F-4D97-AF65-F5344CB8AC3E}">
        <p14:creationId xmlns:p14="http://schemas.microsoft.com/office/powerpoint/2010/main" val="30611521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132</a:t>
            </a:fld>
            <a:endParaRPr lang="es-ES" dirty="0"/>
          </a:p>
        </p:txBody>
      </p:sp>
    </p:spTree>
    <p:extLst>
      <p:ext uri="{BB962C8B-B14F-4D97-AF65-F5344CB8AC3E}">
        <p14:creationId xmlns:p14="http://schemas.microsoft.com/office/powerpoint/2010/main" val="64047268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Arboretum_Kalmthout,_Belgium..-</a:t>
            </a:r>
          </a:p>
        </p:txBody>
      </p:sp>
      <p:sp>
        <p:nvSpPr>
          <p:cNvPr id="4" name="3 Marcador de número de diapositiva"/>
          <p:cNvSpPr>
            <a:spLocks noGrp="1"/>
          </p:cNvSpPr>
          <p:nvPr>
            <p:ph type="sldNum" sz="quarter" idx="10"/>
          </p:nvPr>
        </p:nvSpPr>
        <p:spPr/>
        <p:txBody>
          <a:bodyPr/>
          <a:lstStyle/>
          <a:p>
            <a:fld id="{BAEBCE76-3ED2-4645-87C5-3C1C26538D9D}" type="slidenum">
              <a:rPr lang="es-ES" smtClean="0"/>
              <a:t>133</a:t>
            </a:fld>
            <a:endParaRPr lang="es-ES" dirty="0"/>
          </a:p>
        </p:txBody>
      </p:sp>
    </p:spTree>
    <p:extLst>
      <p:ext uri="{BB962C8B-B14F-4D97-AF65-F5344CB8AC3E}">
        <p14:creationId xmlns:p14="http://schemas.microsoft.com/office/powerpoint/2010/main" val="2068301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08529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668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4185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7945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258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34364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0015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01530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9334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091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36872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222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88129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92015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40478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39835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969383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89.jpeg"/></Relationships>
</file>

<file path=ppt/slides/_rels/slide8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8.jpg"/><Relationship Id="rId5" Type="http://schemas.openxmlformats.org/officeDocument/2006/relationships/image" Target="../media/image97.jpg"/><Relationship Id="rId4" Type="http://schemas.openxmlformats.org/officeDocument/2006/relationships/image" Target="../media/image96.jpg"/></Relationships>
</file>

<file path=ppt/slides/_rels/slide9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9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18.jpg"/><Relationship Id="rId5" Type="http://schemas.openxmlformats.org/officeDocument/2006/relationships/image" Target="../media/image117.jpg"/><Relationship Id="rId4" Type="http://schemas.openxmlformats.org/officeDocument/2006/relationships/image" Target="../media/image116.jp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21.jp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29.JPG"/></Relationships>
</file>

<file path=ppt/slides/_rels/slide11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118.jpg"/><Relationship Id="rId5" Type="http://schemas.openxmlformats.org/officeDocument/2006/relationships/image" Target="../media/image132.JPG"/><Relationship Id="rId4" Type="http://schemas.openxmlformats.org/officeDocument/2006/relationships/image" Target="../media/image131.jpg"/></Relationships>
</file>

<file path=ppt/slides/_rels/slide12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116632"/>
            <a:ext cx="5328592" cy="4104456"/>
          </a:xfrm>
        </p:spPr>
        <p:txBody>
          <a:bodyPr>
            <a:noAutofit/>
          </a:bodyPr>
          <a:lstStyle/>
          <a:p>
            <a:r>
              <a:rPr lang="es-ES" sz="3200" dirty="0"/>
              <a:t>EUROPA.-LA VUELTA AL MUNDO EN 385 JARDINES.-BELGICA.-</a:t>
            </a:r>
            <a:r>
              <a:rPr lang="de-DE" sz="3200" dirty="0"/>
              <a:t>National Botanic Garden Belgium.-Meise</a:t>
            </a:r>
            <a:r>
              <a:rPr lang="es-ES" sz="3200" dirty="0"/>
              <a:t>., Kruidtuin Leuven y Arboretum Kalmthout</a:t>
            </a:r>
          </a:p>
        </p:txBody>
      </p:sp>
      <p:sp>
        <p:nvSpPr>
          <p:cNvPr id="3" name="2 Subtítulo"/>
          <p:cNvSpPr>
            <a:spLocks noGrp="1"/>
          </p:cNvSpPr>
          <p:nvPr>
            <p:ph type="subTitle" idx="1"/>
          </p:nvPr>
        </p:nvSpPr>
        <p:spPr>
          <a:xfrm>
            <a:off x="2483768" y="5301208"/>
            <a:ext cx="3960440" cy="1073714"/>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66972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de-DE" dirty="0"/>
              <a:t>National Botanic Garden Belgium.-Meise.</a:t>
            </a:r>
            <a:endParaRPr lang="es-ES" dirty="0"/>
          </a:p>
        </p:txBody>
      </p:sp>
      <p:sp>
        <p:nvSpPr>
          <p:cNvPr id="5" name="4 Marcador de contenido"/>
          <p:cNvSpPr>
            <a:spLocks noGrp="1"/>
          </p:cNvSpPr>
          <p:nvPr>
            <p:ph idx="1"/>
          </p:nvPr>
        </p:nvSpPr>
        <p:spPr>
          <a:xfrm>
            <a:off x="609599" y="2160590"/>
            <a:ext cx="6266657" cy="3880773"/>
          </a:xfrm>
        </p:spPr>
        <p:txBody>
          <a:bodyPr>
            <a:normAutofit lnSpcReduction="10000"/>
          </a:bodyPr>
          <a:lstStyle/>
          <a:p>
            <a:r>
              <a:rPr lang="es-ES" dirty="0"/>
              <a:t>El Jardín Botánico Nacional de Bélgica ( holandés : Nationale Plantentuin van België; francés : Jardin Botanique National de Belgique) se encuentra en los terrenos del Castillo de Bouchout en la localidad de Meise , justo al norte de Bruselas , en la provincia de Brabante flamenco . Es uno de los mayores jardines botánicos del mundo, con una amplia colección de vivir las plantas , además de un herbario de más de 3 millones de ejemplares. El jardín actual fue establecido en 1958 después de que se trasladó desde el centro de Bruselas, el sitio anterior es ahora el jardín botánico de Bruselas . Investigadores de la investigación de la conducta jardín particular en las plantas belgas y africanas.</a:t>
            </a:r>
          </a:p>
        </p:txBody>
      </p:sp>
    </p:spTree>
    <p:extLst>
      <p:ext uri="{BB962C8B-B14F-4D97-AF65-F5344CB8AC3E}">
        <p14:creationId xmlns:p14="http://schemas.microsoft.com/office/powerpoint/2010/main" val="2534621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131024" cy="6069288"/>
          </a:xfrm>
        </p:spPr>
        <p:txBody>
          <a:bodyPr>
            <a:normAutofit/>
          </a:bodyPr>
          <a:lstStyle/>
          <a:p>
            <a:r>
              <a:rPr lang="es-ES" dirty="0"/>
              <a:t>El Jardín Botánico contiene cerca de 18.000 plantas de especies -el 6% de todas las especies vegetales conocidas del mundo.</a:t>
            </a:r>
          </a:p>
          <a:p>
            <a:r>
              <a:rPr lang="es-ES" dirty="0"/>
              <a:t> La mitad son en invernaderos, la otra mitad, incluyendo cultivadas y autóctonas de plantas, son al aire libre. Los jardines están agrupadas en torno al castillo y el lago del dominio Bouchout.</a:t>
            </a:r>
          </a:p>
          <a:p>
            <a:r>
              <a:rPr lang="es-ES" dirty="0"/>
              <a:t>La declaración de la misión del Jardín Botánico Nacional de Bélgica especifica el incremento y la difusión de "el conocimiento de las plantas", y las contribuciones a "la conservación de la biodiversidad . "</a:t>
            </a:r>
          </a:p>
          <a:p>
            <a:r>
              <a:rPr lang="es-ES" dirty="0"/>
              <a:t>El Jardín Botánico fue propiedad del gobierno federal belga, pero después de varios años de negociaciones fue trasladado finalmente a la Comunidad flamenca ( Flandes ) a partir del 1 enero de 2014. </a:t>
            </a:r>
          </a:p>
        </p:txBody>
      </p:sp>
    </p:spTree>
    <p:extLst>
      <p:ext uri="{BB962C8B-B14F-4D97-AF65-F5344CB8AC3E}">
        <p14:creationId xmlns:p14="http://schemas.microsoft.com/office/powerpoint/2010/main" val="3899556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La Comunidad francesa todavía tiene sus propios empleados y representación en el consejo de administración.</a:t>
            </a:r>
          </a:p>
          <a:p>
            <a:r>
              <a:rPr lang="es-ES" dirty="0"/>
              <a:t> Las plantas, biblioteca, etc siguen siendo propiedad del Estado federal, pero dan como comodato a la comunidad flamenca.</a:t>
            </a:r>
          </a:p>
          <a:p>
            <a:r>
              <a:rPr lang="es-ES" dirty="0"/>
              <a:t>El primer jardín botánico en Bruselas perteneció a la Ecole Centrale du Département de la Dyle que se creó durante la dominación francesa de Bélgica a finales del siglo XVIII. </a:t>
            </a:r>
          </a:p>
          <a:p>
            <a:r>
              <a:rPr lang="es-ES" dirty="0"/>
              <a:t>Debido a sus costos, las escuelas francesas fueron rápidamente abandonadas y algunos municipios , entre ellos la ciudad de Bruselas , se hizo cargo del jardín que estaba a punto de ser abandonado.</a:t>
            </a:r>
          </a:p>
          <a:p>
            <a:r>
              <a:rPr lang="es-ES" dirty="0"/>
              <a:t> En 1815, Bélgica se convirtió en parte del Reino Unido de los Países Bajos . </a:t>
            </a:r>
          </a:p>
          <a:p>
            <a:endParaRPr lang="es-ES" dirty="0"/>
          </a:p>
          <a:p>
            <a:endParaRPr lang="es-ES" dirty="0"/>
          </a:p>
        </p:txBody>
      </p:sp>
    </p:spTree>
    <p:extLst>
      <p:ext uri="{BB962C8B-B14F-4D97-AF65-F5344CB8AC3E}">
        <p14:creationId xmlns:p14="http://schemas.microsoft.com/office/powerpoint/2010/main" val="3657462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75040" cy="6141296"/>
          </a:xfrm>
        </p:spPr>
        <p:txBody>
          <a:bodyPr>
            <a:normAutofit/>
          </a:bodyPr>
          <a:lstStyle/>
          <a:p>
            <a:r>
              <a:rPr lang="es-ES" dirty="0"/>
              <a:t>Alrededor de la misma época, los costes de mantenimiento del jardín se consideraban demasiado altos por la administración de la ciudad. Un grupo de burgueses local decidió crear una nueva especie de jardín botánico en Bruselas.</a:t>
            </a:r>
          </a:p>
          <a:p>
            <a:r>
              <a:rPr lang="es-ES" dirty="0"/>
              <a:t> En el momento en que la burguesía era la nueva clase de ataque y ya que las empresas estaban método de financiación muy popular el jardín fue creado como empresa.</a:t>
            </a:r>
          </a:p>
          <a:p>
            <a:r>
              <a:rPr lang="es-ES" dirty="0"/>
              <a:t> Los creadores pensaron que sería su contribución a la reputación de la ciudad. A pesar de que tenía sus raíces en una empresa privada, también se supone que es una institución nacional dedicada a la ciencia.</a:t>
            </a:r>
          </a:p>
        </p:txBody>
      </p:sp>
    </p:spTree>
    <p:extLst>
      <p:ext uri="{BB962C8B-B14F-4D97-AF65-F5344CB8AC3E}">
        <p14:creationId xmlns:p14="http://schemas.microsoft.com/office/powerpoint/2010/main" val="792329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Tanto el Ayuntamiento y el Ministerio del Interior lo apoyaron financieramente. </a:t>
            </a:r>
          </a:p>
          <a:p>
            <a:r>
              <a:rPr lang="es-ES" dirty="0"/>
              <a:t>Pero, la independencia de Bélgica (1830-1831) fue en detrimento de la institución de origen holandés: se consideraba Orangist , como una mera zona de juegos para las elites locales, y como no es útil para la agricultura del país, entre otras críticas.</a:t>
            </a:r>
          </a:p>
          <a:p>
            <a:r>
              <a:rPr lang="es-ES" dirty="0"/>
              <a:t> A partir de entonces, el jardín tendría que luchar para sobrevivir. El estado y la ciudad no quisieron apoyarla ya menos que demostró ser útil a todo el país, por lo que el jardín se vio obligado a desarrollar sus actividades comerciales. </a:t>
            </a:r>
          </a:p>
          <a:p>
            <a:r>
              <a:rPr lang="es-ES" dirty="0"/>
              <a:t>Vendió plantas por miles, y creó varias atracciones y eventos caros y largos para la élite local, como los acuarios , una sala de danza, ferias, un vivero de peces, conciertos, etc…</a:t>
            </a:r>
          </a:p>
        </p:txBody>
      </p:sp>
    </p:spTree>
    <p:extLst>
      <p:ext uri="{BB962C8B-B14F-4D97-AF65-F5344CB8AC3E}">
        <p14:creationId xmlns:p14="http://schemas.microsoft.com/office/powerpoint/2010/main" val="282173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059016" cy="6069288"/>
          </a:xfrm>
        </p:spPr>
        <p:txBody>
          <a:bodyPr>
            <a:normAutofit/>
          </a:bodyPr>
          <a:lstStyle/>
          <a:p>
            <a:r>
              <a:rPr lang="es-ES" dirty="0"/>
              <a:t>En la década de 1860, los edificios envejecen requieren renovación.</a:t>
            </a:r>
          </a:p>
          <a:p>
            <a:r>
              <a:rPr lang="es-ES" dirty="0"/>
              <a:t> La junta directiva de la Sociedad de Horticultura trató de reunir el dinero, pero los costos eran demasiado altos para la empresa. </a:t>
            </a:r>
          </a:p>
          <a:p>
            <a:r>
              <a:rPr lang="es-ES" dirty="0"/>
              <a:t>En 1870, el Gobierno belga se hizo cargo de la empresa. </a:t>
            </a:r>
          </a:p>
          <a:p>
            <a:r>
              <a:rPr lang="es-ES" dirty="0"/>
              <a:t>El Jardín Botánico Nacional fue creado en el mismo año. Barthélemy Dumortier (1797-1878), un político belga y botánico, había desempeñado un papel importante en este proceso. </a:t>
            </a:r>
          </a:p>
          <a:p>
            <a:r>
              <a:rPr lang="es-ES" dirty="0"/>
              <a:t>Él quería un "belga Kew "que se creará en la capital de Bélgica, es decir, un jardín botánico dedicado a la taxonomía. </a:t>
            </a:r>
          </a:p>
        </p:txBody>
      </p:sp>
    </p:spTree>
    <p:extLst>
      <p:ext uri="{BB962C8B-B14F-4D97-AF65-F5344CB8AC3E}">
        <p14:creationId xmlns:p14="http://schemas.microsoft.com/office/powerpoint/2010/main" val="160680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842992" cy="6141296"/>
          </a:xfrm>
        </p:spPr>
        <p:txBody>
          <a:bodyPr/>
          <a:lstStyle/>
          <a:p>
            <a:r>
              <a:rPr lang="es-ES" dirty="0"/>
              <a:t>Por eso, algunos meses antes de que el jardín fue comprado por el Estado, el Gobierno belga había comprado el famoso von Martius Herbario, que se celebró en Munich.</a:t>
            </a:r>
          </a:p>
          <a:p>
            <a:r>
              <a:rPr lang="es-ES" dirty="0"/>
              <a:t> Así, en 1870, Bélgica tuvo un gran herbario y un edificio apropiado.</a:t>
            </a:r>
          </a:p>
          <a:p>
            <a:r>
              <a:rPr lang="es-ES" dirty="0"/>
              <a:t> Este fue el comienzo de una nueva era para la botánica belga.</a:t>
            </a:r>
          </a:p>
          <a:p>
            <a:endParaRPr lang="es-ES" dirty="0"/>
          </a:p>
        </p:txBody>
      </p:sp>
    </p:spTree>
    <p:extLst>
      <p:ext uri="{BB962C8B-B14F-4D97-AF65-F5344CB8AC3E}">
        <p14:creationId xmlns:p14="http://schemas.microsoft.com/office/powerpoint/2010/main" val="697719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1840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00"/>
            <a:ext cx="9144000" cy="7128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078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2439" r="1635" b="2168"/>
          <a:stretch/>
        </p:blipFill>
        <p:spPr>
          <a:xfrm>
            <a:off x="0" y="0"/>
            <a:ext cx="9144000" cy="6858000"/>
          </a:xfrm>
          <a:prstGeom prst="rect">
            <a:avLst/>
          </a:prstGeom>
        </p:spPr>
      </p:pic>
    </p:spTree>
    <p:extLst>
      <p:ext uri="{BB962C8B-B14F-4D97-AF65-F5344CB8AC3E}">
        <p14:creationId xmlns:p14="http://schemas.microsoft.com/office/powerpoint/2010/main" val="2891843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34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0" y="0"/>
            <a:ext cx="9144000" cy="6858000"/>
          </a:xfrm>
          <a:prstGeom prst="rect">
            <a:avLst/>
          </a:prstGeom>
        </p:spPr>
      </p:pic>
    </p:spTree>
    <p:extLst>
      <p:ext uri="{BB962C8B-B14F-4D97-AF65-F5344CB8AC3E}">
        <p14:creationId xmlns:p14="http://schemas.microsoft.com/office/powerpoint/2010/main" val="194765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66" b="4000"/>
          <a:stretch/>
        </p:blipFill>
        <p:spPr>
          <a:xfrm>
            <a:off x="0" y="0"/>
            <a:ext cx="9144000" cy="6858000"/>
          </a:xfrm>
          <a:prstGeom prst="rect">
            <a:avLst/>
          </a:prstGeom>
        </p:spPr>
      </p:pic>
    </p:spTree>
    <p:extLst>
      <p:ext uri="{BB962C8B-B14F-4D97-AF65-F5344CB8AC3E}">
        <p14:creationId xmlns:p14="http://schemas.microsoft.com/office/powerpoint/2010/main" val="3283477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41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6469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75806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679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4629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121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1802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56"/>
          <a:stretch/>
        </p:blipFill>
        <p:spPr>
          <a:xfrm>
            <a:off x="0" y="0"/>
            <a:ext cx="9144000" cy="6858000"/>
          </a:xfrm>
          <a:prstGeom prst="rect">
            <a:avLst/>
          </a:prstGeom>
        </p:spPr>
      </p:pic>
    </p:spTree>
    <p:extLst>
      <p:ext uri="{BB962C8B-B14F-4D97-AF65-F5344CB8AC3E}">
        <p14:creationId xmlns:p14="http://schemas.microsoft.com/office/powerpoint/2010/main" val="1210457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31881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36" t="4181" r="2543" b="4254"/>
          <a:stretch/>
        </p:blipFill>
        <p:spPr>
          <a:xfrm>
            <a:off x="0" y="0"/>
            <a:ext cx="4876800" cy="34899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89960"/>
            <a:ext cx="4876800" cy="33680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0"/>
            <a:ext cx="4267200" cy="348996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6801" y="3489960"/>
            <a:ext cx="4267200" cy="3368040"/>
          </a:xfrm>
          <a:prstGeom prst="rect">
            <a:avLst/>
          </a:prstGeom>
        </p:spPr>
      </p:pic>
    </p:spTree>
    <p:extLst>
      <p:ext uri="{BB962C8B-B14F-4D97-AF65-F5344CB8AC3E}">
        <p14:creationId xmlns:p14="http://schemas.microsoft.com/office/powerpoint/2010/main" val="3372036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686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719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9640" y="3645024"/>
            <a:ext cx="4404360" cy="3212976"/>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2195" t="3711" r="2477" b="4269"/>
          <a:stretch/>
        </p:blipFill>
        <p:spPr>
          <a:xfrm>
            <a:off x="0" y="3645024"/>
            <a:ext cx="4739640" cy="3212976"/>
          </a:xfrm>
          <a:prstGeom prst="rect">
            <a:avLst/>
          </a:prstGeom>
        </p:spPr>
      </p:pic>
    </p:spTree>
    <p:extLst>
      <p:ext uri="{BB962C8B-B14F-4D97-AF65-F5344CB8AC3E}">
        <p14:creationId xmlns:p14="http://schemas.microsoft.com/office/powerpoint/2010/main" val="844785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25613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12"/>
          <a:stretch/>
        </p:blipFill>
        <p:spPr>
          <a:xfrm>
            <a:off x="0" y="0"/>
            <a:ext cx="9144000" cy="6858000"/>
          </a:xfrm>
          <a:prstGeom prst="rect">
            <a:avLst/>
          </a:prstGeom>
        </p:spPr>
      </p:pic>
    </p:spTree>
    <p:extLst>
      <p:ext uri="{BB962C8B-B14F-4D97-AF65-F5344CB8AC3E}">
        <p14:creationId xmlns:p14="http://schemas.microsoft.com/office/powerpoint/2010/main" val="3859059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90"/>
          <a:stretch/>
        </p:blipFill>
        <p:spPr>
          <a:xfrm>
            <a:off x="0" y="0"/>
            <a:ext cx="9144000" cy="6858000"/>
          </a:xfrm>
          <a:prstGeom prst="rect">
            <a:avLst/>
          </a:prstGeom>
        </p:spPr>
      </p:pic>
    </p:spTree>
    <p:extLst>
      <p:ext uri="{BB962C8B-B14F-4D97-AF65-F5344CB8AC3E}">
        <p14:creationId xmlns:p14="http://schemas.microsoft.com/office/powerpoint/2010/main" val="1450264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43"/>
          <a:stretch/>
        </p:blipFill>
        <p:spPr>
          <a:xfrm>
            <a:off x="0" y="0"/>
            <a:ext cx="9144000" cy="6858000"/>
          </a:xfrm>
          <a:prstGeom prst="rect">
            <a:avLst/>
          </a:prstGeom>
        </p:spPr>
      </p:pic>
    </p:spTree>
    <p:extLst>
      <p:ext uri="{BB962C8B-B14F-4D97-AF65-F5344CB8AC3E}">
        <p14:creationId xmlns:p14="http://schemas.microsoft.com/office/powerpoint/2010/main" val="1340291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89"/>
          <a:stretch/>
        </p:blipFill>
        <p:spPr>
          <a:xfrm>
            <a:off x="0" y="0"/>
            <a:ext cx="9144000" cy="6858000"/>
          </a:xfrm>
          <a:prstGeom prst="rect">
            <a:avLst/>
          </a:prstGeom>
        </p:spPr>
      </p:pic>
    </p:spTree>
    <p:extLst>
      <p:ext uri="{BB962C8B-B14F-4D97-AF65-F5344CB8AC3E}">
        <p14:creationId xmlns:p14="http://schemas.microsoft.com/office/powerpoint/2010/main" val="3328096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89"/>
          <a:stretch/>
        </p:blipFill>
        <p:spPr>
          <a:xfrm>
            <a:off x="0" y="-25152"/>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856"/>
          <a:stretch/>
        </p:blipFill>
        <p:spPr>
          <a:xfrm>
            <a:off x="4572000" y="-25152"/>
            <a:ext cx="4572000" cy="6858000"/>
          </a:xfrm>
          <a:prstGeom prst="rect">
            <a:avLst/>
          </a:prstGeom>
        </p:spPr>
      </p:pic>
    </p:spTree>
    <p:extLst>
      <p:ext uri="{BB962C8B-B14F-4D97-AF65-F5344CB8AC3E}">
        <p14:creationId xmlns:p14="http://schemas.microsoft.com/office/powerpoint/2010/main" val="1348443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9214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0"/>
            <a:ext cx="9144000" cy="6858000"/>
          </a:xfrm>
          <a:prstGeom prst="rect">
            <a:avLst/>
          </a:prstGeom>
        </p:spPr>
      </p:pic>
    </p:spTree>
    <p:extLst>
      <p:ext uri="{BB962C8B-B14F-4D97-AF65-F5344CB8AC3E}">
        <p14:creationId xmlns:p14="http://schemas.microsoft.com/office/powerpoint/2010/main" val="3734700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12"/>
          <a:stretch/>
        </p:blipFill>
        <p:spPr>
          <a:xfrm>
            <a:off x="0" y="0"/>
            <a:ext cx="9144000" cy="6858000"/>
          </a:xfrm>
          <a:prstGeom prst="rect">
            <a:avLst/>
          </a:prstGeom>
        </p:spPr>
      </p:pic>
    </p:spTree>
    <p:extLst>
      <p:ext uri="{BB962C8B-B14F-4D97-AF65-F5344CB8AC3E}">
        <p14:creationId xmlns:p14="http://schemas.microsoft.com/office/powerpoint/2010/main" val="162201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2373089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24"/>
          <a:stretch/>
        </p:blipFill>
        <p:spPr>
          <a:xfrm>
            <a:off x="0" y="0"/>
            <a:ext cx="9144000" cy="6858000"/>
          </a:xfrm>
          <a:prstGeom prst="rect">
            <a:avLst/>
          </a:prstGeom>
        </p:spPr>
      </p:pic>
    </p:spTree>
    <p:extLst>
      <p:ext uri="{BB962C8B-B14F-4D97-AF65-F5344CB8AC3E}">
        <p14:creationId xmlns:p14="http://schemas.microsoft.com/office/powerpoint/2010/main" val="1152579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004" t="7854" r="-1004" b="7854"/>
          <a:stretch/>
        </p:blipFill>
        <p:spPr>
          <a:xfrm>
            <a:off x="0" y="0"/>
            <a:ext cx="9144000" cy="6858000"/>
          </a:xfrm>
          <a:prstGeom prst="rect">
            <a:avLst/>
          </a:prstGeom>
        </p:spPr>
      </p:pic>
    </p:spTree>
    <p:extLst>
      <p:ext uri="{BB962C8B-B14F-4D97-AF65-F5344CB8AC3E}">
        <p14:creationId xmlns:p14="http://schemas.microsoft.com/office/powerpoint/2010/main" val="4040717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00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1329913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750"/>
            <a:ext cx="9144000" cy="6794500"/>
          </a:xfrm>
          <a:prstGeom prst="rect">
            <a:avLst/>
          </a:prstGeom>
        </p:spPr>
      </p:pic>
    </p:spTree>
    <p:extLst>
      <p:ext uri="{BB962C8B-B14F-4D97-AF65-F5344CB8AC3E}">
        <p14:creationId xmlns:p14="http://schemas.microsoft.com/office/powerpoint/2010/main" val="1315730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1"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
            <a:ext cx="4283968" cy="35867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586728"/>
            <a:ext cx="4283968" cy="327127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86729"/>
            <a:ext cx="4860031" cy="3271270"/>
          </a:xfrm>
          <a:prstGeom prst="rect">
            <a:avLst/>
          </a:prstGeom>
        </p:spPr>
      </p:pic>
    </p:spTree>
    <p:extLst>
      <p:ext uri="{BB962C8B-B14F-4D97-AF65-F5344CB8AC3E}">
        <p14:creationId xmlns:p14="http://schemas.microsoft.com/office/powerpoint/2010/main" val="2888991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49333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962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62084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57328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Belgique.-Kruidtuin Leuven</a:t>
            </a:r>
          </a:p>
        </p:txBody>
      </p:sp>
      <p:sp>
        <p:nvSpPr>
          <p:cNvPr id="3" name="2 Marcador de contenido"/>
          <p:cNvSpPr>
            <a:spLocks noGrp="1"/>
          </p:cNvSpPr>
          <p:nvPr>
            <p:ph idx="1"/>
          </p:nvPr>
        </p:nvSpPr>
        <p:spPr>
          <a:xfrm>
            <a:off x="609599" y="1628800"/>
            <a:ext cx="5834609" cy="4680520"/>
          </a:xfrm>
        </p:spPr>
        <p:txBody>
          <a:bodyPr>
            <a:normAutofit/>
          </a:bodyPr>
          <a:lstStyle/>
          <a:p>
            <a:r>
              <a:rPr lang="es-ES" dirty="0"/>
              <a:t>El Hortus Botanicus lovaniensis, más conocido como el Jardín Botánico es el más antiguo jardín botánico en Bélgica .</a:t>
            </a:r>
          </a:p>
          <a:p>
            <a:r>
              <a:rPr lang="es-ES" dirty="0"/>
              <a:t> El jardín se encuentra en la Kapucijnenvoer en Lovaina y data de 1738.</a:t>
            </a:r>
          </a:p>
          <a:p>
            <a:r>
              <a:rPr lang="es-ES" dirty="0"/>
              <a:t>Los primeros jardines científicos eran hierba de los jardines y colecciones de plantas medicinales.</a:t>
            </a:r>
          </a:p>
          <a:p>
            <a:r>
              <a:rPr lang="es-ES" dirty="0"/>
              <a:t> El Jardín Botánico fue así en el principio estrechamente relacionado con la medicina.</a:t>
            </a:r>
          </a:p>
          <a:p>
            <a:r>
              <a:rPr lang="es-ES" dirty="0"/>
              <a:t>Más tarde fueron puros botánicos jardines decorados con plantas ornamentales de la colección, los cultivos económicos potenciales, plantas raras y plantas como objetos de estudio. </a:t>
            </a:r>
          </a:p>
        </p:txBody>
      </p:sp>
    </p:spTree>
    <p:extLst>
      <p:ext uri="{BB962C8B-B14F-4D97-AF65-F5344CB8AC3E}">
        <p14:creationId xmlns:p14="http://schemas.microsoft.com/office/powerpoint/2010/main" val="3861456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059016" cy="5637240"/>
          </a:xfrm>
        </p:spPr>
        <p:txBody>
          <a:bodyPr/>
          <a:lstStyle/>
          <a:p>
            <a:r>
              <a:rPr lang="es-ES" dirty="0"/>
              <a:t>Además del jardín de hierbas original, también hubo los primeros jardines botánicos y arboretos .</a:t>
            </a:r>
          </a:p>
          <a:p>
            <a:r>
              <a:rPr lang="es-ES" dirty="0"/>
              <a:t> A partir de entonces no era en realidad ya no es un jardín de hierbas, aunque ese nombre es popularmente también sobrevivió.</a:t>
            </a:r>
          </a:p>
          <a:p>
            <a:r>
              <a:rPr lang="es-ES" dirty="0"/>
              <a:t>Hoy en día es un área de aproximadamente 2,2 hectáreas extensa colección de árboles, arbustos y matas.</a:t>
            </a:r>
          </a:p>
          <a:p>
            <a:r>
              <a:rPr lang="es-ES" dirty="0"/>
              <a:t> Además de la colección de plantas herbáceas, hierbas, plantas de agua y contenedores, un complejo de efecto invernadero juegos (450 m²) de una variedad de plantas tropicales y subtropicales.</a:t>
            </a:r>
          </a:p>
        </p:txBody>
      </p:sp>
    </p:spTree>
    <p:extLst>
      <p:ext uri="{BB962C8B-B14F-4D97-AF65-F5344CB8AC3E}">
        <p14:creationId xmlns:p14="http://schemas.microsoft.com/office/powerpoint/2010/main" val="188839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419056" cy="6213304"/>
          </a:xfrm>
        </p:spPr>
        <p:txBody>
          <a:bodyPr/>
          <a:lstStyle/>
          <a:p>
            <a:r>
              <a:rPr lang="es-ES" dirty="0"/>
              <a:t>Regularmente se llevan a cabo exposiciones en el invernadero de naranjos , la casa del guarda y al aire libre. </a:t>
            </a:r>
          </a:p>
          <a:p>
            <a:r>
              <a:rPr lang="es-ES" dirty="0"/>
              <a:t>El significado de un jardín botánico en el centro de la ciudad universitaria de Lovaina es, es muy importante. nivel didáctico, económico, científico y recreativo</a:t>
            </a:r>
          </a:p>
          <a:p>
            <a:r>
              <a:rPr lang="es-ES" dirty="0"/>
              <a:t>Por Real Decreto fue el invernadero en el año 1976 como un monumento y todo el jardín botánico y paisajístico. </a:t>
            </a:r>
          </a:p>
          <a:p>
            <a:r>
              <a:rPr lang="es-ES" dirty="0"/>
              <a:t>El jardín botánico está afiliada con Botanic Gardens Conservation International , una organización sin ánimo de lucro que quiere llevar en una red de colaboración mundial para lograr la conservación de la biodiversidad vegetal. jardines botánicos juntos.</a:t>
            </a:r>
          </a:p>
        </p:txBody>
      </p:sp>
    </p:spTree>
    <p:extLst>
      <p:ext uri="{BB962C8B-B14F-4D97-AF65-F5344CB8AC3E}">
        <p14:creationId xmlns:p14="http://schemas.microsoft.com/office/powerpoint/2010/main" val="2877862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8549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57377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9113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49267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0274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2448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8141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6147357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519617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30115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740767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01022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257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95442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74632"/>
          </a:xfrm>
          <a:prstGeom prst="rect">
            <a:avLst/>
          </a:prstGeom>
        </p:spPr>
      </p:pic>
    </p:spTree>
    <p:extLst>
      <p:ext uri="{BB962C8B-B14F-4D97-AF65-F5344CB8AC3E}">
        <p14:creationId xmlns:p14="http://schemas.microsoft.com/office/powerpoint/2010/main" val="25964678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342138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28610424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5003086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002712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67" t="2889" r="2335" b="6223"/>
          <a:stretch/>
        </p:blipFill>
        <p:spPr>
          <a:xfrm>
            <a:off x="0" y="0"/>
            <a:ext cx="9144000" cy="6858000"/>
          </a:xfrm>
          <a:prstGeom prst="rect">
            <a:avLst/>
          </a:prstGeom>
        </p:spPr>
      </p:pic>
    </p:spTree>
    <p:extLst>
      <p:ext uri="{BB962C8B-B14F-4D97-AF65-F5344CB8AC3E}">
        <p14:creationId xmlns:p14="http://schemas.microsoft.com/office/powerpoint/2010/main" val="12338972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8889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270739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36" y="3212976"/>
            <a:ext cx="9144000" cy="3645024"/>
          </a:xfrm>
          <a:prstGeom prst="rect">
            <a:avLst/>
          </a:prstGeom>
        </p:spPr>
      </p:pic>
    </p:spTree>
    <p:extLst>
      <p:ext uri="{BB962C8B-B14F-4D97-AF65-F5344CB8AC3E}">
        <p14:creationId xmlns:p14="http://schemas.microsoft.com/office/powerpoint/2010/main" val="36170642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214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9294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37850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3663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831173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11865343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930523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786004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36665110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816399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9367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826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3638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6118981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8293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1999"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73624"/>
            <a:ext cx="4572000" cy="3384376"/>
          </a:xfrm>
          <a:prstGeom prst="rect">
            <a:avLst/>
          </a:prstGeom>
        </p:spPr>
      </p:pic>
    </p:spTree>
    <p:extLst>
      <p:ext uri="{BB962C8B-B14F-4D97-AF65-F5344CB8AC3E}">
        <p14:creationId xmlns:p14="http://schemas.microsoft.com/office/powerpoint/2010/main" val="36445398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50862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1881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5223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0"/>
            <a:ext cx="4427984"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716016" cy="335699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356992"/>
            <a:ext cx="4427984"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05" y="3356992"/>
            <a:ext cx="4676011" cy="3501008"/>
          </a:xfrm>
          <a:prstGeom prst="rect">
            <a:avLst/>
          </a:prstGeom>
        </p:spPr>
      </p:pic>
    </p:spTree>
    <p:extLst>
      <p:ext uri="{BB962C8B-B14F-4D97-AF65-F5344CB8AC3E}">
        <p14:creationId xmlns:p14="http://schemas.microsoft.com/office/powerpoint/2010/main" val="19119920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1"/>
          </a:xfrm>
          <a:prstGeom prst="rect">
            <a:avLst/>
          </a:prstGeom>
        </p:spPr>
      </p:pic>
    </p:spTree>
    <p:extLst>
      <p:ext uri="{BB962C8B-B14F-4D97-AF65-F5344CB8AC3E}">
        <p14:creationId xmlns:p14="http://schemas.microsoft.com/office/powerpoint/2010/main" val="37070133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34"/>
          <a:stretch/>
        </p:blipFill>
        <p:spPr>
          <a:xfrm>
            <a:off x="0" y="0"/>
            <a:ext cx="9144000" cy="6858000"/>
          </a:xfrm>
          <a:prstGeom prst="rect">
            <a:avLst/>
          </a:prstGeom>
        </p:spPr>
      </p:pic>
    </p:spTree>
    <p:extLst>
      <p:ext uri="{BB962C8B-B14F-4D97-AF65-F5344CB8AC3E}">
        <p14:creationId xmlns:p14="http://schemas.microsoft.com/office/powerpoint/2010/main" val="32433649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511914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67" t="4337" r="2334" b="4824"/>
          <a:stretch/>
        </p:blipFill>
        <p:spPr>
          <a:xfrm>
            <a:off x="0" y="1"/>
            <a:ext cx="9144000" cy="6858000"/>
          </a:xfrm>
          <a:prstGeom prst="rect">
            <a:avLst/>
          </a:prstGeom>
        </p:spPr>
      </p:pic>
    </p:spTree>
    <p:extLst>
      <p:ext uri="{BB962C8B-B14F-4D97-AF65-F5344CB8AC3E}">
        <p14:creationId xmlns:p14="http://schemas.microsoft.com/office/powerpoint/2010/main" val="11846887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572000" cy="3600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43625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097488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858000"/>
          </a:xfrm>
          <a:prstGeom prst="rect">
            <a:avLst/>
          </a:prstGeom>
        </p:spPr>
      </p:pic>
    </p:spTree>
    <p:extLst>
      <p:ext uri="{BB962C8B-B14F-4D97-AF65-F5344CB8AC3E}">
        <p14:creationId xmlns:p14="http://schemas.microsoft.com/office/powerpoint/2010/main" val="10856337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Arboretum Kalmthout</a:t>
            </a:r>
          </a:p>
        </p:txBody>
      </p:sp>
      <p:sp>
        <p:nvSpPr>
          <p:cNvPr id="5" name="4 Marcador de contenido"/>
          <p:cNvSpPr>
            <a:spLocks noGrp="1"/>
          </p:cNvSpPr>
          <p:nvPr>
            <p:ph idx="1"/>
          </p:nvPr>
        </p:nvSpPr>
        <p:spPr>
          <a:xfrm>
            <a:off x="609599" y="2160590"/>
            <a:ext cx="5906617" cy="3880773"/>
          </a:xfrm>
        </p:spPr>
        <p:txBody>
          <a:bodyPr/>
          <a:lstStyle/>
          <a:p>
            <a:r>
              <a:rPr lang="es-ES" dirty="0"/>
              <a:t>El Arboretum Kalmthout es un arboreto en Kalmthout (Bélgica). Fue creado, en un principio, como una plantación forestal por Charles Van Geert en 1857. </a:t>
            </a:r>
          </a:p>
          <a:p>
            <a:r>
              <a:rPr lang="es-ES" dirty="0"/>
              <a:t>En 1986 se convirtió en propiedad de la Provincia de Amberes y actualmente está abierto al público como jardín botánico.</a:t>
            </a:r>
          </a:p>
        </p:txBody>
      </p:sp>
    </p:spTree>
    <p:extLst>
      <p:ext uri="{BB962C8B-B14F-4D97-AF65-F5344CB8AC3E}">
        <p14:creationId xmlns:p14="http://schemas.microsoft.com/office/powerpoint/2010/main" val="29493854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5172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9232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9639038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36"/>
            <a:ext cx="9144000" cy="6828264"/>
          </a:xfrm>
          <a:prstGeom prst="rect">
            <a:avLst/>
          </a:prstGeom>
        </p:spPr>
      </p:pic>
    </p:spTree>
    <p:extLst>
      <p:ext uri="{BB962C8B-B14F-4D97-AF65-F5344CB8AC3E}">
        <p14:creationId xmlns:p14="http://schemas.microsoft.com/office/powerpoint/2010/main" val="42266045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24" t="3965" r="1846" b="1542"/>
          <a:stretch/>
        </p:blipFill>
        <p:spPr>
          <a:xfrm>
            <a:off x="0" y="0"/>
            <a:ext cx="9144000" cy="6858000"/>
          </a:xfrm>
          <a:prstGeom prst="rect">
            <a:avLst/>
          </a:prstGeom>
        </p:spPr>
      </p:pic>
    </p:spTree>
    <p:extLst>
      <p:ext uri="{BB962C8B-B14F-4D97-AF65-F5344CB8AC3E}">
        <p14:creationId xmlns:p14="http://schemas.microsoft.com/office/powerpoint/2010/main" val="25349114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3073" r="1961" b="3380"/>
          <a:stretch/>
        </p:blipFill>
        <p:spPr>
          <a:xfrm>
            <a:off x="0" y="0"/>
            <a:ext cx="9144000" cy="6858000"/>
          </a:xfrm>
          <a:prstGeom prst="rect">
            <a:avLst/>
          </a:prstGeom>
        </p:spPr>
      </p:pic>
    </p:spTree>
    <p:extLst>
      <p:ext uri="{BB962C8B-B14F-4D97-AF65-F5344CB8AC3E}">
        <p14:creationId xmlns:p14="http://schemas.microsoft.com/office/powerpoint/2010/main" val="33061433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6025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5224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88" y="3429000"/>
            <a:ext cx="4642488" cy="3429000"/>
          </a:xfrm>
          <a:prstGeom prst="rect">
            <a:avLst/>
          </a:prstGeom>
        </p:spPr>
      </p:pic>
    </p:spTree>
    <p:extLst>
      <p:ext uri="{BB962C8B-B14F-4D97-AF65-F5344CB8AC3E}">
        <p14:creationId xmlns:p14="http://schemas.microsoft.com/office/powerpoint/2010/main" val="16966092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1190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43609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3450" y="0"/>
            <a:ext cx="4400550" cy="6858000"/>
          </a:xfrm>
          <a:prstGeom prst="rect">
            <a:avLst/>
          </a:prstGeom>
        </p:spPr>
      </p:pic>
    </p:spTree>
    <p:extLst>
      <p:ext uri="{BB962C8B-B14F-4D97-AF65-F5344CB8AC3E}">
        <p14:creationId xmlns:p14="http://schemas.microsoft.com/office/powerpoint/2010/main" val="29441815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889"/>
          <a:stretch/>
        </p:blipFill>
        <p:spPr>
          <a:xfrm>
            <a:off x="0" y="0"/>
            <a:ext cx="9144000" cy="6858000"/>
          </a:xfrm>
          <a:prstGeom prst="rect">
            <a:avLst/>
          </a:prstGeom>
        </p:spPr>
      </p:pic>
    </p:spTree>
    <p:extLst>
      <p:ext uri="{BB962C8B-B14F-4D97-AF65-F5344CB8AC3E}">
        <p14:creationId xmlns:p14="http://schemas.microsoft.com/office/powerpoint/2010/main" val="27367914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39566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14655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9841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6793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09582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1312"/>
            <a:ext cx="46805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2137" y="21312"/>
            <a:ext cx="4561863" cy="6858000"/>
          </a:xfrm>
          <a:prstGeom prst="rect">
            <a:avLst/>
          </a:prstGeom>
        </p:spPr>
      </p:pic>
    </p:spTree>
    <p:extLst>
      <p:ext uri="{BB962C8B-B14F-4D97-AF65-F5344CB8AC3E}">
        <p14:creationId xmlns:p14="http://schemas.microsoft.com/office/powerpoint/2010/main" val="37191724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05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6052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96" y="3605200"/>
            <a:ext cx="4572000" cy="32528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2696" y="3605200"/>
            <a:ext cx="4561304" cy="3252800"/>
          </a:xfrm>
          <a:prstGeom prst="rect">
            <a:avLst/>
          </a:prstGeom>
        </p:spPr>
      </p:pic>
    </p:spTree>
    <p:extLst>
      <p:ext uri="{BB962C8B-B14F-4D97-AF65-F5344CB8AC3E}">
        <p14:creationId xmlns:p14="http://schemas.microsoft.com/office/powerpoint/2010/main" val="16568216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483683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69683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861642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2452" r="1635" b="3732"/>
          <a:stretch/>
        </p:blipFill>
        <p:spPr>
          <a:xfrm>
            <a:off x="0" y="-459432"/>
            <a:ext cx="9144000" cy="7248852"/>
          </a:xfrm>
          <a:prstGeom prst="rect">
            <a:avLst/>
          </a:prstGeom>
        </p:spPr>
      </p:pic>
    </p:spTree>
    <p:extLst>
      <p:ext uri="{BB962C8B-B14F-4D97-AF65-F5344CB8AC3E}">
        <p14:creationId xmlns:p14="http://schemas.microsoft.com/office/powerpoint/2010/main" val="5551023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3935514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00"/>
            <a:ext cx="9144000" cy="6807200"/>
          </a:xfrm>
          <a:prstGeom prst="rect">
            <a:avLst/>
          </a:prstGeom>
        </p:spPr>
      </p:pic>
    </p:spTree>
    <p:extLst>
      <p:ext uri="{BB962C8B-B14F-4D97-AF65-F5344CB8AC3E}">
        <p14:creationId xmlns:p14="http://schemas.microsoft.com/office/powerpoint/2010/main" val="26553894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272808"/>
          </a:xfrm>
          <a:prstGeom prst="rect">
            <a:avLst/>
          </a:prstGeom>
        </p:spPr>
      </p:pic>
    </p:spTree>
    <p:extLst>
      <p:ext uri="{BB962C8B-B14F-4D97-AF65-F5344CB8AC3E}">
        <p14:creationId xmlns:p14="http://schemas.microsoft.com/office/powerpoint/2010/main" val="19865117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89595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5355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99392"/>
            <a:ext cx="9159240" cy="6957392"/>
          </a:xfrm>
          <a:prstGeom prst="rect">
            <a:avLst/>
          </a:prstGeom>
        </p:spPr>
      </p:pic>
    </p:spTree>
    <p:extLst>
      <p:ext uri="{BB962C8B-B14F-4D97-AF65-F5344CB8AC3E}">
        <p14:creationId xmlns:p14="http://schemas.microsoft.com/office/powerpoint/2010/main" val="28918605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259511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 y="0"/>
            <a:ext cx="9211880" cy="6858000"/>
          </a:xfrm>
          <a:prstGeom prst="rect">
            <a:avLst/>
          </a:prstGeom>
        </p:spPr>
      </p:pic>
    </p:spTree>
    <p:extLst>
      <p:ext uri="{BB962C8B-B14F-4D97-AF65-F5344CB8AC3E}">
        <p14:creationId xmlns:p14="http://schemas.microsoft.com/office/powerpoint/2010/main" val="17278998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3631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34352931"/>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138</TotalTime>
  <Words>2082</Words>
  <Application>Microsoft Office PowerPoint</Application>
  <PresentationFormat>Presentación en pantalla (4:3)</PresentationFormat>
  <Paragraphs>288</Paragraphs>
  <Slides>133</Slides>
  <Notes>121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133</vt:i4>
      </vt:variant>
    </vt:vector>
  </HeadingPairs>
  <TitlesOfParts>
    <vt:vector size="138" baseType="lpstr">
      <vt:lpstr>Arial</vt:lpstr>
      <vt:lpstr>Calibri</vt:lpstr>
      <vt:lpstr>Trebuchet MS</vt:lpstr>
      <vt:lpstr>Wingdings 3</vt:lpstr>
      <vt:lpstr>Faceta</vt:lpstr>
      <vt:lpstr>EUROPA.-LA VUELTA AL MUNDO EN 385 JARDINES.-BELGICA.-National Botanic Garden Belgium.-Meise., Kruidtuin Leuven y Arboretum Kalmthout</vt:lpstr>
      <vt:lpstr>National Botanic Garden Belgium.-Meise.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Belgique.-Kruidtuin Leuven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Arboretum Kalmthout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JARDINES.-BELGICA.-.</dc:title>
  <dc:creator>Josep</dc:creator>
  <cp:lastModifiedBy>Usuario</cp:lastModifiedBy>
  <cp:revision>14</cp:revision>
  <dcterms:created xsi:type="dcterms:W3CDTF">2014-02-15T06:10:41Z</dcterms:created>
  <dcterms:modified xsi:type="dcterms:W3CDTF">2018-03-09T17:03:16Z</dcterms:modified>
</cp:coreProperties>
</file>