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D65D6-5864-427F-830A-80281861DC60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47810-1079-4BD9-A55B-0130C1EB11B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5220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Pieris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66D3DE-F957-45B1-9E44-77257A0AC9C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Rhododendron oreotephres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449FB-7938-41D6-91C2-42A041D3F330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Crinodendron hookerianum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E3D7B-A8AC-4401-9349-A85513DF5444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Pieris japonica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84EE21-AFAE-4CB7-B3C7-52C2AFFCBD7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Rhododendron canescens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105258-3071-49CB-A997-72F1D0C455AC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Rhododendron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9BB2CF-261C-4C9D-A2F1-732A84A97692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Trillium y Rheum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700C54-F45F-4A8D-BCF3-D6A514C505B0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1D21F3-4DE1-440D-BD4F-DE10D036425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Achamore%2Bgardens%2Bwikipedia%26hl%3Des%26biw%3D1280%26bih%3D666%26prmd%3Dimvns&amp;rurl=translate.google.es&amp;sl=en&amp;twu=1&amp;u=http://en.wikipedia.org/wiki/Achamore_House&amp;usg=ALkJrhi7GIj7kdfFzle8FrP5sfJIvB9c1Q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//upload.wikimedia.org/wikipedia/commons/c/c0/Benmore.jpg" TargetMode="Externa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//upload.wikimedia.org/wikipedia/commons/3/30/Benmorefernery2.jpg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//upload.wikimedia.org/wikipedia/commons/7/71/Rhododendron_benmore_2005.jpg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//upload.wikimedia.org/wikipedia/en/a/af/RBS_Bank_Note_1919.jpg" TargetMode="Externa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JARDINES.-ESCOCIA.-I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Achamore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Achamore House</a:t>
            </a:r>
            <a:r>
              <a:rPr lang="es-ES" dirty="0"/>
              <a:t> es una mansión en la Isla de Gigha , Escocia .</a:t>
            </a:r>
          </a:p>
          <a:p>
            <a:pPr eaLnBrk="1" hangingPunct="1"/>
            <a:r>
              <a:rPr lang="es-ES" dirty="0"/>
              <a:t>Fue construida en 1884 por el teniente coronel William James Scarlett, y los extensos jardines fueron diseñados por Sir James Horlick a partir de 1944. </a:t>
            </a:r>
          </a:p>
          <a:p>
            <a:pPr eaLnBrk="1" hangingPunct="1"/>
            <a:r>
              <a:rPr lang="es-ES" dirty="0"/>
              <a:t>La casa está protegida como una edificio catalogado categoría B , mientras que los terrenos están incluidos en el Inventario de Jardines y Paisajes Diseñado en Escocia . </a:t>
            </a:r>
            <a:endParaRPr lang="es-ES" baseline="300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4398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041976" cy="5254625"/>
          </a:xfrm>
        </p:spPr>
        <p:txBody>
          <a:bodyPr/>
          <a:lstStyle/>
          <a:p>
            <a:pPr eaLnBrk="1" hangingPunct="1"/>
            <a:r>
              <a:rPr lang="es-ES" dirty="0"/>
              <a:t>Los Jardines Achamore son propiedad de la Fundación del Patrimonio, y están abiertos al público. </a:t>
            </a:r>
          </a:p>
          <a:p>
            <a:pPr eaLnBrk="1" hangingPunct="1"/>
            <a:r>
              <a:rPr lang="es-ES" dirty="0"/>
              <a:t>El clima templado de las Hébridas Interiores , y el microclima de los jardines, permite una gama inusual de las plantas a florecer. </a:t>
            </a:r>
          </a:p>
          <a:p>
            <a:pPr eaLnBrk="1" hangingPunct="1"/>
            <a:r>
              <a:rPr lang="es-ES" baseline="30000" dirty="0">
                <a:hlinkClick r:id="rId2"/>
              </a:rPr>
              <a:t>]</a:t>
            </a:r>
            <a:r>
              <a:rPr lang="es-ES" dirty="0"/>
              <a:t> Los jardines incluyen los especímenes del sur de Nueva Zelanda, pinos de Moctezuma  de América Central, </a:t>
            </a:r>
            <a:r>
              <a:rPr lang="es-ES" i="1" dirty="0"/>
              <a:t>Puya alpestris</a:t>
            </a:r>
            <a:r>
              <a:rPr lang="es-ES" dirty="0"/>
              <a:t> de los Andes, y </a:t>
            </a:r>
            <a:r>
              <a:rPr lang="es-ES" i="1" dirty="0"/>
              <a:t>Wollemia nobilis</a:t>
            </a:r>
            <a:r>
              <a:rPr lang="es-ES" dirty="0"/>
              <a:t> de Australia.</a:t>
            </a:r>
          </a:p>
        </p:txBody>
      </p:sp>
    </p:spTree>
    <p:extLst>
      <p:ext uri="{BB962C8B-B14F-4D97-AF65-F5344CB8AC3E}">
        <p14:creationId xmlns:p14="http://schemas.microsoft.com/office/powerpoint/2010/main" val="124157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Acamore Gardens.-.z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094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chamore.-_azaleas_along_the_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25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chamore.-garden 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2 Imagen" descr="Achamore.-_Rhododendron_May_D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4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30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chamore.-Gunn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67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chamore.-Pieris_in_woodland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04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Achamore.-Rh_hybr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chamore.-Rhododendron_oreotreph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571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chamor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18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chamore Gardens.-path_on_the_slope_of_th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661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chamore Gardens.-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797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chamore Gardens.-z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990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chamore_Garden,_Gigha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318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chamore_Garden,_Gigha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045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chamore_Garden,_Isle_of_Gigha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770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Achamore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156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chamore_Gardens.-z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283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chamore_Gardens,_Gigha.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227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chnacloich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539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Arduaine Gardens</a:t>
            </a:r>
          </a:p>
        </p:txBody>
      </p:sp>
      <p:sp>
        <p:nvSpPr>
          <p:cNvPr id="2765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Un jardín arbolado del siglo XX  junto al mar, originalmente por Arthur James Campbell, de Inverawe. </a:t>
            </a:r>
          </a:p>
          <a:p>
            <a:pPr eaLnBrk="1" hangingPunct="1"/>
            <a:r>
              <a:rPr lang="es-ES" dirty="0"/>
              <a:t>Este jardín de 20 acres, calentado por la corriente del Atlántico Norte, es un paraíso para los amantes de las plantas, con una colección de rododendros de las principales especies y una gran variedad de plantas perennes y helechos para alargar la temporada a la derecha en el otoño. </a:t>
            </a:r>
          </a:p>
          <a:p>
            <a:pPr eaLnBrk="1" hangingPunct="1"/>
            <a:r>
              <a:rPr lang="es-ES" dirty="0"/>
              <a:t>Hay una colección de plantas de zonas templadas de Asia Oriental y América del Sur, pero hay muchas excepciones! </a:t>
            </a:r>
          </a:p>
        </p:txBody>
      </p:sp>
    </p:spTree>
    <p:extLst>
      <p:ext uri="{BB962C8B-B14F-4D97-AF65-F5344CB8AC3E}">
        <p14:creationId xmlns:p14="http://schemas.microsoft.com/office/powerpoint/2010/main" val="3832716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7041976" cy="5183088"/>
          </a:xfrm>
        </p:spPr>
        <p:txBody>
          <a:bodyPr/>
          <a:lstStyle/>
          <a:p>
            <a:r>
              <a:rPr lang="es-ES" dirty="0"/>
              <a:t>En la parte superior del jardín hay una vista maravillosa hacia el oeste sobre el mar salpicado de islas</a:t>
            </a:r>
          </a:p>
          <a:p>
            <a:pPr eaLnBrk="1" hangingPunct="1"/>
            <a:r>
              <a:rPr lang="es-ES" dirty="0"/>
              <a:t>Arduaine Garden se inició en 1898, comprado por Edmund y Wright Harry en 1971 y dado a la National Trust for Scotland en 1992.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7930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rduain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098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Arduain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198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rduain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56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rduaine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443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rduaine.-_azaleas_along_the_entrance_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851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rduaine.-bearbeitet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981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rduaine.-Crinodendron_hookerian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705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rduaine.-entrance_to_th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84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Arduaine.-Pie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630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rduaine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426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Arduaine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996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rduaine3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0435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rduaine Garden.-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08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rduaine Garden-.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023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Arduaine Gardens..-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751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rduain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621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duain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312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rduaine Gardens.-Esc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6367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Arduaine Gardens.-Escocia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789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Arduaine 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6621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rduaine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369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rduaine_garden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831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 descr="Arduaine-Gardens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431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rduaine-Madennia-5814-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4458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Benmore Botanic Garden</a:t>
            </a:r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El jardín  botanico Benmore ,</a:t>
            </a:r>
            <a:r>
              <a:rPr lang="es-ES" dirty="0"/>
              <a:t> antes conocido como el </a:t>
            </a:r>
            <a:r>
              <a:rPr lang="es-ES" b="1" dirty="0"/>
              <a:t>Joven Jardín Botánico,</a:t>
            </a:r>
            <a:r>
              <a:rPr lang="es-ES" dirty="0"/>
              <a:t> es un gran jardín botánico situado entre Dunoon y Loch Eck , en Argyll , Escocia.</a:t>
            </a:r>
          </a:p>
          <a:p>
            <a:pPr eaLnBrk="1" hangingPunct="1"/>
            <a:r>
              <a:rPr lang="es-ES" dirty="0"/>
              <a:t>Cuenta con unos grandes jardines amurallados cuadrados, una cascada, los restos de un invernadero de helechos, estanques y paseos por la ladera de donde se puede ver a través del Holy Loch</a:t>
            </a:r>
          </a:p>
          <a:p>
            <a:pPr eaLnBrk="1" hangingPunct="1"/>
            <a:r>
              <a:rPr lang="es-ES" dirty="0"/>
              <a:t>Benmore cuenta con muchos árboles magníficos algunos de los cuales tienen más de 150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169232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Archivo: Benmor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7804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rchivo: Benmorefernery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6485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Archivo: Rhododendron Benmore 200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525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enmore.-Rh_canesc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3872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enmore.-Rhododendrons_at_Benmor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7356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enmore.-Rhododendrons_at_Benm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2627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enmore.-Trilliums_and_Rh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6296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enmore.-view_down_to_the_vall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75290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enmore.-wetland_at_Benm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1514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enmore Botanic Garden.-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5553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enmore_Botanical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2288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Torosay Castle Gardens</a:t>
            </a:r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eaLnBrk="1" hangingPunct="1"/>
            <a:endParaRPr lang="es-ES" sz="3300" dirty="0"/>
          </a:p>
          <a:p>
            <a:pPr eaLnBrk="1" hangingPunct="1"/>
            <a:r>
              <a:rPr lang="es-ES" sz="4400" dirty="0"/>
              <a:t>John Campbell, de Possil, hijo del coronel Alexander Campbell, de Possil , encargó a David Bryce para construir el Castillo de la Torosay de la familia Campbell de Possil . </a:t>
            </a:r>
          </a:p>
          <a:p>
            <a:pPr eaLnBrk="1" hangingPunct="1"/>
            <a:r>
              <a:rPr lang="es-ES" sz="4400" dirty="0"/>
              <a:t>Fue diseñado por el arquitecto David Bryce para John Campbell, de Possil  en el estilo señorial escocés , y se terminó en 1858.</a:t>
            </a:r>
          </a:p>
          <a:p>
            <a:pPr eaLnBrk="1" hangingPunct="1"/>
            <a:r>
              <a:rPr lang="es-ES" sz="4400" dirty="0"/>
              <a:t>Torosay está rodeada de (4,9 hectáreas) de jardines espectaculares, incluyendo terrazas formales establecidos en el umbral del siglo XX y se atribuye a Sir Robert Lorimer 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6152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772400" cy="5327650"/>
          </a:xfrm>
        </p:spPr>
        <p:txBody>
          <a:bodyPr/>
          <a:lstStyle/>
          <a:p>
            <a:pPr eaLnBrk="1" hangingPunct="1"/>
            <a:r>
              <a:rPr lang="es-ES" dirty="0"/>
              <a:t>El castillo y los jardines que solían ser abiertos al público, está vinculado a la terminal de ferry de Craignure por la Isla de Mull ferrocarril .</a:t>
            </a:r>
          </a:p>
          <a:p>
            <a:pPr eaLnBrk="1" hangingPunct="1"/>
            <a:r>
              <a:rPr lang="es-ES" dirty="0"/>
              <a:t>A la fecha actual (febrero de 2012) El castillo está a la venta, el ferrocarril ha sido cerrado y los trenes se han vendido.</a:t>
            </a:r>
          </a:p>
          <a:p>
            <a:pPr eaLnBrk="1" hangingPunct="1"/>
            <a:r>
              <a:rPr lang="es-ES" dirty="0"/>
              <a:t>Paseo por el jardín de la estatua está compuesta por 19 estatuas en el estilo del escultor italiano Antonio Bonazza . Las estatuas fueron adquiridas por Walter Guthrie entonces dueño Murray de un jardín abandonado, cerca de Milán y enviado a Escocia para casi nada como lastre en un buque de carga 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09967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Torosay-46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0263" cy="728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4863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Toronsay Gardens.-Isla de 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14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orosay Castle Garden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7238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orosay Castle Garden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6229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Torosay Castle Garden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9694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orosay Castle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6751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orosay Castle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2076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orosay Castle Gardens.-Isla de 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1683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orosay Castle Gardens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30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orosay Castle Gardens.-s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9757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orosay Garden &amp; Stat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7099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orosay Gardens.-Isla de 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31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Torosa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2513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orosay Gardens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8952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orosay Gardens.-ñ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7905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orosay Garden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9655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orosay_gardens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7809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orosay-castle-gardens-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09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2 Imagen" descr="Brodick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5348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rodick Castl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4810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rodick Castl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5000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rodick Castle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410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rodick Castle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0357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rodick Castle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3913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rodick Castl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1027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rodick Castle Gardens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0904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roidick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7721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Culzean Castle Gardens</a:t>
            </a:r>
          </a:p>
        </p:txBody>
      </p:sp>
      <p:sp>
        <p:nvSpPr>
          <p:cNvPr id="962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El castillo de Culzean</a:t>
            </a:r>
            <a:r>
              <a:rPr lang="es-ES" dirty="0"/>
              <a:t> es un castillo cerca de Maybole , Carrick , en el Ayrshire costa de Escocia</a:t>
            </a:r>
          </a:p>
          <a:p>
            <a:pPr eaLnBrk="1" hangingPunct="1"/>
            <a:r>
              <a:rPr lang="es-ES" dirty="0"/>
              <a:t>Es la antigua casa del marqués de Ailsa , pero ahora es propiedad del National Trust for Scotland . </a:t>
            </a:r>
          </a:p>
          <a:p>
            <a:pPr eaLnBrk="1" hangingPunct="1"/>
            <a:r>
              <a:rPr lang="es-ES" dirty="0"/>
              <a:t>El castillo se encuentra en el acantilado País Culzean Castle Park y está abierto al público.</a:t>
            </a:r>
          </a:p>
          <a:p>
            <a:pPr eaLnBrk="1" hangingPunct="1"/>
            <a:r>
              <a:rPr lang="es-ES" dirty="0"/>
              <a:t>Desde 1987, una ilustración del castillo ha aparecido en el reverso de billetes de cinco libras emitidos por el Banco Real de Escocia.</a:t>
            </a:r>
          </a:p>
        </p:txBody>
      </p:sp>
    </p:spTree>
    <p:extLst>
      <p:ext uri="{BB962C8B-B14F-4D97-AF65-F5344CB8AC3E}">
        <p14:creationId xmlns:p14="http://schemas.microsoft.com/office/powerpoint/2010/main" val="42571961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Archivo: RBS Bank Note 191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47491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ulzea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2268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ulzea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69015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ulzean 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3267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ulzean Castl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6041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ulzean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94526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ulzean Castl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5172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ulzean Castle Gardens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367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ulzean Castle Gardens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4611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ulzean Castle Gardens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2524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ulzean castle gardens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240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ulzean Castle Gu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04124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ulzean Castle Scot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6690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ulzean_Castle_-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919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697</Words>
  <Application>Microsoft Office PowerPoint</Application>
  <PresentationFormat>Presentación en pantalla (4:3)</PresentationFormat>
  <Paragraphs>49</Paragraphs>
  <Slides>103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08" baseType="lpstr">
      <vt:lpstr>Calibri</vt:lpstr>
      <vt:lpstr>Century Schoolbook</vt:lpstr>
      <vt:lpstr>Wingdings</vt:lpstr>
      <vt:lpstr>Wingdings 2</vt:lpstr>
      <vt:lpstr>Default Theme</vt:lpstr>
      <vt:lpstr>EUROPA.-LA VUELTA AL MUNDO EN 885 JARDINES.-ESCOCIA.-I</vt:lpstr>
      <vt:lpstr>Achamore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Arduaine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Benmore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Torosay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Culzean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12</cp:revision>
  <dcterms:created xsi:type="dcterms:W3CDTF">2013-08-24T06:13:10Z</dcterms:created>
  <dcterms:modified xsi:type="dcterms:W3CDTF">2018-03-10T06:23:36Z</dcterms:modified>
</cp:coreProperties>
</file>