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8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B9247-CF96-4C25-AF5A-AFFCCFB2C71C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4696E-8B3C-4476-83F2-A629E71146B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8199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92D51D-0BCC-473B-B439-00FD1A778C62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Patio de Entrada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60AE8B-8BA9-4365-BCF6-749033A67E17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Patio de Entrada</a:t>
            </a: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536233-B6A8-4289-B7DB-5938072E654A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Establos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423C90-8ED3-47EF-8A14-6755075E37CD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FEB14E-9A73-4EAC-BC57-15B9D0D17455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Patio de Acceso de Caballerias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E2C3A0-817E-4465-B4DF-C52E6A4957BC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Acceso por Patio de Caballerias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3D490D-772C-49A2-8A5F-F8A37979D71B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5F0C61-EB36-4589-8C72-6023C6E51D3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7A4F6E-781C-4CA0-8797-B9386834C654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BDF199-72F9-4426-B690-BB253C7780F2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469DD7-E663-47A5-9D6D-2EBE6AC93F7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D604B1-2942-402E-A6FE-99F164AB3F22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FD034E-53D6-4C13-887F-17978E51B3A8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Patio Central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30A17C-1D5D-4711-9B28-1769399230AA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Patio Central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B5C16E-9503-4D68-8985-8F70834683DE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Patio Central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F496BA-A34E-415C-AA55-B0DB06EA1E3B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Patio Central</a:t>
            </a: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8F1210-51E1-490F-B612-99DCC416751F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Patio Central</a:t>
            </a:r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B4C966-C3C1-4CBA-B46D-28A40F8BC9BD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Esculturas</a:t>
            </a:r>
          </a:p>
        </p:txBody>
      </p:sp>
      <p:sp>
        <p:nvSpPr>
          <p:cNvPr id="84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F858B7-BAC1-4178-B1F9-6365A1B32E28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Escalera de acceso a Palacio</a:t>
            </a: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A19B09-E3B6-4DE3-AF28-D9E8852B80B7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Azulejeria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F911DF-E036-4114-A4BC-D437DECD07F4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Azulejeria</a:t>
            </a: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545E39-3438-4980-8BEC-F03AF081F684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9F87C5-A9F9-48BD-9B6A-B3E89DB58E73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C5B4BB-E79B-4DB1-BA5B-70088DE5FECE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31EF8B-349C-4220-A545-8ED70D2363A5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34BB2C-93F7-45D4-8E75-D0FB4F39481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BB10F0-ABB1-443D-A8DF-998AF10E67D8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D79CBD-38E9-4198-935C-05682C4809C4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14FCAA-0D69-4C68-BE2C-C2C7CAA0DAAD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BB0A08-72D1-4F07-BD4B-B074FE6CFE64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E9E5A9-6BA0-4BE4-8FF4-EEC8A7E0D661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82EFE3-877E-4D19-8AB5-5E895EF41869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4B133B-334D-4C9B-8A41-2BA54BCD3D18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8FC08B-F7E7-4446-89FF-4CBE0AAC7E91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C2CDAF-A5B8-499E-A608-B61AB369060A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4A5959-CA8C-490A-9247-2F1FFF527951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Chico.-Alberca</a:t>
            </a:r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40662E-E9CD-4269-AE78-D99185D2A1BA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503D64-C78A-446B-9EB3-7D768B14216C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82C75A-B5B2-45E9-A3DB-89B327E6892B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8466F6-A850-404E-A5FE-7300B8872624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Chico-Alberca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B2C8D5-B6BE-4349-AD2D-CAADA0FE3A6E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Chico.-Alberca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9056D6-B12C-4DFB-9902-27D9C3D8D291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B3346D-CD0B-4776-9276-D865519A1E0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D10359-3C4C-426A-ADF2-001A32AD6A92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FCE34E-7D00-4285-8A58-B464A1E64ECE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 Chico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6DF77E-C740-4A94-B447-07284B1C524E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845752-5F3E-4388-8EE8-09B70D7A554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97C870-760B-4803-BB63-0FE2C0BEAC1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7098E2-3E79-4E4C-88D1-A30B20196C9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91DB50-7848-49DF-A223-9229213FF1CB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AFEE1E-4887-4511-9E96-E975C018855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B0C792-532C-4CF0-B11F-705398623D6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678234-8BDD-452E-939E-DBF51522395B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00BC8B-8721-45BF-861B-C7A6FEF71D7F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82D24B-9CD6-4985-B625-2A5D2D2B5C3F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Chico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A50DF1-6E34-48D1-B3FE-C3BB76C5B0D7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F0328E-851D-4018-8546-929F50300AA5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9D17DF-78AD-4FFC-B056-A180943155EC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D7CEF1-CF7A-4C33-B73F-7506299151E8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DE18E1-36FD-4520-AF14-90325FC334D9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7D3D0B-FF04-40BF-98E7-102E9C8C8FB0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12723F-9FB2-485A-94FE-E4594A393D3A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6B0C39-BC64-4BF9-80DC-B48121658FD6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Grande.-Brugmansia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6D5A62-1DF6-4094-A954-E9B5B9E710E4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Grande.-Erithrina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B16785-C94E-43D5-829A-89CBE854875D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Grande.-Jacobinia carnea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436DF6-CC1D-4F7A-9D6F-2C4CFAC970D6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Grande.-restauracion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13A610-008E-4FBD-A258-E8B62526D553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 Pilatos.-Citrus grandis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13BCEB-0A5F-49B7-A556-CAF2E5CCC8E0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74029A-8491-434C-A3BA-10392928057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5C357B-90CC-4031-B028-333BB1CA4B2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5569D8-0996-4DBB-89FD-9C12C465D27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51A770-EA59-4283-8B8A-6F0646E0D03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3AC765-C06A-464B-994A-1CE7E48FFC6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F5B2B7-F2F0-4CF9-AD6D-8DFBFFC981F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D4D9CE-1F62-4582-AFF2-EC64B19683E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54AC77-9BB1-48E9-A4C2-A87EFD325DA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805CB-4C18-4014-A962-C16FC80D7A9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Casa de Pilatos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291636-4996-47B5-9DC6-AEF23DAD45C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2B4468E-434D-4D8E-B973-7C77F693B0DA}" type="slidenum">
              <a:rPr lang="es-ES_tradnl" altLang="es-ES">
                <a:solidFill>
                  <a:srgbClr val="000000"/>
                </a:solidFill>
                <a:cs typeface="Arial" charset="0"/>
              </a:rPr>
              <a:pPr eaLnBrk="1" hangingPunct="1"/>
              <a:t>81</a:t>
            </a:fld>
            <a:endParaRPr lang="es-ES_tradnl" altLang="es-E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8DA304-6732-4305-B475-2A93C046E037}" type="slidenum">
              <a:rPr lang="es-ES_tradnl" altLang="es-ES">
                <a:solidFill>
                  <a:srgbClr val="000000"/>
                </a:solidFill>
                <a:cs typeface="Arial" charset="0"/>
              </a:rPr>
              <a:pPr eaLnBrk="1" hangingPunct="1"/>
              <a:t>82</a:t>
            </a:fld>
            <a:endParaRPr lang="es-ES_tradnl" altLang="es-E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3F3364C-68FC-4A28-BDB0-8CCCD6192A04}" type="slidenum">
              <a:rPr lang="es-ES_tradnl" altLang="es-ES">
                <a:solidFill>
                  <a:srgbClr val="000000"/>
                </a:solidFill>
                <a:cs typeface="Arial" charset="0"/>
              </a:rPr>
              <a:pPr eaLnBrk="1" hangingPunct="1"/>
              <a:t>83</a:t>
            </a:fld>
            <a:endParaRPr lang="es-ES_tradnl" altLang="es-E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A753B6F-952D-4007-8565-F104BF6FAEC3}" type="slidenum">
              <a:rPr lang="es-ES_tradnl" altLang="es-ES">
                <a:solidFill>
                  <a:srgbClr val="000000"/>
                </a:solidFill>
                <a:cs typeface="Arial" charset="0"/>
              </a:rPr>
              <a:pPr eaLnBrk="1" hangingPunct="1"/>
              <a:t>84</a:t>
            </a:fld>
            <a:endParaRPr lang="es-ES_tradnl" altLang="es-E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Casa de Pilatos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11571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11572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s-ES_tradnl"/>
              <a:t>Haga clic para cambiar el estilo de título	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23033CB-D061-443F-BC3E-33D4E25BDE1A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0422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829E7CB-05CD-4307-A9E5-FE0FB3E35A2A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35654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D45DD6F-EB37-4821-889A-38DBBA3997B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42036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D09854F-B22F-4593-80ED-3C98BDDA529E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18037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45A8264-C19D-47B9-A11F-30D903B3B2D9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14763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F0F9CAC-39CE-464F-947A-F6E58BDBEE4C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66050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14D552E-7A05-4BA6-BF4B-6C3FCC6A9F1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02257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43D267D-319E-405E-A1E3-31202E862E6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68958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6B562AD-56EC-4790-A510-037A8FBC04DC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80471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FF74480-AFA9-4FB5-8B73-DCA91529806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75751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41AF204-E996-40FD-A6C3-3559EA39BBE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55293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14691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dirty="0">
                <a:solidFill>
                  <a:srgbClr val="FFFFFF"/>
                </a:solidFill>
              </a:endParaRPr>
            </a:p>
          </p:txBody>
        </p:sp>
        <p:sp>
          <p:nvSpPr>
            <p:cNvPr id="2057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11469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cambiar el estilo de título	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dirty="0"/>
          </a:p>
        </p:txBody>
      </p:sp>
      <p:sp>
        <p:nvSpPr>
          <p:cNvPr id="11469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dirty="0"/>
          </a:p>
        </p:txBody>
      </p:sp>
      <p:sp>
        <p:nvSpPr>
          <p:cNvPr id="11469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F45A78-BA2E-4656-BCA5-6F422F1DD24E}" type="slidenum">
              <a:rPr lang="es-ES_trad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98426526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390456" cy="216024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JARDINES.-ESPAÑA.-SEVILLA.-CASA DE PILATOS.-B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941168"/>
            <a:ext cx="468052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fotografias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Jardines de la Casa de Pilatos 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Construido el siglo XV por Pedro Enríquez y Catalina de Ribera, finalizado por su hijo Fabrique Enríquez de Ribera ( primer Marques de Tarifa 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Mezcla de estilos renacentistas y mudéjares.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Patio andaluz con fuente central y Diosa Palas.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Bustos de Emperadores procedentes de las ruinas de Itálica.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Jardín grande y jardín chico de estilo tradicional andaluz.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Hoy en día residencia permanente de los Duques de Medinaceli.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Situado en pleno centro de Sevilla junto a la Plaza de Pilatos.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dirty="0"/>
              <a:t>En su recinto se han filmado varias películas.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982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asa de Pìlatos.-Abr.-- 08 00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336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asa de Pilatos 06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96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Casa de Pilatos 06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31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asa de Pilatos 0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336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3 Imagen" descr="Casa de Pìlatos.-Abr.-- 08 00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425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asa de Pìlatos.-Abr.-- 08 03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018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asa de Pìlatos.-Abr.-- 08 03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679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3 Imagen" descr="Pilatos.-Abr.11 0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868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asa de Pilatos 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616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asa de Pilatos 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062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Pilatos.-Abr.11 07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370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asa de Pilatos 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840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asa de Pilatos 0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587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asa de Pilatos 0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566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asa de Pilatos 06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097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asa de Pìlatos.-Abr.-- 08 02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167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asa de Pilatos 0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2 Imagen" descr="Casa de Pilatos 03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10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asa de Pìlatos.-Abr.-- 08 02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2 Imagen" descr="Casa de Pìlatos.-Abr.-- 08 027_redimension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061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2 Imagen" descr="Casa de Pìlatos.-Abr.-- 08 02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3 Imagen" descr="Casa de Pìlatos.-Abr.-- 08 03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49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asa de Pìlatos.-Abr.-- 08 03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593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asa de Pilatos 05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2 Imagen" descr="Casa de Pilatos 05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3544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asa de Pilatos 0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2 Imagen" descr="Casa de Pilatos 06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788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asa de Pilatos 0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132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asa de Pilatos.-Viola odor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2 Imagen" descr="Casa de Pìlatos.-Abr.-- 08 010_redimension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454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Casa de Pilatos 0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2 Imagen" descr="Casa de Pilatos 01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536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asa de Pilatos 0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2 Imagen" descr="Casa de Pilatos 01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236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asa de Pilatos 01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6934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asa de Pilatos 0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1674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asa de Pilatos 0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304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Casa de Pilatos 0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345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Casa de Pilatos 0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194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Casa de Pilatos 0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2 Imagen" descr="Casa de Pilatos 02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228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Casa de Pilatos 0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56308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2 Imagen" descr="Casa de Pilatos 03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8275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Casa de Pilatos 02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409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Casa de Pilatos 0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2 Imagen" descr="Casa de Pilatos 02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011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asa de Pilatos 0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814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Casa de Pilatos.- Alberc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865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Casa de Pìlatos.-Abr.-- 08 00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5448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asa de Pìlatos.-Abr.-- 08 00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3280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asa de Pìlatos.-Abr.-- 08 0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8206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Casa de Pìlatos.-Abr.-- 08 0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0564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asa de Pìlatos.-Abr.-- 08 0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379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asa de Pìlatos.-Abr.-- 08 0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959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asa de Pìlatos.-Abr.-- 08 01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"/>
            <a:ext cx="914400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389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asa de Pìlatos.-Abr.-- 08 01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4037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asa de Pìlatos.-Abr.-- 08 01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2562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3 Imagen" descr="Abr.11 05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4960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3 Imagen" descr="Abr.11 05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9986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Pilatos.-Abr.11 06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5903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asa de Pìlatos.-Abr.-- 08 01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8916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Pilatos.-Abr.11 06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5360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asa de Pìlatos.-Abr.-- 08 02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4014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Casa de Pìlatos.-Abr.-- 08 02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2742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Casa de Pìlatos.-Abr.-- 08 02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1149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asa de Pìlatos.-Abr.-- 08 02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2971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Casa de Pìlatos.-Abr.-- 08 02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41955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Casa de Pilatos 0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837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Casa de Pilatos .-Jardin Grand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1235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Casa de Pìlatos.-Abr.-- 08 0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9135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Casa de Pìlatos.-Abr.-- 08 03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6091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Casa de Pìlatos.-Abr.-- 08 02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9615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Casa de Pilatos 0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3 Imagen" descr="Casa de Pilatos 03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3944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Casa de Pilatos 0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2 Imagen" descr="Casa de Pilatos 05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34675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Casa de Pilatos 0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9711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Casa de Pilatos .-Erythri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2 Imagen" descr="Casa de Pilatos .-Erythrina Crista gall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3291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Casa de Pilatos .-Jacobimia Carn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8790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Casa de Pìlatos.-Abr.-- 08 03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6539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Casa de Pilatos.-Citrus grand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0588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5649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3037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3200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3 Imagen" descr="Abr.11 0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0340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Casa de Pìlatos.-Abr.-- 08 0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6023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Pilatos.-Abr.11 06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4116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Pilatos.-Abr.11 06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0287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Pilatos.-Abr.11 0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0235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Pilatos.-Abr.11 07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802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Pilatos.-Abr.11 0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3185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2755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966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26037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Se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396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te">
  <a:themeElements>
    <a:clrScheme name="Corte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Corte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te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te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</TotalTime>
  <Words>419</Words>
  <Application>Microsoft Office PowerPoint</Application>
  <PresentationFormat>Presentación en pantalla (4:3)</PresentationFormat>
  <Paragraphs>173</Paragraphs>
  <Slides>84</Slides>
  <Notes>82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84</vt:i4>
      </vt:variant>
    </vt:vector>
  </HeadingPairs>
  <TitlesOfParts>
    <vt:vector size="92" baseType="lpstr">
      <vt:lpstr>Arial</vt:lpstr>
      <vt:lpstr>Calibri</vt:lpstr>
      <vt:lpstr>Century Schoolbook</vt:lpstr>
      <vt:lpstr>Tahoma</vt:lpstr>
      <vt:lpstr>Wingdings</vt:lpstr>
      <vt:lpstr>Wingdings 2</vt:lpstr>
      <vt:lpstr>Default Theme</vt:lpstr>
      <vt:lpstr>Corte</vt:lpstr>
      <vt:lpstr>EUROPA.-LA VUELTA AL MUNDO EN 885 JARDINES.-ESPAÑA.-SEVILLA.-CASA DE PILATOS.-B</vt:lpstr>
      <vt:lpstr>Jardines de la Casa de Pilatos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2018-03-10T18:36:52Z</dcterms:modified>
</cp:coreProperties>
</file>