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Lst>
  <p:notesMasterIdLst>
    <p:notesMasterId r:id="rId115"/>
  </p:notesMasterIdLst>
  <p:sldIdLst>
    <p:sldId id="306" r:id="rId3"/>
    <p:sldId id="257" r:id="rId4"/>
    <p:sldId id="258" r:id="rId5"/>
    <p:sldId id="259" r:id="rId6"/>
    <p:sldId id="260" r:id="rId7"/>
    <p:sldId id="345" r:id="rId8"/>
    <p:sldId id="340" r:id="rId9"/>
    <p:sldId id="353" r:id="rId10"/>
    <p:sldId id="307" r:id="rId11"/>
    <p:sldId id="324" r:id="rId12"/>
    <p:sldId id="323" r:id="rId13"/>
    <p:sldId id="313" r:id="rId14"/>
    <p:sldId id="317" r:id="rId15"/>
    <p:sldId id="321" r:id="rId16"/>
    <p:sldId id="338" r:id="rId17"/>
    <p:sldId id="263" r:id="rId18"/>
    <p:sldId id="337" r:id="rId19"/>
    <p:sldId id="352" r:id="rId20"/>
    <p:sldId id="357" r:id="rId21"/>
    <p:sldId id="333" r:id="rId22"/>
    <p:sldId id="339" r:id="rId23"/>
    <p:sldId id="322" r:id="rId24"/>
    <p:sldId id="334" r:id="rId25"/>
    <p:sldId id="264" r:id="rId26"/>
    <p:sldId id="265" r:id="rId27"/>
    <p:sldId id="310" r:id="rId28"/>
    <p:sldId id="266" r:id="rId29"/>
    <p:sldId id="351" r:id="rId30"/>
    <p:sldId id="355" r:id="rId31"/>
    <p:sldId id="356" r:id="rId32"/>
    <p:sldId id="358" r:id="rId33"/>
    <p:sldId id="267" r:id="rId34"/>
    <p:sldId id="354" r:id="rId35"/>
    <p:sldId id="309" r:id="rId36"/>
    <p:sldId id="268" r:id="rId37"/>
    <p:sldId id="312" r:id="rId38"/>
    <p:sldId id="314" r:id="rId39"/>
    <p:sldId id="315" r:id="rId40"/>
    <p:sldId id="316" r:id="rId41"/>
    <p:sldId id="326" r:id="rId42"/>
    <p:sldId id="327" r:id="rId43"/>
    <p:sldId id="328" r:id="rId44"/>
    <p:sldId id="325" r:id="rId45"/>
    <p:sldId id="330" r:id="rId46"/>
    <p:sldId id="331" r:id="rId47"/>
    <p:sldId id="332" r:id="rId48"/>
    <p:sldId id="341" r:id="rId49"/>
    <p:sldId id="336" r:id="rId50"/>
    <p:sldId id="342" r:id="rId51"/>
    <p:sldId id="344" r:id="rId52"/>
    <p:sldId id="346" r:id="rId53"/>
    <p:sldId id="347" r:id="rId54"/>
    <p:sldId id="348" r:id="rId55"/>
    <p:sldId id="349" r:id="rId56"/>
    <p:sldId id="350" r:id="rId57"/>
    <p:sldId id="269" r:id="rId58"/>
    <p:sldId id="270" r:id="rId59"/>
    <p:sldId id="271" r:id="rId60"/>
    <p:sldId id="372" r:id="rId61"/>
    <p:sldId id="360" r:id="rId62"/>
    <p:sldId id="368" r:id="rId63"/>
    <p:sldId id="359" r:id="rId64"/>
    <p:sldId id="362" r:id="rId65"/>
    <p:sldId id="272" r:id="rId66"/>
    <p:sldId id="274" r:id="rId67"/>
    <p:sldId id="364" r:id="rId68"/>
    <p:sldId id="273" r:id="rId69"/>
    <p:sldId id="361" r:id="rId70"/>
    <p:sldId id="363" r:id="rId71"/>
    <p:sldId id="365" r:id="rId72"/>
    <p:sldId id="366" r:id="rId73"/>
    <p:sldId id="367" r:id="rId74"/>
    <p:sldId id="370" r:id="rId75"/>
    <p:sldId id="371" r:id="rId76"/>
    <p:sldId id="373" r:id="rId77"/>
    <p:sldId id="374" r:id="rId78"/>
    <p:sldId id="375" r:id="rId79"/>
    <p:sldId id="376" r:id="rId80"/>
    <p:sldId id="377" r:id="rId81"/>
    <p:sldId id="378" r:id="rId82"/>
    <p:sldId id="379" r:id="rId83"/>
    <p:sldId id="291" r:id="rId84"/>
    <p:sldId id="292" r:id="rId85"/>
    <p:sldId id="293" r:id="rId86"/>
    <p:sldId id="294" r:id="rId87"/>
    <p:sldId id="295" r:id="rId88"/>
    <p:sldId id="296" r:id="rId89"/>
    <p:sldId id="297" r:id="rId90"/>
    <p:sldId id="298" r:id="rId91"/>
    <p:sldId id="299" r:id="rId92"/>
    <p:sldId id="300" r:id="rId93"/>
    <p:sldId id="301" r:id="rId94"/>
    <p:sldId id="302" r:id="rId95"/>
    <p:sldId id="303" r:id="rId96"/>
    <p:sldId id="304" r:id="rId97"/>
    <p:sldId id="305" r:id="rId98"/>
    <p:sldId id="275" r:id="rId99"/>
    <p:sldId id="276" r:id="rId100"/>
    <p:sldId id="277" r:id="rId101"/>
    <p:sldId id="278" r:id="rId102"/>
    <p:sldId id="279" r:id="rId103"/>
    <p:sldId id="280" r:id="rId104"/>
    <p:sldId id="281" r:id="rId105"/>
    <p:sldId id="282" r:id="rId106"/>
    <p:sldId id="283" r:id="rId107"/>
    <p:sldId id="284" r:id="rId108"/>
    <p:sldId id="285" r:id="rId109"/>
    <p:sldId id="286" r:id="rId110"/>
    <p:sldId id="287" r:id="rId111"/>
    <p:sldId id="288" r:id="rId112"/>
    <p:sldId id="289" r:id="rId113"/>
    <p:sldId id="290" r:id="rId1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2534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viewProps" Target="viewProps.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theme" Target="theme/theme1.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tableStyles" Target="tableStyle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notesMaster" Target="notesMasters/notesMaster1.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E426B94-61E7-4CB2-8774-829E0758A2CB}" type="datetimeFigureOut">
              <a:rPr lang="es-ES" smtClean="0"/>
              <a:t>09/03/2018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676EE94-1B42-45CB-910F-6698C235FF00}" type="slidenum">
              <a:rPr lang="es-ES" smtClean="0"/>
              <a:t>‹Nº›</a:t>
            </a:fld>
            <a:endParaRPr lang="es-ES" dirty="0"/>
          </a:p>
        </p:txBody>
      </p:sp>
    </p:spTree>
    <p:extLst>
      <p:ext uri="{BB962C8B-B14F-4D97-AF65-F5344CB8AC3E}">
        <p14:creationId xmlns:p14="http://schemas.microsoft.com/office/powerpoint/2010/main" val="4265944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Chenonceau</a:t>
            </a:r>
          </a:p>
          <a:p>
            <a:endParaRPr lang="es-ES" dirty="0"/>
          </a:p>
        </p:txBody>
      </p:sp>
      <p:sp>
        <p:nvSpPr>
          <p:cNvPr id="4" name="3 Marcador de número de diapositiva"/>
          <p:cNvSpPr>
            <a:spLocks noGrp="1"/>
          </p:cNvSpPr>
          <p:nvPr>
            <p:ph type="sldNum" sz="quarter" idx="10"/>
          </p:nvPr>
        </p:nvSpPr>
        <p:spPr/>
        <p:txBody>
          <a:bodyPr/>
          <a:lstStyle/>
          <a:p>
            <a:fld id="{D676EE94-1B42-45CB-910F-6698C235FF00}" type="slidenum">
              <a:rPr lang="es-ES" smtClean="0"/>
              <a:t>6</a:t>
            </a:fld>
            <a:endParaRPr lang="es-ES" dirty="0"/>
          </a:p>
        </p:txBody>
      </p:sp>
    </p:spTree>
    <p:extLst>
      <p:ext uri="{BB962C8B-B14F-4D97-AF65-F5344CB8AC3E}">
        <p14:creationId xmlns:p14="http://schemas.microsoft.com/office/powerpoint/2010/main" val="38409992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Chenonceau</a:t>
            </a:r>
          </a:p>
          <a:p>
            <a:endParaRPr lang="es-ES" dirty="0"/>
          </a:p>
        </p:txBody>
      </p:sp>
      <p:sp>
        <p:nvSpPr>
          <p:cNvPr id="4" name="3 Marcador de número de diapositiva"/>
          <p:cNvSpPr>
            <a:spLocks noGrp="1"/>
          </p:cNvSpPr>
          <p:nvPr>
            <p:ph type="sldNum" sz="quarter" idx="10"/>
          </p:nvPr>
        </p:nvSpPr>
        <p:spPr/>
        <p:txBody>
          <a:bodyPr/>
          <a:lstStyle/>
          <a:p>
            <a:fld id="{D676EE94-1B42-45CB-910F-6698C235FF00}" type="slidenum">
              <a:rPr lang="es-ES" smtClean="0"/>
              <a:t>7</a:t>
            </a:fld>
            <a:endParaRPr lang="es-ES" dirty="0"/>
          </a:p>
        </p:txBody>
      </p:sp>
    </p:spTree>
    <p:extLst>
      <p:ext uri="{BB962C8B-B14F-4D97-AF65-F5344CB8AC3E}">
        <p14:creationId xmlns:p14="http://schemas.microsoft.com/office/powerpoint/2010/main" val="21177165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Chenonceau</a:t>
            </a:r>
          </a:p>
          <a:p>
            <a:endParaRPr lang="es-ES" dirty="0"/>
          </a:p>
        </p:txBody>
      </p:sp>
      <p:sp>
        <p:nvSpPr>
          <p:cNvPr id="4" name="3 Marcador de número de diapositiva"/>
          <p:cNvSpPr>
            <a:spLocks noGrp="1"/>
          </p:cNvSpPr>
          <p:nvPr>
            <p:ph type="sldNum" sz="quarter" idx="10"/>
          </p:nvPr>
        </p:nvSpPr>
        <p:spPr/>
        <p:txBody>
          <a:bodyPr/>
          <a:lstStyle/>
          <a:p>
            <a:fld id="{D676EE94-1B42-45CB-910F-6698C235FF00}" type="slidenum">
              <a:rPr lang="es-ES" smtClean="0"/>
              <a:t>8</a:t>
            </a:fld>
            <a:endParaRPr lang="es-ES" dirty="0"/>
          </a:p>
        </p:txBody>
      </p:sp>
    </p:spTree>
    <p:extLst>
      <p:ext uri="{BB962C8B-B14F-4D97-AF65-F5344CB8AC3E}">
        <p14:creationId xmlns:p14="http://schemas.microsoft.com/office/powerpoint/2010/main" val="2035494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Chenonceau</a:t>
            </a:r>
            <a:r>
              <a:rPr lang="es-ES" baseline="0" dirty="0"/>
              <a:t> desde los jardines</a:t>
            </a:r>
            <a:endParaRPr lang="es-ES" dirty="0"/>
          </a:p>
        </p:txBody>
      </p:sp>
      <p:sp>
        <p:nvSpPr>
          <p:cNvPr id="4" name="3 Marcador de número de diapositiva"/>
          <p:cNvSpPr>
            <a:spLocks noGrp="1"/>
          </p:cNvSpPr>
          <p:nvPr>
            <p:ph type="sldNum" sz="quarter" idx="10"/>
          </p:nvPr>
        </p:nvSpPr>
        <p:spPr/>
        <p:txBody>
          <a:bodyPr/>
          <a:lstStyle/>
          <a:p>
            <a:fld id="{D676EE94-1B42-45CB-910F-6698C235FF00}" type="slidenum">
              <a:rPr lang="es-ES" smtClean="0"/>
              <a:t>9</a:t>
            </a:fld>
            <a:endParaRPr lang="es-ES" dirty="0"/>
          </a:p>
        </p:txBody>
      </p:sp>
    </p:spTree>
    <p:extLst>
      <p:ext uri="{BB962C8B-B14F-4D97-AF65-F5344CB8AC3E}">
        <p14:creationId xmlns:p14="http://schemas.microsoft.com/office/powerpoint/2010/main" val="13673411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D676EE94-1B42-45CB-910F-6698C235FF00}" type="slidenum">
              <a:rPr lang="es-ES" smtClean="0"/>
              <a:t>10</a:t>
            </a:fld>
            <a:endParaRPr lang="es-ES" dirty="0"/>
          </a:p>
        </p:txBody>
      </p:sp>
    </p:spTree>
    <p:extLst>
      <p:ext uri="{BB962C8B-B14F-4D97-AF65-F5344CB8AC3E}">
        <p14:creationId xmlns:p14="http://schemas.microsoft.com/office/powerpoint/2010/main" val="18653387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Chenonceau</a:t>
            </a:r>
          </a:p>
          <a:p>
            <a:endParaRPr lang="es-ES" dirty="0"/>
          </a:p>
        </p:txBody>
      </p:sp>
      <p:sp>
        <p:nvSpPr>
          <p:cNvPr id="4" name="3 Marcador de número de diapositiva"/>
          <p:cNvSpPr>
            <a:spLocks noGrp="1"/>
          </p:cNvSpPr>
          <p:nvPr>
            <p:ph type="sldNum" sz="quarter" idx="10"/>
          </p:nvPr>
        </p:nvSpPr>
        <p:spPr/>
        <p:txBody>
          <a:bodyPr/>
          <a:lstStyle/>
          <a:p>
            <a:fld id="{D676EE94-1B42-45CB-910F-6698C235FF00}" type="slidenum">
              <a:rPr lang="es-ES" smtClean="0"/>
              <a:t>11</a:t>
            </a:fld>
            <a:endParaRPr lang="es-ES" dirty="0"/>
          </a:p>
        </p:txBody>
      </p:sp>
    </p:spTree>
    <p:extLst>
      <p:ext uri="{BB962C8B-B14F-4D97-AF65-F5344CB8AC3E}">
        <p14:creationId xmlns:p14="http://schemas.microsoft.com/office/powerpoint/2010/main" val="1522292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Chenonceau</a:t>
            </a:r>
          </a:p>
          <a:p>
            <a:endParaRPr lang="es-ES" dirty="0"/>
          </a:p>
        </p:txBody>
      </p:sp>
      <p:sp>
        <p:nvSpPr>
          <p:cNvPr id="4" name="3 Marcador de número de diapositiva"/>
          <p:cNvSpPr>
            <a:spLocks noGrp="1"/>
          </p:cNvSpPr>
          <p:nvPr>
            <p:ph type="sldNum" sz="quarter" idx="10"/>
          </p:nvPr>
        </p:nvSpPr>
        <p:spPr/>
        <p:txBody>
          <a:bodyPr/>
          <a:lstStyle/>
          <a:p>
            <a:fld id="{D676EE94-1B42-45CB-910F-6698C235FF00}" type="slidenum">
              <a:rPr lang="es-ES" smtClean="0"/>
              <a:t>12</a:t>
            </a:fld>
            <a:endParaRPr lang="es-ES" dirty="0"/>
          </a:p>
        </p:txBody>
      </p:sp>
    </p:spTree>
    <p:extLst>
      <p:ext uri="{BB962C8B-B14F-4D97-AF65-F5344CB8AC3E}">
        <p14:creationId xmlns:p14="http://schemas.microsoft.com/office/powerpoint/2010/main" val="34285770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Chenonceau</a:t>
            </a:r>
          </a:p>
          <a:p>
            <a:endParaRPr lang="es-ES" dirty="0"/>
          </a:p>
        </p:txBody>
      </p:sp>
      <p:sp>
        <p:nvSpPr>
          <p:cNvPr id="4" name="3 Marcador de número de diapositiva"/>
          <p:cNvSpPr>
            <a:spLocks noGrp="1"/>
          </p:cNvSpPr>
          <p:nvPr>
            <p:ph type="sldNum" sz="quarter" idx="10"/>
          </p:nvPr>
        </p:nvSpPr>
        <p:spPr/>
        <p:txBody>
          <a:bodyPr/>
          <a:lstStyle/>
          <a:p>
            <a:fld id="{D676EE94-1B42-45CB-910F-6698C235FF00}" type="slidenum">
              <a:rPr lang="es-ES" smtClean="0"/>
              <a:t>13</a:t>
            </a:fld>
            <a:endParaRPr lang="es-ES" dirty="0"/>
          </a:p>
        </p:txBody>
      </p:sp>
    </p:spTree>
    <p:extLst>
      <p:ext uri="{BB962C8B-B14F-4D97-AF65-F5344CB8AC3E}">
        <p14:creationId xmlns:p14="http://schemas.microsoft.com/office/powerpoint/2010/main" val="1043212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Chenonceau</a:t>
            </a:r>
          </a:p>
          <a:p>
            <a:endParaRPr lang="es-ES" dirty="0"/>
          </a:p>
        </p:txBody>
      </p:sp>
      <p:sp>
        <p:nvSpPr>
          <p:cNvPr id="4" name="3 Marcador de número de diapositiva"/>
          <p:cNvSpPr>
            <a:spLocks noGrp="1"/>
          </p:cNvSpPr>
          <p:nvPr>
            <p:ph type="sldNum" sz="quarter" idx="10"/>
          </p:nvPr>
        </p:nvSpPr>
        <p:spPr/>
        <p:txBody>
          <a:bodyPr/>
          <a:lstStyle/>
          <a:p>
            <a:fld id="{D676EE94-1B42-45CB-910F-6698C235FF00}" type="slidenum">
              <a:rPr lang="es-ES" smtClean="0"/>
              <a:t>14</a:t>
            </a:fld>
            <a:endParaRPr lang="es-ES" dirty="0"/>
          </a:p>
        </p:txBody>
      </p:sp>
    </p:spTree>
    <p:extLst>
      <p:ext uri="{BB962C8B-B14F-4D97-AF65-F5344CB8AC3E}">
        <p14:creationId xmlns:p14="http://schemas.microsoft.com/office/powerpoint/2010/main" val="39751058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Chenonceau</a:t>
            </a:r>
          </a:p>
          <a:p>
            <a:endParaRPr lang="es-ES" dirty="0"/>
          </a:p>
        </p:txBody>
      </p:sp>
      <p:sp>
        <p:nvSpPr>
          <p:cNvPr id="4" name="3 Marcador de número de diapositiva"/>
          <p:cNvSpPr>
            <a:spLocks noGrp="1"/>
          </p:cNvSpPr>
          <p:nvPr>
            <p:ph type="sldNum" sz="quarter" idx="10"/>
          </p:nvPr>
        </p:nvSpPr>
        <p:spPr/>
        <p:txBody>
          <a:bodyPr/>
          <a:lstStyle/>
          <a:p>
            <a:fld id="{D676EE94-1B42-45CB-910F-6698C235FF00}" type="slidenum">
              <a:rPr lang="es-ES" smtClean="0"/>
              <a:t>15</a:t>
            </a:fld>
            <a:endParaRPr lang="es-ES" dirty="0"/>
          </a:p>
        </p:txBody>
      </p:sp>
    </p:spTree>
    <p:extLst>
      <p:ext uri="{BB962C8B-B14F-4D97-AF65-F5344CB8AC3E}">
        <p14:creationId xmlns:p14="http://schemas.microsoft.com/office/powerpoint/2010/main" val="24350408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8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Chenonceau</a:t>
            </a:r>
          </a:p>
        </p:txBody>
      </p:sp>
      <p:sp>
        <p:nvSpPr>
          <p:cNvPr id="2529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F701CBB-2602-465A-B6A9-2D46BB46838C}"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Chenonceau</a:t>
            </a:r>
          </a:p>
          <a:p>
            <a:endParaRPr lang="es-ES" dirty="0"/>
          </a:p>
        </p:txBody>
      </p:sp>
      <p:sp>
        <p:nvSpPr>
          <p:cNvPr id="4" name="3 Marcador de número de diapositiva"/>
          <p:cNvSpPr>
            <a:spLocks noGrp="1"/>
          </p:cNvSpPr>
          <p:nvPr>
            <p:ph type="sldNum" sz="quarter" idx="10"/>
          </p:nvPr>
        </p:nvSpPr>
        <p:spPr/>
        <p:txBody>
          <a:bodyPr/>
          <a:lstStyle/>
          <a:p>
            <a:fld id="{D676EE94-1B42-45CB-910F-6698C235FF00}" type="slidenum">
              <a:rPr lang="es-ES" smtClean="0"/>
              <a:t>17</a:t>
            </a:fld>
            <a:endParaRPr lang="es-ES" dirty="0"/>
          </a:p>
        </p:txBody>
      </p:sp>
    </p:spTree>
    <p:extLst>
      <p:ext uri="{BB962C8B-B14F-4D97-AF65-F5344CB8AC3E}">
        <p14:creationId xmlns:p14="http://schemas.microsoft.com/office/powerpoint/2010/main" val="22232936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Chenonceau</a:t>
            </a:r>
          </a:p>
          <a:p>
            <a:endParaRPr lang="es-ES" dirty="0"/>
          </a:p>
        </p:txBody>
      </p:sp>
      <p:sp>
        <p:nvSpPr>
          <p:cNvPr id="4" name="3 Marcador de número de diapositiva"/>
          <p:cNvSpPr>
            <a:spLocks noGrp="1"/>
          </p:cNvSpPr>
          <p:nvPr>
            <p:ph type="sldNum" sz="quarter" idx="10"/>
          </p:nvPr>
        </p:nvSpPr>
        <p:spPr/>
        <p:txBody>
          <a:bodyPr/>
          <a:lstStyle/>
          <a:p>
            <a:fld id="{D676EE94-1B42-45CB-910F-6698C235FF00}" type="slidenum">
              <a:rPr lang="es-ES" smtClean="0"/>
              <a:t>18</a:t>
            </a:fld>
            <a:endParaRPr lang="es-ES" dirty="0"/>
          </a:p>
        </p:txBody>
      </p:sp>
    </p:spTree>
    <p:extLst>
      <p:ext uri="{BB962C8B-B14F-4D97-AF65-F5344CB8AC3E}">
        <p14:creationId xmlns:p14="http://schemas.microsoft.com/office/powerpoint/2010/main" val="19616685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Chenonceau</a:t>
            </a:r>
          </a:p>
          <a:p>
            <a:endParaRPr lang="es-ES" dirty="0"/>
          </a:p>
        </p:txBody>
      </p:sp>
      <p:sp>
        <p:nvSpPr>
          <p:cNvPr id="4" name="3 Marcador de número de diapositiva"/>
          <p:cNvSpPr>
            <a:spLocks noGrp="1"/>
          </p:cNvSpPr>
          <p:nvPr>
            <p:ph type="sldNum" sz="quarter" idx="10"/>
          </p:nvPr>
        </p:nvSpPr>
        <p:spPr/>
        <p:txBody>
          <a:bodyPr/>
          <a:lstStyle/>
          <a:p>
            <a:fld id="{D676EE94-1B42-45CB-910F-6698C235FF00}" type="slidenum">
              <a:rPr lang="es-ES" smtClean="0"/>
              <a:t>19</a:t>
            </a:fld>
            <a:endParaRPr lang="es-ES" dirty="0"/>
          </a:p>
        </p:txBody>
      </p:sp>
    </p:spTree>
    <p:extLst>
      <p:ext uri="{BB962C8B-B14F-4D97-AF65-F5344CB8AC3E}">
        <p14:creationId xmlns:p14="http://schemas.microsoft.com/office/powerpoint/2010/main" val="10588294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Chenonceau</a:t>
            </a:r>
          </a:p>
          <a:p>
            <a:endParaRPr lang="es-ES" dirty="0"/>
          </a:p>
        </p:txBody>
      </p:sp>
      <p:sp>
        <p:nvSpPr>
          <p:cNvPr id="4" name="3 Marcador de número de diapositiva"/>
          <p:cNvSpPr>
            <a:spLocks noGrp="1"/>
          </p:cNvSpPr>
          <p:nvPr>
            <p:ph type="sldNum" sz="quarter" idx="10"/>
          </p:nvPr>
        </p:nvSpPr>
        <p:spPr/>
        <p:txBody>
          <a:bodyPr/>
          <a:lstStyle/>
          <a:p>
            <a:fld id="{D676EE94-1B42-45CB-910F-6698C235FF00}" type="slidenum">
              <a:rPr lang="es-ES" smtClean="0"/>
              <a:t>20</a:t>
            </a:fld>
            <a:endParaRPr lang="es-ES" dirty="0"/>
          </a:p>
        </p:txBody>
      </p:sp>
    </p:spTree>
    <p:extLst>
      <p:ext uri="{BB962C8B-B14F-4D97-AF65-F5344CB8AC3E}">
        <p14:creationId xmlns:p14="http://schemas.microsoft.com/office/powerpoint/2010/main" val="32427629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Chenonceau</a:t>
            </a:r>
          </a:p>
          <a:p>
            <a:endParaRPr lang="es-ES" dirty="0"/>
          </a:p>
        </p:txBody>
      </p:sp>
      <p:sp>
        <p:nvSpPr>
          <p:cNvPr id="4" name="3 Marcador de número de diapositiva"/>
          <p:cNvSpPr>
            <a:spLocks noGrp="1"/>
          </p:cNvSpPr>
          <p:nvPr>
            <p:ph type="sldNum" sz="quarter" idx="10"/>
          </p:nvPr>
        </p:nvSpPr>
        <p:spPr/>
        <p:txBody>
          <a:bodyPr/>
          <a:lstStyle/>
          <a:p>
            <a:fld id="{D676EE94-1B42-45CB-910F-6698C235FF00}" type="slidenum">
              <a:rPr lang="es-ES" smtClean="0"/>
              <a:t>21</a:t>
            </a:fld>
            <a:endParaRPr lang="es-ES" dirty="0"/>
          </a:p>
        </p:txBody>
      </p:sp>
    </p:spTree>
    <p:extLst>
      <p:ext uri="{BB962C8B-B14F-4D97-AF65-F5344CB8AC3E}">
        <p14:creationId xmlns:p14="http://schemas.microsoft.com/office/powerpoint/2010/main" val="22962401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Chenonceau</a:t>
            </a:r>
          </a:p>
          <a:p>
            <a:endParaRPr lang="es-ES" dirty="0"/>
          </a:p>
        </p:txBody>
      </p:sp>
      <p:sp>
        <p:nvSpPr>
          <p:cNvPr id="4" name="3 Marcador de número de diapositiva"/>
          <p:cNvSpPr>
            <a:spLocks noGrp="1"/>
          </p:cNvSpPr>
          <p:nvPr>
            <p:ph type="sldNum" sz="quarter" idx="10"/>
          </p:nvPr>
        </p:nvSpPr>
        <p:spPr/>
        <p:txBody>
          <a:bodyPr/>
          <a:lstStyle/>
          <a:p>
            <a:fld id="{D676EE94-1B42-45CB-910F-6698C235FF00}" type="slidenum">
              <a:rPr lang="es-ES" smtClean="0"/>
              <a:t>22</a:t>
            </a:fld>
            <a:endParaRPr lang="es-ES" dirty="0"/>
          </a:p>
        </p:txBody>
      </p:sp>
    </p:spTree>
    <p:extLst>
      <p:ext uri="{BB962C8B-B14F-4D97-AF65-F5344CB8AC3E}">
        <p14:creationId xmlns:p14="http://schemas.microsoft.com/office/powerpoint/2010/main" val="24815666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Chenonceau</a:t>
            </a:r>
          </a:p>
          <a:p>
            <a:endParaRPr lang="es-ES" dirty="0"/>
          </a:p>
        </p:txBody>
      </p:sp>
      <p:sp>
        <p:nvSpPr>
          <p:cNvPr id="4" name="3 Marcador de número de diapositiva"/>
          <p:cNvSpPr>
            <a:spLocks noGrp="1"/>
          </p:cNvSpPr>
          <p:nvPr>
            <p:ph type="sldNum" sz="quarter" idx="10"/>
          </p:nvPr>
        </p:nvSpPr>
        <p:spPr/>
        <p:txBody>
          <a:bodyPr/>
          <a:lstStyle/>
          <a:p>
            <a:fld id="{D676EE94-1B42-45CB-910F-6698C235FF00}" type="slidenum">
              <a:rPr lang="es-ES" smtClean="0"/>
              <a:t>23</a:t>
            </a:fld>
            <a:endParaRPr lang="es-ES" dirty="0"/>
          </a:p>
        </p:txBody>
      </p:sp>
    </p:spTree>
    <p:extLst>
      <p:ext uri="{BB962C8B-B14F-4D97-AF65-F5344CB8AC3E}">
        <p14:creationId xmlns:p14="http://schemas.microsoft.com/office/powerpoint/2010/main" val="1910200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9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Chenonceau</a:t>
            </a:r>
          </a:p>
        </p:txBody>
      </p:sp>
      <p:sp>
        <p:nvSpPr>
          <p:cNvPr id="253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66E0328-79A4-460B-A1DB-0D5EC80BACDE}"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0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Chenonceau</a:t>
            </a:r>
          </a:p>
        </p:txBody>
      </p:sp>
      <p:sp>
        <p:nvSpPr>
          <p:cNvPr id="254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AE41FEF-AC99-4CF7-BF03-2F39785F826F}"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Chenonceau</a:t>
            </a:r>
          </a:p>
          <a:p>
            <a:endParaRPr lang="es-ES" dirty="0"/>
          </a:p>
        </p:txBody>
      </p:sp>
      <p:sp>
        <p:nvSpPr>
          <p:cNvPr id="4" name="3 Marcador de número de diapositiva"/>
          <p:cNvSpPr>
            <a:spLocks noGrp="1"/>
          </p:cNvSpPr>
          <p:nvPr>
            <p:ph type="sldNum" sz="quarter" idx="10"/>
          </p:nvPr>
        </p:nvSpPr>
        <p:spPr/>
        <p:txBody>
          <a:bodyPr/>
          <a:lstStyle/>
          <a:p>
            <a:fld id="{D676EE94-1B42-45CB-910F-6698C235FF00}" type="slidenum">
              <a:rPr lang="es-ES" smtClean="0"/>
              <a:t>26</a:t>
            </a:fld>
            <a:endParaRPr lang="es-ES" dirty="0"/>
          </a:p>
        </p:txBody>
      </p:sp>
    </p:spTree>
    <p:extLst>
      <p:ext uri="{BB962C8B-B14F-4D97-AF65-F5344CB8AC3E}">
        <p14:creationId xmlns:p14="http://schemas.microsoft.com/office/powerpoint/2010/main" val="24700514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1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Chenonceau</a:t>
            </a:r>
          </a:p>
        </p:txBody>
      </p:sp>
      <p:sp>
        <p:nvSpPr>
          <p:cNvPr id="256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E717279-BD5A-4CE2-8BA9-89D0C89B25C4}"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Chenonceau</a:t>
            </a:r>
          </a:p>
          <a:p>
            <a:endParaRPr lang="es-ES" dirty="0"/>
          </a:p>
        </p:txBody>
      </p:sp>
      <p:sp>
        <p:nvSpPr>
          <p:cNvPr id="4" name="3 Marcador de número de diapositiva"/>
          <p:cNvSpPr>
            <a:spLocks noGrp="1"/>
          </p:cNvSpPr>
          <p:nvPr>
            <p:ph type="sldNum" sz="quarter" idx="10"/>
          </p:nvPr>
        </p:nvSpPr>
        <p:spPr/>
        <p:txBody>
          <a:bodyPr/>
          <a:lstStyle/>
          <a:p>
            <a:fld id="{D676EE94-1B42-45CB-910F-6698C235FF00}" type="slidenum">
              <a:rPr lang="es-ES" smtClean="0"/>
              <a:t>28</a:t>
            </a:fld>
            <a:endParaRPr lang="es-ES" dirty="0"/>
          </a:p>
        </p:txBody>
      </p:sp>
    </p:spTree>
    <p:extLst>
      <p:ext uri="{BB962C8B-B14F-4D97-AF65-F5344CB8AC3E}">
        <p14:creationId xmlns:p14="http://schemas.microsoft.com/office/powerpoint/2010/main" val="23696529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Chenonceau</a:t>
            </a:r>
          </a:p>
        </p:txBody>
      </p:sp>
      <p:sp>
        <p:nvSpPr>
          <p:cNvPr id="4" name="3 Marcador de número de diapositiva"/>
          <p:cNvSpPr>
            <a:spLocks noGrp="1"/>
          </p:cNvSpPr>
          <p:nvPr>
            <p:ph type="sldNum" sz="quarter" idx="10"/>
          </p:nvPr>
        </p:nvSpPr>
        <p:spPr/>
        <p:txBody>
          <a:bodyPr/>
          <a:lstStyle/>
          <a:p>
            <a:fld id="{D676EE94-1B42-45CB-910F-6698C235FF00}" type="slidenum">
              <a:rPr lang="es-ES" smtClean="0"/>
              <a:t>29</a:t>
            </a:fld>
            <a:endParaRPr lang="es-ES" dirty="0"/>
          </a:p>
        </p:txBody>
      </p:sp>
    </p:spTree>
    <p:extLst>
      <p:ext uri="{BB962C8B-B14F-4D97-AF65-F5344CB8AC3E}">
        <p14:creationId xmlns:p14="http://schemas.microsoft.com/office/powerpoint/2010/main" val="34245887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Chenonceau</a:t>
            </a:r>
          </a:p>
          <a:p>
            <a:endParaRPr lang="es-ES" dirty="0"/>
          </a:p>
        </p:txBody>
      </p:sp>
      <p:sp>
        <p:nvSpPr>
          <p:cNvPr id="4" name="3 Marcador de número de diapositiva"/>
          <p:cNvSpPr>
            <a:spLocks noGrp="1"/>
          </p:cNvSpPr>
          <p:nvPr>
            <p:ph type="sldNum" sz="quarter" idx="10"/>
          </p:nvPr>
        </p:nvSpPr>
        <p:spPr/>
        <p:txBody>
          <a:bodyPr/>
          <a:lstStyle/>
          <a:p>
            <a:fld id="{D676EE94-1B42-45CB-910F-6698C235FF00}" type="slidenum">
              <a:rPr lang="es-ES" smtClean="0"/>
              <a:t>30</a:t>
            </a:fld>
            <a:endParaRPr lang="es-ES" dirty="0"/>
          </a:p>
        </p:txBody>
      </p:sp>
    </p:spTree>
    <p:extLst>
      <p:ext uri="{BB962C8B-B14F-4D97-AF65-F5344CB8AC3E}">
        <p14:creationId xmlns:p14="http://schemas.microsoft.com/office/powerpoint/2010/main" val="24148221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Chenonceau</a:t>
            </a:r>
          </a:p>
          <a:p>
            <a:endParaRPr lang="es-ES" dirty="0"/>
          </a:p>
        </p:txBody>
      </p:sp>
      <p:sp>
        <p:nvSpPr>
          <p:cNvPr id="4" name="3 Marcador de número de diapositiva"/>
          <p:cNvSpPr>
            <a:spLocks noGrp="1"/>
          </p:cNvSpPr>
          <p:nvPr>
            <p:ph type="sldNum" sz="quarter" idx="10"/>
          </p:nvPr>
        </p:nvSpPr>
        <p:spPr/>
        <p:txBody>
          <a:bodyPr/>
          <a:lstStyle/>
          <a:p>
            <a:fld id="{D676EE94-1B42-45CB-910F-6698C235FF00}" type="slidenum">
              <a:rPr lang="es-ES" smtClean="0"/>
              <a:t>31</a:t>
            </a:fld>
            <a:endParaRPr lang="es-ES" dirty="0"/>
          </a:p>
        </p:txBody>
      </p:sp>
    </p:spTree>
    <p:extLst>
      <p:ext uri="{BB962C8B-B14F-4D97-AF65-F5344CB8AC3E}">
        <p14:creationId xmlns:p14="http://schemas.microsoft.com/office/powerpoint/2010/main" val="302299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2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Chenonceau</a:t>
            </a:r>
          </a:p>
        </p:txBody>
      </p:sp>
      <p:sp>
        <p:nvSpPr>
          <p:cNvPr id="257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C0AE4FA-C008-44C8-B62B-3F9CDB99822C}"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Chenonceau</a:t>
            </a:r>
          </a:p>
          <a:p>
            <a:endParaRPr lang="es-ES" dirty="0"/>
          </a:p>
        </p:txBody>
      </p:sp>
      <p:sp>
        <p:nvSpPr>
          <p:cNvPr id="4" name="3 Marcador de número de diapositiva"/>
          <p:cNvSpPr>
            <a:spLocks noGrp="1"/>
          </p:cNvSpPr>
          <p:nvPr>
            <p:ph type="sldNum" sz="quarter" idx="10"/>
          </p:nvPr>
        </p:nvSpPr>
        <p:spPr/>
        <p:txBody>
          <a:bodyPr/>
          <a:lstStyle/>
          <a:p>
            <a:fld id="{D676EE94-1B42-45CB-910F-6698C235FF00}" type="slidenum">
              <a:rPr lang="es-ES" smtClean="0"/>
              <a:t>33</a:t>
            </a:fld>
            <a:endParaRPr lang="es-ES" dirty="0"/>
          </a:p>
        </p:txBody>
      </p:sp>
    </p:spTree>
    <p:extLst>
      <p:ext uri="{BB962C8B-B14F-4D97-AF65-F5344CB8AC3E}">
        <p14:creationId xmlns:p14="http://schemas.microsoft.com/office/powerpoint/2010/main" val="23971801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Chenonceau</a:t>
            </a:r>
          </a:p>
          <a:p>
            <a:endParaRPr lang="es-ES" dirty="0"/>
          </a:p>
        </p:txBody>
      </p:sp>
      <p:sp>
        <p:nvSpPr>
          <p:cNvPr id="4" name="3 Marcador de número de diapositiva"/>
          <p:cNvSpPr>
            <a:spLocks noGrp="1"/>
          </p:cNvSpPr>
          <p:nvPr>
            <p:ph type="sldNum" sz="quarter" idx="10"/>
          </p:nvPr>
        </p:nvSpPr>
        <p:spPr/>
        <p:txBody>
          <a:bodyPr/>
          <a:lstStyle/>
          <a:p>
            <a:fld id="{D676EE94-1B42-45CB-910F-6698C235FF00}" type="slidenum">
              <a:rPr lang="es-ES" smtClean="0"/>
              <a:t>34</a:t>
            </a:fld>
            <a:endParaRPr lang="es-ES" dirty="0"/>
          </a:p>
        </p:txBody>
      </p:sp>
    </p:spTree>
    <p:extLst>
      <p:ext uri="{BB962C8B-B14F-4D97-AF65-F5344CB8AC3E}">
        <p14:creationId xmlns:p14="http://schemas.microsoft.com/office/powerpoint/2010/main" val="9720729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3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Chenonceau</a:t>
            </a:r>
          </a:p>
        </p:txBody>
      </p:sp>
      <p:sp>
        <p:nvSpPr>
          <p:cNvPr id="258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0242FE0-50AE-4B5A-89A8-00221BCD0728}"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Chenonceau</a:t>
            </a:r>
          </a:p>
          <a:p>
            <a:endParaRPr lang="es-ES" dirty="0"/>
          </a:p>
        </p:txBody>
      </p:sp>
      <p:sp>
        <p:nvSpPr>
          <p:cNvPr id="4" name="3 Marcador de número de diapositiva"/>
          <p:cNvSpPr>
            <a:spLocks noGrp="1"/>
          </p:cNvSpPr>
          <p:nvPr>
            <p:ph type="sldNum" sz="quarter" idx="10"/>
          </p:nvPr>
        </p:nvSpPr>
        <p:spPr/>
        <p:txBody>
          <a:bodyPr/>
          <a:lstStyle/>
          <a:p>
            <a:fld id="{D676EE94-1B42-45CB-910F-6698C235FF00}" type="slidenum">
              <a:rPr lang="es-ES" smtClean="0"/>
              <a:t>36</a:t>
            </a:fld>
            <a:endParaRPr lang="es-ES" dirty="0"/>
          </a:p>
        </p:txBody>
      </p:sp>
    </p:spTree>
    <p:extLst>
      <p:ext uri="{BB962C8B-B14F-4D97-AF65-F5344CB8AC3E}">
        <p14:creationId xmlns:p14="http://schemas.microsoft.com/office/powerpoint/2010/main" val="358127577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Chenonceau</a:t>
            </a:r>
          </a:p>
        </p:txBody>
      </p:sp>
      <p:sp>
        <p:nvSpPr>
          <p:cNvPr id="4" name="3 Marcador de número de diapositiva"/>
          <p:cNvSpPr>
            <a:spLocks noGrp="1"/>
          </p:cNvSpPr>
          <p:nvPr>
            <p:ph type="sldNum" sz="quarter" idx="10"/>
          </p:nvPr>
        </p:nvSpPr>
        <p:spPr/>
        <p:txBody>
          <a:bodyPr/>
          <a:lstStyle/>
          <a:p>
            <a:fld id="{D676EE94-1B42-45CB-910F-6698C235FF00}" type="slidenum">
              <a:rPr lang="es-ES" smtClean="0"/>
              <a:t>37</a:t>
            </a:fld>
            <a:endParaRPr lang="es-ES" dirty="0"/>
          </a:p>
        </p:txBody>
      </p:sp>
    </p:spTree>
    <p:extLst>
      <p:ext uri="{BB962C8B-B14F-4D97-AF65-F5344CB8AC3E}">
        <p14:creationId xmlns:p14="http://schemas.microsoft.com/office/powerpoint/2010/main" val="8037300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Chenonceau</a:t>
            </a:r>
          </a:p>
          <a:p>
            <a:endParaRPr lang="es-ES" dirty="0"/>
          </a:p>
        </p:txBody>
      </p:sp>
      <p:sp>
        <p:nvSpPr>
          <p:cNvPr id="4" name="3 Marcador de número de diapositiva"/>
          <p:cNvSpPr>
            <a:spLocks noGrp="1"/>
          </p:cNvSpPr>
          <p:nvPr>
            <p:ph type="sldNum" sz="quarter" idx="10"/>
          </p:nvPr>
        </p:nvSpPr>
        <p:spPr/>
        <p:txBody>
          <a:bodyPr/>
          <a:lstStyle/>
          <a:p>
            <a:fld id="{D676EE94-1B42-45CB-910F-6698C235FF00}" type="slidenum">
              <a:rPr lang="es-ES" smtClean="0"/>
              <a:t>38</a:t>
            </a:fld>
            <a:endParaRPr lang="es-ES" dirty="0"/>
          </a:p>
        </p:txBody>
      </p:sp>
    </p:spTree>
    <p:extLst>
      <p:ext uri="{BB962C8B-B14F-4D97-AF65-F5344CB8AC3E}">
        <p14:creationId xmlns:p14="http://schemas.microsoft.com/office/powerpoint/2010/main" val="306273096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Chenonceau</a:t>
            </a:r>
          </a:p>
          <a:p>
            <a:endParaRPr lang="es-ES" dirty="0"/>
          </a:p>
        </p:txBody>
      </p:sp>
      <p:sp>
        <p:nvSpPr>
          <p:cNvPr id="4" name="3 Marcador de número de diapositiva"/>
          <p:cNvSpPr>
            <a:spLocks noGrp="1"/>
          </p:cNvSpPr>
          <p:nvPr>
            <p:ph type="sldNum" sz="quarter" idx="10"/>
          </p:nvPr>
        </p:nvSpPr>
        <p:spPr/>
        <p:txBody>
          <a:bodyPr/>
          <a:lstStyle/>
          <a:p>
            <a:fld id="{D676EE94-1B42-45CB-910F-6698C235FF00}" type="slidenum">
              <a:rPr lang="es-ES" smtClean="0"/>
              <a:t>39</a:t>
            </a:fld>
            <a:endParaRPr lang="es-ES" dirty="0"/>
          </a:p>
        </p:txBody>
      </p:sp>
    </p:spTree>
    <p:extLst>
      <p:ext uri="{BB962C8B-B14F-4D97-AF65-F5344CB8AC3E}">
        <p14:creationId xmlns:p14="http://schemas.microsoft.com/office/powerpoint/2010/main" val="27151360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Chenonceau</a:t>
            </a:r>
          </a:p>
          <a:p>
            <a:endParaRPr lang="es-ES" dirty="0"/>
          </a:p>
        </p:txBody>
      </p:sp>
      <p:sp>
        <p:nvSpPr>
          <p:cNvPr id="4" name="3 Marcador de número de diapositiva"/>
          <p:cNvSpPr>
            <a:spLocks noGrp="1"/>
          </p:cNvSpPr>
          <p:nvPr>
            <p:ph type="sldNum" sz="quarter" idx="10"/>
          </p:nvPr>
        </p:nvSpPr>
        <p:spPr/>
        <p:txBody>
          <a:bodyPr/>
          <a:lstStyle/>
          <a:p>
            <a:fld id="{D676EE94-1B42-45CB-910F-6698C235FF00}" type="slidenum">
              <a:rPr lang="es-ES" smtClean="0"/>
              <a:t>40</a:t>
            </a:fld>
            <a:endParaRPr lang="es-ES" dirty="0"/>
          </a:p>
        </p:txBody>
      </p:sp>
    </p:spTree>
    <p:extLst>
      <p:ext uri="{BB962C8B-B14F-4D97-AF65-F5344CB8AC3E}">
        <p14:creationId xmlns:p14="http://schemas.microsoft.com/office/powerpoint/2010/main" val="19143900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Chenonceau</a:t>
            </a:r>
          </a:p>
        </p:txBody>
      </p:sp>
      <p:sp>
        <p:nvSpPr>
          <p:cNvPr id="4" name="3 Marcador de número de diapositiva"/>
          <p:cNvSpPr>
            <a:spLocks noGrp="1"/>
          </p:cNvSpPr>
          <p:nvPr>
            <p:ph type="sldNum" sz="quarter" idx="10"/>
          </p:nvPr>
        </p:nvSpPr>
        <p:spPr/>
        <p:txBody>
          <a:bodyPr/>
          <a:lstStyle/>
          <a:p>
            <a:fld id="{D676EE94-1B42-45CB-910F-6698C235FF00}" type="slidenum">
              <a:rPr lang="es-ES" smtClean="0"/>
              <a:t>41</a:t>
            </a:fld>
            <a:endParaRPr lang="es-ES" dirty="0"/>
          </a:p>
        </p:txBody>
      </p:sp>
    </p:spTree>
    <p:extLst>
      <p:ext uri="{BB962C8B-B14F-4D97-AF65-F5344CB8AC3E}">
        <p14:creationId xmlns:p14="http://schemas.microsoft.com/office/powerpoint/2010/main" val="37574872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Chenonceau</a:t>
            </a:r>
          </a:p>
          <a:p>
            <a:endParaRPr lang="es-ES" dirty="0"/>
          </a:p>
        </p:txBody>
      </p:sp>
      <p:sp>
        <p:nvSpPr>
          <p:cNvPr id="4" name="3 Marcador de número de diapositiva"/>
          <p:cNvSpPr>
            <a:spLocks noGrp="1"/>
          </p:cNvSpPr>
          <p:nvPr>
            <p:ph type="sldNum" sz="quarter" idx="10"/>
          </p:nvPr>
        </p:nvSpPr>
        <p:spPr/>
        <p:txBody>
          <a:bodyPr/>
          <a:lstStyle/>
          <a:p>
            <a:fld id="{D676EE94-1B42-45CB-910F-6698C235FF00}" type="slidenum">
              <a:rPr lang="es-ES" smtClean="0"/>
              <a:t>42</a:t>
            </a:fld>
            <a:endParaRPr lang="es-ES" dirty="0"/>
          </a:p>
        </p:txBody>
      </p:sp>
    </p:spTree>
    <p:extLst>
      <p:ext uri="{BB962C8B-B14F-4D97-AF65-F5344CB8AC3E}">
        <p14:creationId xmlns:p14="http://schemas.microsoft.com/office/powerpoint/2010/main" val="404357300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Chenonceau</a:t>
            </a:r>
          </a:p>
        </p:txBody>
      </p:sp>
      <p:sp>
        <p:nvSpPr>
          <p:cNvPr id="4" name="3 Marcador de número de diapositiva"/>
          <p:cNvSpPr>
            <a:spLocks noGrp="1"/>
          </p:cNvSpPr>
          <p:nvPr>
            <p:ph type="sldNum" sz="quarter" idx="10"/>
          </p:nvPr>
        </p:nvSpPr>
        <p:spPr/>
        <p:txBody>
          <a:bodyPr/>
          <a:lstStyle/>
          <a:p>
            <a:fld id="{D676EE94-1B42-45CB-910F-6698C235FF00}" type="slidenum">
              <a:rPr lang="es-ES" smtClean="0"/>
              <a:t>43</a:t>
            </a:fld>
            <a:endParaRPr lang="es-ES" dirty="0"/>
          </a:p>
        </p:txBody>
      </p:sp>
    </p:spTree>
    <p:extLst>
      <p:ext uri="{BB962C8B-B14F-4D97-AF65-F5344CB8AC3E}">
        <p14:creationId xmlns:p14="http://schemas.microsoft.com/office/powerpoint/2010/main" val="94279888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Chenonceau</a:t>
            </a:r>
          </a:p>
          <a:p>
            <a:endParaRPr lang="es-ES" dirty="0"/>
          </a:p>
        </p:txBody>
      </p:sp>
      <p:sp>
        <p:nvSpPr>
          <p:cNvPr id="4" name="3 Marcador de número de diapositiva"/>
          <p:cNvSpPr>
            <a:spLocks noGrp="1"/>
          </p:cNvSpPr>
          <p:nvPr>
            <p:ph type="sldNum" sz="quarter" idx="10"/>
          </p:nvPr>
        </p:nvSpPr>
        <p:spPr/>
        <p:txBody>
          <a:bodyPr/>
          <a:lstStyle/>
          <a:p>
            <a:fld id="{D676EE94-1B42-45CB-910F-6698C235FF00}" type="slidenum">
              <a:rPr lang="es-ES" smtClean="0"/>
              <a:t>44</a:t>
            </a:fld>
            <a:endParaRPr lang="es-ES" dirty="0"/>
          </a:p>
        </p:txBody>
      </p:sp>
    </p:spTree>
    <p:extLst>
      <p:ext uri="{BB962C8B-B14F-4D97-AF65-F5344CB8AC3E}">
        <p14:creationId xmlns:p14="http://schemas.microsoft.com/office/powerpoint/2010/main" val="38778446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Chenonceau</a:t>
            </a:r>
          </a:p>
        </p:txBody>
      </p:sp>
      <p:sp>
        <p:nvSpPr>
          <p:cNvPr id="4" name="3 Marcador de número de diapositiva"/>
          <p:cNvSpPr>
            <a:spLocks noGrp="1"/>
          </p:cNvSpPr>
          <p:nvPr>
            <p:ph type="sldNum" sz="quarter" idx="10"/>
          </p:nvPr>
        </p:nvSpPr>
        <p:spPr/>
        <p:txBody>
          <a:bodyPr/>
          <a:lstStyle/>
          <a:p>
            <a:fld id="{D676EE94-1B42-45CB-910F-6698C235FF00}" type="slidenum">
              <a:rPr lang="es-ES" smtClean="0"/>
              <a:t>45</a:t>
            </a:fld>
            <a:endParaRPr lang="es-ES" dirty="0"/>
          </a:p>
        </p:txBody>
      </p:sp>
    </p:spTree>
    <p:extLst>
      <p:ext uri="{BB962C8B-B14F-4D97-AF65-F5344CB8AC3E}">
        <p14:creationId xmlns:p14="http://schemas.microsoft.com/office/powerpoint/2010/main" val="273504989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Chenonceau</a:t>
            </a:r>
          </a:p>
          <a:p>
            <a:endParaRPr lang="es-ES" dirty="0"/>
          </a:p>
        </p:txBody>
      </p:sp>
      <p:sp>
        <p:nvSpPr>
          <p:cNvPr id="4" name="3 Marcador de número de diapositiva"/>
          <p:cNvSpPr>
            <a:spLocks noGrp="1"/>
          </p:cNvSpPr>
          <p:nvPr>
            <p:ph type="sldNum" sz="quarter" idx="10"/>
          </p:nvPr>
        </p:nvSpPr>
        <p:spPr/>
        <p:txBody>
          <a:bodyPr/>
          <a:lstStyle/>
          <a:p>
            <a:fld id="{D676EE94-1B42-45CB-910F-6698C235FF00}" type="slidenum">
              <a:rPr lang="es-ES" smtClean="0"/>
              <a:t>46</a:t>
            </a:fld>
            <a:endParaRPr lang="es-ES" dirty="0"/>
          </a:p>
        </p:txBody>
      </p:sp>
    </p:spTree>
    <p:extLst>
      <p:ext uri="{BB962C8B-B14F-4D97-AF65-F5344CB8AC3E}">
        <p14:creationId xmlns:p14="http://schemas.microsoft.com/office/powerpoint/2010/main" val="98979401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Chenonceau</a:t>
            </a:r>
          </a:p>
          <a:p>
            <a:endParaRPr lang="es-ES" dirty="0"/>
          </a:p>
        </p:txBody>
      </p:sp>
      <p:sp>
        <p:nvSpPr>
          <p:cNvPr id="4" name="3 Marcador de número de diapositiva"/>
          <p:cNvSpPr>
            <a:spLocks noGrp="1"/>
          </p:cNvSpPr>
          <p:nvPr>
            <p:ph type="sldNum" sz="quarter" idx="10"/>
          </p:nvPr>
        </p:nvSpPr>
        <p:spPr/>
        <p:txBody>
          <a:bodyPr/>
          <a:lstStyle/>
          <a:p>
            <a:fld id="{D676EE94-1B42-45CB-910F-6698C235FF00}" type="slidenum">
              <a:rPr lang="es-ES" smtClean="0"/>
              <a:t>47</a:t>
            </a:fld>
            <a:endParaRPr lang="es-ES" dirty="0"/>
          </a:p>
        </p:txBody>
      </p:sp>
    </p:spTree>
    <p:extLst>
      <p:ext uri="{BB962C8B-B14F-4D97-AF65-F5344CB8AC3E}">
        <p14:creationId xmlns:p14="http://schemas.microsoft.com/office/powerpoint/2010/main" val="317324564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Chenonceau</a:t>
            </a:r>
          </a:p>
          <a:p>
            <a:endParaRPr lang="es-ES" dirty="0"/>
          </a:p>
        </p:txBody>
      </p:sp>
      <p:sp>
        <p:nvSpPr>
          <p:cNvPr id="4" name="3 Marcador de número de diapositiva"/>
          <p:cNvSpPr>
            <a:spLocks noGrp="1"/>
          </p:cNvSpPr>
          <p:nvPr>
            <p:ph type="sldNum" sz="quarter" idx="10"/>
          </p:nvPr>
        </p:nvSpPr>
        <p:spPr/>
        <p:txBody>
          <a:bodyPr/>
          <a:lstStyle/>
          <a:p>
            <a:fld id="{D676EE94-1B42-45CB-910F-6698C235FF00}" type="slidenum">
              <a:rPr lang="es-ES" smtClean="0"/>
              <a:t>48</a:t>
            </a:fld>
            <a:endParaRPr lang="es-ES" dirty="0"/>
          </a:p>
        </p:txBody>
      </p:sp>
    </p:spTree>
    <p:extLst>
      <p:ext uri="{BB962C8B-B14F-4D97-AF65-F5344CB8AC3E}">
        <p14:creationId xmlns:p14="http://schemas.microsoft.com/office/powerpoint/2010/main" val="207128507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Chenonceau</a:t>
            </a:r>
          </a:p>
          <a:p>
            <a:endParaRPr lang="es-ES" dirty="0"/>
          </a:p>
        </p:txBody>
      </p:sp>
      <p:sp>
        <p:nvSpPr>
          <p:cNvPr id="4" name="3 Marcador de número de diapositiva"/>
          <p:cNvSpPr>
            <a:spLocks noGrp="1"/>
          </p:cNvSpPr>
          <p:nvPr>
            <p:ph type="sldNum" sz="quarter" idx="10"/>
          </p:nvPr>
        </p:nvSpPr>
        <p:spPr/>
        <p:txBody>
          <a:bodyPr/>
          <a:lstStyle/>
          <a:p>
            <a:fld id="{D676EE94-1B42-45CB-910F-6698C235FF00}" type="slidenum">
              <a:rPr lang="es-ES" smtClean="0"/>
              <a:t>49</a:t>
            </a:fld>
            <a:endParaRPr lang="es-ES" dirty="0"/>
          </a:p>
        </p:txBody>
      </p:sp>
    </p:spTree>
    <p:extLst>
      <p:ext uri="{BB962C8B-B14F-4D97-AF65-F5344CB8AC3E}">
        <p14:creationId xmlns:p14="http://schemas.microsoft.com/office/powerpoint/2010/main" val="229504280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Chenonceau</a:t>
            </a:r>
          </a:p>
          <a:p>
            <a:endParaRPr lang="es-ES" dirty="0"/>
          </a:p>
        </p:txBody>
      </p:sp>
      <p:sp>
        <p:nvSpPr>
          <p:cNvPr id="4" name="3 Marcador de número de diapositiva"/>
          <p:cNvSpPr>
            <a:spLocks noGrp="1"/>
          </p:cNvSpPr>
          <p:nvPr>
            <p:ph type="sldNum" sz="quarter" idx="10"/>
          </p:nvPr>
        </p:nvSpPr>
        <p:spPr/>
        <p:txBody>
          <a:bodyPr/>
          <a:lstStyle/>
          <a:p>
            <a:fld id="{D676EE94-1B42-45CB-910F-6698C235FF00}" type="slidenum">
              <a:rPr lang="es-ES" smtClean="0"/>
              <a:t>50</a:t>
            </a:fld>
            <a:endParaRPr lang="es-ES" dirty="0"/>
          </a:p>
        </p:txBody>
      </p:sp>
    </p:spTree>
    <p:extLst>
      <p:ext uri="{BB962C8B-B14F-4D97-AF65-F5344CB8AC3E}">
        <p14:creationId xmlns:p14="http://schemas.microsoft.com/office/powerpoint/2010/main" val="131326376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Chenonceau</a:t>
            </a:r>
          </a:p>
          <a:p>
            <a:endParaRPr lang="es-ES" dirty="0"/>
          </a:p>
        </p:txBody>
      </p:sp>
      <p:sp>
        <p:nvSpPr>
          <p:cNvPr id="4" name="3 Marcador de número de diapositiva"/>
          <p:cNvSpPr>
            <a:spLocks noGrp="1"/>
          </p:cNvSpPr>
          <p:nvPr>
            <p:ph type="sldNum" sz="quarter" idx="10"/>
          </p:nvPr>
        </p:nvSpPr>
        <p:spPr/>
        <p:txBody>
          <a:bodyPr/>
          <a:lstStyle/>
          <a:p>
            <a:fld id="{D676EE94-1B42-45CB-910F-6698C235FF00}" type="slidenum">
              <a:rPr lang="es-ES" smtClean="0"/>
              <a:t>51</a:t>
            </a:fld>
            <a:endParaRPr lang="es-ES" dirty="0"/>
          </a:p>
        </p:txBody>
      </p:sp>
    </p:spTree>
    <p:extLst>
      <p:ext uri="{BB962C8B-B14F-4D97-AF65-F5344CB8AC3E}">
        <p14:creationId xmlns:p14="http://schemas.microsoft.com/office/powerpoint/2010/main" val="158671547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Chenonceau</a:t>
            </a:r>
          </a:p>
          <a:p>
            <a:endParaRPr lang="es-ES" dirty="0"/>
          </a:p>
        </p:txBody>
      </p:sp>
      <p:sp>
        <p:nvSpPr>
          <p:cNvPr id="4" name="3 Marcador de número de diapositiva"/>
          <p:cNvSpPr>
            <a:spLocks noGrp="1"/>
          </p:cNvSpPr>
          <p:nvPr>
            <p:ph type="sldNum" sz="quarter" idx="10"/>
          </p:nvPr>
        </p:nvSpPr>
        <p:spPr/>
        <p:txBody>
          <a:bodyPr/>
          <a:lstStyle/>
          <a:p>
            <a:fld id="{D676EE94-1B42-45CB-910F-6698C235FF00}" type="slidenum">
              <a:rPr lang="es-ES" smtClean="0"/>
              <a:t>52</a:t>
            </a:fld>
            <a:endParaRPr lang="es-ES" dirty="0"/>
          </a:p>
        </p:txBody>
      </p:sp>
    </p:spTree>
    <p:extLst>
      <p:ext uri="{BB962C8B-B14F-4D97-AF65-F5344CB8AC3E}">
        <p14:creationId xmlns:p14="http://schemas.microsoft.com/office/powerpoint/2010/main" val="362456261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Chenonceau</a:t>
            </a:r>
          </a:p>
          <a:p>
            <a:endParaRPr lang="es-ES" dirty="0"/>
          </a:p>
        </p:txBody>
      </p:sp>
      <p:sp>
        <p:nvSpPr>
          <p:cNvPr id="4" name="3 Marcador de número de diapositiva"/>
          <p:cNvSpPr>
            <a:spLocks noGrp="1"/>
          </p:cNvSpPr>
          <p:nvPr>
            <p:ph type="sldNum" sz="quarter" idx="10"/>
          </p:nvPr>
        </p:nvSpPr>
        <p:spPr/>
        <p:txBody>
          <a:bodyPr/>
          <a:lstStyle/>
          <a:p>
            <a:fld id="{D676EE94-1B42-45CB-910F-6698C235FF00}" type="slidenum">
              <a:rPr lang="es-ES" smtClean="0"/>
              <a:t>53</a:t>
            </a:fld>
            <a:endParaRPr lang="es-ES" dirty="0"/>
          </a:p>
        </p:txBody>
      </p:sp>
    </p:spTree>
    <p:extLst>
      <p:ext uri="{BB962C8B-B14F-4D97-AF65-F5344CB8AC3E}">
        <p14:creationId xmlns:p14="http://schemas.microsoft.com/office/powerpoint/2010/main" val="113867844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Chenonceau</a:t>
            </a:r>
          </a:p>
        </p:txBody>
      </p:sp>
      <p:sp>
        <p:nvSpPr>
          <p:cNvPr id="4" name="3 Marcador de número de diapositiva"/>
          <p:cNvSpPr>
            <a:spLocks noGrp="1"/>
          </p:cNvSpPr>
          <p:nvPr>
            <p:ph type="sldNum" sz="quarter" idx="10"/>
          </p:nvPr>
        </p:nvSpPr>
        <p:spPr/>
        <p:txBody>
          <a:bodyPr/>
          <a:lstStyle/>
          <a:p>
            <a:fld id="{D676EE94-1B42-45CB-910F-6698C235FF00}" type="slidenum">
              <a:rPr lang="es-ES" smtClean="0"/>
              <a:t>54</a:t>
            </a:fld>
            <a:endParaRPr lang="es-ES" dirty="0"/>
          </a:p>
        </p:txBody>
      </p:sp>
    </p:spTree>
    <p:extLst>
      <p:ext uri="{BB962C8B-B14F-4D97-AF65-F5344CB8AC3E}">
        <p14:creationId xmlns:p14="http://schemas.microsoft.com/office/powerpoint/2010/main" val="44814030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Chenonceau</a:t>
            </a:r>
          </a:p>
        </p:txBody>
      </p:sp>
      <p:sp>
        <p:nvSpPr>
          <p:cNvPr id="4" name="3 Marcador de número de diapositiva"/>
          <p:cNvSpPr>
            <a:spLocks noGrp="1"/>
          </p:cNvSpPr>
          <p:nvPr>
            <p:ph type="sldNum" sz="quarter" idx="10"/>
          </p:nvPr>
        </p:nvSpPr>
        <p:spPr/>
        <p:txBody>
          <a:bodyPr/>
          <a:lstStyle/>
          <a:p>
            <a:fld id="{D676EE94-1B42-45CB-910F-6698C235FF00}" type="slidenum">
              <a:rPr lang="es-ES" smtClean="0"/>
              <a:t>55</a:t>
            </a:fld>
            <a:endParaRPr lang="es-ES" dirty="0"/>
          </a:p>
        </p:txBody>
      </p:sp>
    </p:spTree>
    <p:extLst>
      <p:ext uri="{BB962C8B-B14F-4D97-AF65-F5344CB8AC3E}">
        <p14:creationId xmlns:p14="http://schemas.microsoft.com/office/powerpoint/2010/main" val="256007554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4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Courances</a:t>
            </a:r>
          </a:p>
        </p:txBody>
      </p:sp>
      <p:sp>
        <p:nvSpPr>
          <p:cNvPr id="259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BE3C886-9059-4EDD-8F6F-92BB0BEF3037}"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a:p>
            <a:endParaRPr lang="es-ES" dirty="0"/>
          </a:p>
        </p:txBody>
      </p:sp>
      <p:sp>
        <p:nvSpPr>
          <p:cNvPr id="4" name="3 Marcador de número de diapositiva"/>
          <p:cNvSpPr>
            <a:spLocks noGrp="1"/>
          </p:cNvSpPr>
          <p:nvPr>
            <p:ph type="sldNum" sz="quarter" idx="10"/>
          </p:nvPr>
        </p:nvSpPr>
        <p:spPr/>
        <p:txBody>
          <a:bodyPr/>
          <a:lstStyle/>
          <a:p>
            <a:fld id="{D676EE94-1B42-45CB-910F-6698C235FF00}" type="slidenum">
              <a:rPr lang="es-ES" smtClean="0"/>
              <a:t>59</a:t>
            </a:fld>
            <a:endParaRPr lang="es-ES" dirty="0"/>
          </a:p>
        </p:txBody>
      </p:sp>
    </p:spTree>
    <p:extLst>
      <p:ext uri="{BB962C8B-B14F-4D97-AF65-F5344CB8AC3E}">
        <p14:creationId xmlns:p14="http://schemas.microsoft.com/office/powerpoint/2010/main" val="284307683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a:p>
            <a:endParaRPr lang="es-ES" dirty="0"/>
          </a:p>
        </p:txBody>
      </p:sp>
      <p:sp>
        <p:nvSpPr>
          <p:cNvPr id="4" name="3 Marcador de número de diapositiva"/>
          <p:cNvSpPr>
            <a:spLocks noGrp="1"/>
          </p:cNvSpPr>
          <p:nvPr>
            <p:ph type="sldNum" sz="quarter" idx="10"/>
          </p:nvPr>
        </p:nvSpPr>
        <p:spPr/>
        <p:txBody>
          <a:bodyPr/>
          <a:lstStyle/>
          <a:p>
            <a:fld id="{D676EE94-1B42-45CB-910F-6698C235FF00}" type="slidenum">
              <a:rPr lang="es-ES" smtClean="0"/>
              <a:t>60</a:t>
            </a:fld>
            <a:endParaRPr lang="es-ES" dirty="0"/>
          </a:p>
        </p:txBody>
      </p:sp>
    </p:spTree>
    <p:extLst>
      <p:ext uri="{BB962C8B-B14F-4D97-AF65-F5344CB8AC3E}">
        <p14:creationId xmlns:p14="http://schemas.microsoft.com/office/powerpoint/2010/main" val="312305176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a:p>
            <a:endParaRPr lang="es-ES" dirty="0"/>
          </a:p>
        </p:txBody>
      </p:sp>
      <p:sp>
        <p:nvSpPr>
          <p:cNvPr id="4" name="3 Marcador de número de diapositiva"/>
          <p:cNvSpPr>
            <a:spLocks noGrp="1"/>
          </p:cNvSpPr>
          <p:nvPr>
            <p:ph type="sldNum" sz="quarter" idx="10"/>
          </p:nvPr>
        </p:nvSpPr>
        <p:spPr/>
        <p:txBody>
          <a:bodyPr/>
          <a:lstStyle/>
          <a:p>
            <a:fld id="{D676EE94-1B42-45CB-910F-6698C235FF00}" type="slidenum">
              <a:rPr lang="es-ES" smtClean="0"/>
              <a:t>61</a:t>
            </a:fld>
            <a:endParaRPr lang="es-ES" dirty="0"/>
          </a:p>
        </p:txBody>
      </p:sp>
    </p:spTree>
    <p:extLst>
      <p:ext uri="{BB962C8B-B14F-4D97-AF65-F5344CB8AC3E}">
        <p14:creationId xmlns:p14="http://schemas.microsoft.com/office/powerpoint/2010/main" val="398373206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a:p>
            <a:endParaRPr lang="es-ES" dirty="0"/>
          </a:p>
        </p:txBody>
      </p:sp>
      <p:sp>
        <p:nvSpPr>
          <p:cNvPr id="4" name="3 Marcador de número de diapositiva"/>
          <p:cNvSpPr>
            <a:spLocks noGrp="1"/>
          </p:cNvSpPr>
          <p:nvPr>
            <p:ph type="sldNum" sz="quarter" idx="10"/>
          </p:nvPr>
        </p:nvSpPr>
        <p:spPr/>
        <p:txBody>
          <a:bodyPr/>
          <a:lstStyle/>
          <a:p>
            <a:fld id="{D676EE94-1B42-45CB-910F-6698C235FF00}" type="slidenum">
              <a:rPr lang="es-ES" smtClean="0"/>
              <a:t>62</a:t>
            </a:fld>
            <a:endParaRPr lang="es-ES" dirty="0"/>
          </a:p>
        </p:txBody>
      </p:sp>
    </p:spTree>
    <p:extLst>
      <p:ext uri="{BB962C8B-B14F-4D97-AF65-F5344CB8AC3E}">
        <p14:creationId xmlns:p14="http://schemas.microsoft.com/office/powerpoint/2010/main" val="399648151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a:p>
            <a:endParaRPr lang="es-ES" dirty="0"/>
          </a:p>
        </p:txBody>
      </p:sp>
      <p:sp>
        <p:nvSpPr>
          <p:cNvPr id="4" name="3 Marcador de número de diapositiva"/>
          <p:cNvSpPr>
            <a:spLocks noGrp="1"/>
          </p:cNvSpPr>
          <p:nvPr>
            <p:ph type="sldNum" sz="quarter" idx="10"/>
          </p:nvPr>
        </p:nvSpPr>
        <p:spPr/>
        <p:txBody>
          <a:bodyPr/>
          <a:lstStyle/>
          <a:p>
            <a:fld id="{D676EE94-1B42-45CB-910F-6698C235FF00}" type="slidenum">
              <a:rPr lang="es-ES" smtClean="0"/>
              <a:t>63</a:t>
            </a:fld>
            <a:endParaRPr lang="es-ES" dirty="0"/>
          </a:p>
        </p:txBody>
      </p:sp>
    </p:spTree>
    <p:extLst>
      <p:ext uri="{BB962C8B-B14F-4D97-AF65-F5344CB8AC3E}">
        <p14:creationId xmlns:p14="http://schemas.microsoft.com/office/powerpoint/2010/main" val="307165645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5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Courances</a:t>
            </a:r>
          </a:p>
        </p:txBody>
      </p:sp>
      <p:sp>
        <p:nvSpPr>
          <p:cNvPr id="260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9492A5F-D6B9-4273-A3F6-6D946EF9F547}"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Courances</a:t>
            </a:r>
          </a:p>
        </p:txBody>
      </p:sp>
      <p:sp>
        <p:nvSpPr>
          <p:cNvPr id="262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EADB5B8-0B6D-49DA-855A-0555BB9DF233}"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a:p>
            <a:endParaRPr lang="es-ES" dirty="0"/>
          </a:p>
        </p:txBody>
      </p:sp>
      <p:sp>
        <p:nvSpPr>
          <p:cNvPr id="4" name="3 Marcador de número de diapositiva"/>
          <p:cNvSpPr>
            <a:spLocks noGrp="1"/>
          </p:cNvSpPr>
          <p:nvPr>
            <p:ph type="sldNum" sz="quarter" idx="10"/>
          </p:nvPr>
        </p:nvSpPr>
        <p:spPr/>
        <p:txBody>
          <a:bodyPr/>
          <a:lstStyle/>
          <a:p>
            <a:fld id="{D676EE94-1B42-45CB-910F-6698C235FF00}" type="slidenum">
              <a:rPr lang="es-ES" smtClean="0"/>
              <a:t>66</a:t>
            </a:fld>
            <a:endParaRPr lang="es-ES" dirty="0"/>
          </a:p>
        </p:txBody>
      </p:sp>
    </p:spTree>
    <p:extLst>
      <p:ext uri="{BB962C8B-B14F-4D97-AF65-F5344CB8AC3E}">
        <p14:creationId xmlns:p14="http://schemas.microsoft.com/office/powerpoint/2010/main" val="378248444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6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Courances</a:t>
            </a:r>
          </a:p>
        </p:txBody>
      </p:sp>
      <p:sp>
        <p:nvSpPr>
          <p:cNvPr id="261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DC28A1E-B2CC-43E9-BE5C-D6A8BB1841F7}"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a:p>
            <a:endParaRPr lang="es-ES" dirty="0"/>
          </a:p>
        </p:txBody>
      </p:sp>
      <p:sp>
        <p:nvSpPr>
          <p:cNvPr id="4" name="3 Marcador de número de diapositiva"/>
          <p:cNvSpPr>
            <a:spLocks noGrp="1"/>
          </p:cNvSpPr>
          <p:nvPr>
            <p:ph type="sldNum" sz="quarter" idx="10"/>
          </p:nvPr>
        </p:nvSpPr>
        <p:spPr/>
        <p:txBody>
          <a:bodyPr/>
          <a:lstStyle/>
          <a:p>
            <a:fld id="{D676EE94-1B42-45CB-910F-6698C235FF00}" type="slidenum">
              <a:rPr lang="es-ES" smtClean="0"/>
              <a:t>68</a:t>
            </a:fld>
            <a:endParaRPr lang="es-ES" dirty="0"/>
          </a:p>
        </p:txBody>
      </p:sp>
    </p:spTree>
    <p:extLst>
      <p:ext uri="{BB962C8B-B14F-4D97-AF65-F5344CB8AC3E}">
        <p14:creationId xmlns:p14="http://schemas.microsoft.com/office/powerpoint/2010/main" val="240688122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a:p>
            <a:endParaRPr lang="es-ES" dirty="0"/>
          </a:p>
        </p:txBody>
      </p:sp>
      <p:sp>
        <p:nvSpPr>
          <p:cNvPr id="4" name="3 Marcador de número de diapositiva"/>
          <p:cNvSpPr>
            <a:spLocks noGrp="1"/>
          </p:cNvSpPr>
          <p:nvPr>
            <p:ph type="sldNum" sz="quarter" idx="10"/>
          </p:nvPr>
        </p:nvSpPr>
        <p:spPr/>
        <p:txBody>
          <a:bodyPr/>
          <a:lstStyle/>
          <a:p>
            <a:fld id="{D676EE94-1B42-45CB-910F-6698C235FF00}" type="slidenum">
              <a:rPr lang="es-ES" smtClean="0"/>
              <a:t>69</a:t>
            </a:fld>
            <a:endParaRPr lang="es-ES" dirty="0"/>
          </a:p>
        </p:txBody>
      </p:sp>
    </p:spTree>
    <p:extLst>
      <p:ext uri="{BB962C8B-B14F-4D97-AF65-F5344CB8AC3E}">
        <p14:creationId xmlns:p14="http://schemas.microsoft.com/office/powerpoint/2010/main" val="239420863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a:p>
            <a:endParaRPr lang="es-ES" dirty="0"/>
          </a:p>
        </p:txBody>
      </p:sp>
      <p:sp>
        <p:nvSpPr>
          <p:cNvPr id="4" name="3 Marcador de número de diapositiva"/>
          <p:cNvSpPr>
            <a:spLocks noGrp="1"/>
          </p:cNvSpPr>
          <p:nvPr>
            <p:ph type="sldNum" sz="quarter" idx="10"/>
          </p:nvPr>
        </p:nvSpPr>
        <p:spPr/>
        <p:txBody>
          <a:bodyPr/>
          <a:lstStyle/>
          <a:p>
            <a:fld id="{D676EE94-1B42-45CB-910F-6698C235FF00}" type="slidenum">
              <a:rPr lang="es-ES" smtClean="0"/>
              <a:t>70</a:t>
            </a:fld>
            <a:endParaRPr lang="es-ES" dirty="0"/>
          </a:p>
        </p:txBody>
      </p:sp>
    </p:spTree>
    <p:extLst>
      <p:ext uri="{BB962C8B-B14F-4D97-AF65-F5344CB8AC3E}">
        <p14:creationId xmlns:p14="http://schemas.microsoft.com/office/powerpoint/2010/main" val="66359411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a:p>
            <a:endParaRPr lang="es-ES" dirty="0"/>
          </a:p>
        </p:txBody>
      </p:sp>
      <p:sp>
        <p:nvSpPr>
          <p:cNvPr id="4" name="3 Marcador de número de diapositiva"/>
          <p:cNvSpPr>
            <a:spLocks noGrp="1"/>
          </p:cNvSpPr>
          <p:nvPr>
            <p:ph type="sldNum" sz="quarter" idx="10"/>
          </p:nvPr>
        </p:nvSpPr>
        <p:spPr/>
        <p:txBody>
          <a:bodyPr/>
          <a:lstStyle/>
          <a:p>
            <a:fld id="{D676EE94-1B42-45CB-910F-6698C235FF00}" type="slidenum">
              <a:rPr lang="es-ES" smtClean="0"/>
              <a:t>71</a:t>
            </a:fld>
            <a:endParaRPr lang="es-ES" dirty="0"/>
          </a:p>
        </p:txBody>
      </p:sp>
    </p:spTree>
    <p:extLst>
      <p:ext uri="{BB962C8B-B14F-4D97-AF65-F5344CB8AC3E}">
        <p14:creationId xmlns:p14="http://schemas.microsoft.com/office/powerpoint/2010/main" val="184819899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a:p>
            <a:endParaRPr lang="es-ES" dirty="0"/>
          </a:p>
        </p:txBody>
      </p:sp>
      <p:sp>
        <p:nvSpPr>
          <p:cNvPr id="4" name="3 Marcador de número de diapositiva"/>
          <p:cNvSpPr>
            <a:spLocks noGrp="1"/>
          </p:cNvSpPr>
          <p:nvPr>
            <p:ph type="sldNum" sz="quarter" idx="10"/>
          </p:nvPr>
        </p:nvSpPr>
        <p:spPr/>
        <p:txBody>
          <a:bodyPr/>
          <a:lstStyle/>
          <a:p>
            <a:fld id="{D676EE94-1B42-45CB-910F-6698C235FF00}" type="slidenum">
              <a:rPr lang="es-ES" smtClean="0"/>
              <a:t>72</a:t>
            </a:fld>
            <a:endParaRPr lang="es-ES" dirty="0"/>
          </a:p>
        </p:txBody>
      </p:sp>
    </p:spTree>
    <p:extLst>
      <p:ext uri="{BB962C8B-B14F-4D97-AF65-F5344CB8AC3E}">
        <p14:creationId xmlns:p14="http://schemas.microsoft.com/office/powerpoint/2010/main" val="179301894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a:p>
            <a:endParaRPr lang="es-ES" dirty="0"/>
          </a:p>
        </p:txBody>
      </p:sp>
      <p:sp>
        <p:nvSpPr>
          <p:cNvPr id="4" name="3 Marcador de número de diapositiva"/>
          <p:cNvSpPr>
            <a:spLocks noGrp="1"/>
          </p:cNvSpPr>
          <p:nvPr>
            <p:ph type="sldNum" sz="quarter" idx="10"/>
          </p:nvPr>
        </p:nvSpPr>
        <p:spPr/>
        <p:txBody>
          <a:bodyPr/>
          <a:lstStyle/>
          <a:p>
            <a:fld id="{D676EE94-1B42-45CB-910F-6698C235FF00}" type="slidenum">
              <a:rPr lang="es-ES" smtClean="0"/>
              <a:t>73</a:t>
            </a:fld>
            <a:endParaRPr lang="es-ES" dirty="0"/>
          </a:p>
        </p:txBody>
      </p:sp>
    </p:spTree>
    <p:extLst>
      <p:ext uri="{BB962C8B-B14F-4D97-AF65-F5344CB8AC3E}">
        <p14:creationId xmlns:p14="http://schemas.microsoft.com/office/powerpoint/2010/main" val="182777496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a:p>
            <a:endParaRPr lang="es-ES" dirty="0"/>
          </a:p>
        </p:txBody>
      </p:sp>
      <p:sp>
        <p:nvSpPr>
          <p:cNvPr id="4" name="3 Marcador de número de diapositiva"/>
          <p:cNvSpPr>
            <a:spLocks noGrp="1"/>
          </p:cNvSpPr>
          <p:nvPr>
            <p:ph type="sldNum" sz="quarter" idx="10"/>
          </p:nvPr>
        </p:nvSpPr>
        <p:spPr/>
        <p:txBody>
          <a:bodyPr/>
          <a:lstStyle/>
          <a:p>
            <a:fld id="{D676EE94-1B42-45CB-910F-6698C235FF00}" type="slidenum">
              <a:rPr lang="es-ES" smtClean="0"/>
              <a:t>74</a:t>
            </a:fld>
            <a:endParaRPr lang="es-ES" dirty="0"/>
          </a:p>
        </p:txBody>
      </p:sp>
    </p:spTree>
    <p:extLst>
      <p:ext uri="{BB962C8B-B14F-4D97-AF65-F5344CB8AC3E}">
        <p14:creationId xmlns:p14="http://schemas.microsoft.com/office/powerpoint/2010/main" val="105789828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a:p>
            <a:endParaRPr lang="es-ES" dirty="0"/>
          </a:p>
        </p:txBody>
      </p:sp>
      <p:sp>
        <p:nvSpPr>
          <p:cNvPr id="4" name="3 Marcador de número de diapositiva"/>
          <p:cNvSpPr>
            <a:spLocks noGrp="1"/>
          </p:cNvSpPr>
          <p:nvPr>
            <p:ph type="sldNum" sz="quarter" idx="10"/>
          </p:nvPr>
        </p:nvSpPr>
        <p:spPr/>
        <p:txBody>
          <a:bodyPr/>
          <a:lstStyle/>
          <a:p>
            <a:fld id="{D676EE94-1B42-45CB-910F-6698C235FF00}" type="slidenum">
              <a:rPr lang="es-ES" smtClean="0"/>
              <a:t>75</a:t>
            </a:fld>
            <a:endParaRPr lang="es-ES" dirty="0"/>
          </a:p>
        </p:txBody>
      </p:sp>
    </p:spTree>
    <p:extLst>
      <p:ext uri="{BB962C8B-B14F-4D97-AF65-F5344CB8AC3E}">
        <p14:creationId xmlns:p14="http://schemas.microsoft.com/office/powerpoint/2010/main" val="384605278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a:p>
            <a:endParaRPr lang="es-ES" dirty="0"/>
          </a:p>
        </p:txBody>
      </p:sp>
      <p:sp>
        <p:nvSpPr>
          <p:cNvPr id="4" name="3 Marcador de número de diapositiva"/>
          <p:cNvSpPr>
            <a:spLocks noGrp="1"/>
          </p:cNvSpPr>
          <p:nvPr>
            <p:ph type="sldNum" sz="quarter" idx="10"/>
          </p:nvPr>
        </p:nvSpPr>
        <p:spPr/>
        <p:txBody>
          <a:bodyPr/>
          <a:lstStyle/>
          <a:p>
            <a:fld id="{D676EE94-1B42-45CB-910F-6698C235FF00}" type="slidenum">
              <a:rPr lang="es-ES" smtClean="0"/>
              <a:t>76</a:t>
            </a:fld>
            <a:endParaRPr lang="es-ES" dirty="0"/>
          </a:p>
        </p:txBody>
      </p:sp>
    </p:spTree>
    <p:extLst>
      <p:ext uri="{BB962C8B-B14F-4D97-AF65-F5344CB8AC3E}">
        <p14:creationId xmlns:p14="http://schemas.microsoft.com/office/powerpoint/2010/main" val="201546987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a:p>
            <a:endParaRPr lang="es-ES" dirty="0"/>
          </a:p>
        </p:txBody>
      </p:sp>
      <p:sp>
        <p:nvSpPr>
          <p:cNvPr id="4" name="3 Marcador de número de diapositiva"/>
          <p:cNvSpPr>
            <a:spLocks noGrp="1"/>
          </p:cNvSpPr>
          <p:nvPr>
            <p:ph type="sldNum" sz="quarter" idx="10"/>
          </p:nvPr>
        </p:nvSpPr>
        <p:spPr/>
        <p:txBody>
          <a:bodyPr/>
          <a:lstStyle/>
          <a:p>
            <a:fld id="{D676EE94-1B42-45CB-910F-6698C235FF00}" type="slidenum">
              <a:rPr lang="es-ES" smtClean="0"/>
              <a:t>77</a:t>
            </a:fld>
            <a:endParaRPr lang="es-ES" dirty="0"/>
          </a:p>
        </p:txBody>
      </p:sp>
    </p:spTree>
    <p:extLst>
      <p:ext uri="{BB962C8B-B14F-4D97-AF65-F5344CB8AC3E}">
        <p14:creationId xmlns:p14="http://schemas.microsoft.com/office/powerpoint/2010/main" val="176017389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a:p>
            <a:endParaRPr lang="es-ES" dirty="0"/>
          </a:p>
        </p:txBody>
      </p:sp>
      <p:sp>
        <p:nvSpPr>
          <p:cNvPr id="4" name="3 Marcador de número de diapositiva"/>
          <p:cNvSpPr>
            <a:spLocks noGrp="1"/>
          </p:cNvSpPr>
          <p:nvPr>
            <p:ph type="sldNum" sz="quarter" idx="10"/>
          </p:nvPr>
        </p:nvSpPr>
        <p:spPr/>
        <p:txBody>
          <a:bodyPr/>
          <a:lstStyle/>
          <a:p>
            <a:fld id="{D676EE94-1B42-45CB-910F-6698C235FF00}" type="slidenum">
              <a:rPr lang="es-ES" smtClean="0"/>
              <a:t>78</a:t>
            </a:fld>
            <a:endParaRPr lang="es-ES" dirty="0"/>
          </a:p>
        </p:txBody>
      </p:sp>
    </p:spTree>
    <p:extLst>
      <p:ext uri="{BB962C8B-B14F-4D97-AF65-F5344CB8AC3E}">
        <p14:creationId xmlns:p14="http://schemas.microsoft.com/office/powerpoint/2010/main" val="419895218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a:p>
            <a:endParaRPr lang="es-ES" dirty="0"/>
          </a:p>
        </p:txBody>
      </p:sp>
      <p:sp>
        <p:nvSpPr>
          <p:cNvPr id="4" name="3 Marcador de número de diapositiva"/>
          <p:cNvSpPr>
            <a:spLocks noGrp="1"/>
          </p:cNvSpPr>
          <p:nvPr>
            <p:ph type="sldNum" sz="quarter" idx="10"/>
          </p:nvPr>
        </p:nvSpPr>
        <p:spPr/>
        <p:txBody>
          <a:bodyPr/>
          <a:lstStyle/>
          <a:p>
            <a:fld id="{D676EE94-1B42-45CB-910F-6698C235FF00}" type="slidenum">
              <a:rPr lang="es-ES" smtClean="0"/>
              <a:t>79</a:t>
            </a:fld>
            <a:endParaRPr lang="es-ES" dirty="0"/>
          </a:p>
        </p:txBody>
      </p:sp>
    </p:spTree>
    <p:extLst>
      <p:ext uri="{BB962C8B-B14F-4D97-AF65-F5344CB8AC3E}">
        <p14:creationId xmlns:p14="http://schemas.microsoft.com/office/powerpoint/2010/main" val="291063028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a:p>
            <a:endParaRPr lang="es-ES" dirty="0"/>
          </a:p>
        </p:txBody>
      </p:sp>
      <p:sp>
        <p:nvSpPr>
          <p:cNvPr id="4" name="3 Marcador de número de diapositiva"/>
          <p:cNvSpPr>
            <a:spLocks noGrp="1"/>
          </p:cNvSpPr>
          <p:nvPr>
            <p:ph type="sldNum" sz="quarter" idx="10"/>
          </p:nvPr>
        </p:nvSpPr>
        <p:spPr/>
        <p:txBody>
          <a:bodyPr/>
          <a:lstStyle/>
          <a:p>
            <a:fld id="{D676EE94-1B42-45CB-910F-6698C235FF00}" type="slidenum">
              <a:rPr lang="es-ES" smtClean="0"/>
              <a:t>80</a:t>
            </a:fld>
            <a:endParaRPr lang="es-ES" dirty="0"/>
          </a:p>
        </p:txBody>
      </p:sp>
    </p:spTree>
    <p:extLst>
      <p:ext uri="{BB962C8B-B14F-4D97-AF65-F5344CB8AC3E}">
        <p14:creationId xmlns:p14="http://schemas.microsoft.com/office/powerpoint/2010/main" val="191775973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Courances</a:t>
            </a:r>
          </a:p>
          <a:p>
            <a:endParaRPr lang="es-ES" dirty="0"/>
          </a:p>
        </p:txBody>
      </p:sp>
      <p:sp>
        <p:nvSpPr>
          <p:cNvPr id="4" name="3 Marcador de número de diapositiva"/>
          <p:cNvSpPr>
            <a:spLocks noGrp="1"/>
          </p:cNvSpPr>
          <p:nvPr>
            <p:ph type="sldNum" sz="quarter" idx="10"/>
          </p:nvPr>
        </p:nvSpPr>
        <p:spPr/>
        <p:txBody>
          <a:bodyPr/>
          <a:lstStyle/>
          <a:p>
            <a:fld id="{D676EE94-1B42-45CB-910F-6698C235FF00}" type="slidenum">
              <a:rPr lang="es-ES" smtClean="0"/>
              <a:t>81</a:t>
            </a:fld>
            <a:endParaRPr lang="es-ES" dirty="0"/>
          </a:p>
        </p:txBody>
      </p:sp>
    </p:spTree>
    <p:extLst>
      <p:ext uri="{BB962C8B-B14F-4D97-AF65-F5344CB8AC3E}">
        <p14:creationId xmlns:p14="http://schemas.microsoft.com/office/powerpoint/2010/main" val="55588448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2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Vignal</a:t>
            </a:r>
          </a:p>
        </p:txBody>
      </p:sp>
      <p:sp>
        <p:nvSpPr>
          <p:cNvPr id="277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EA00D22-6FA1-49E1-B660-4883AE090665}"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3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Vignal</a:t>
            </a:r>
          </a:p>
        </p:txBody>
      </p:sp>
      <p:sp>
        <p:nvSpPr>
          <p:cNvPr id="278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6B673A1-5526-403D-ACC9-7EE88340FA1B}"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4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Vignal</a:t>
            </a:r>
          </a:p>
        </p:txBody>
      </p:sp>
      <p:sp>
        <p:nvSpPr>
          <p:cNvPr id="279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7F70D8F-024B-4793-8869-C0F1D880151E}"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5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Vignal</a:t>
            </a:r>
          </a:p>
        </p:txBody>
      </p:sp>
      <p:sp>
        <p:nvSpPr>
          <p:cNvPr id="280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2D8F528-9F05-4C51-8B1C-7BDA407F4ACB}"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6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Vignal</a:t>
            </a:r>
          </a:p>
        </p:txBody>
      </p:sp>
      <p:sp>
        <p:nvSpPr>
          <p:cNvPr id="281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9BF04ED-6405-4DB2-9535-832CC2C6A6A2}"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Vignal</a:t>
            </a:r>
          </a:p>
        </p:txBody>
      </p:sp>
      <p:sp>
        <p:nvSpPr>
          <p:cNvPr id="4" name="3 Marcador de número de diapositiva"/>
          <p:cNvSpPr>
            <a:spLocks noGrp="1"/>
          </p:cNvSpPr>
          <p:nvPr>
            <p:ph type="sldNum" sz="quarter" idx="10"/>
          </p:nvPr>
        </p:nvSpPr>
        <p:spPr/>
        <p:txBody>
          <a:bodyPr/>
          <a:lstStyle/>
          <a:p>
            <a:fld id="{D20AFB50-2B24-487D-9E05-F54D2128D6EF}"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234277719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Vignal</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96849896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Vignal</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186638228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Vignal</a:t>
            </a:r>
          </a:p>
        </p:txBody>
      </p:sp>
      <p:sp>
        <p:nvSpPr>
          <p:cNvPr id="4" name="3 Marcador de número de diapositiva"/>
          <p:cNvSpPr>
            <a:spLocks noGrp="1"/>
          </p:cNvSpPr>
          <p:nvPr>
            <p:ph type="sldNum" sz="quarter" idx="10"/>
          </p:nvPr>
        </p:nvSpPr>
        <p:spPr/>
        <p:txBody>
          <a:bodyPr/>
          <a:lstStyle/>
          <a:p>
            <a:fld id="{D20AFB50-2B24-487D-9E05-F54D2128D6EF}"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26334506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Vignal</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283546492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Vignal</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41308152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Vignal</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279461049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Vignal</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152446492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8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Creminil</a:t>
            </a:r>
          </a:p>
        </p:txBody>
      </p:sp>
      <p:sp>
        <p:nvSpPr>
          <p:cNvPr id="263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F7BD853-D3EC-4895-BE89-219C0E6B4774}"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9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Freyr</a:t>
            </a:r>
          </a:p>
        </p:txBody>
      </p:sp>
      <p:sp>
        <p:nvSpPr>
          <p:cNvPr id="264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659D65C-8FD4-4E2F-B51B-EA23F42599D0}"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0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Gruyere</a:t>
            </a:r>
          </a:p>
        </p:txBody>
      </p:sp>
      <p:sp>
        <p:nvSpPr>
          <p:cNvPr id="265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E083D68-383A-4D82-A721-96354C068E1D}"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1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Hautefort</a:t>
            </a:r>
          </a:p>
        </p:txBody>
      </p:sp>
      <p:sp>
        <p:nvSpPr>
          <p:cNvPr id="266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A8BCDB7-5F6F-43CC-B93E-51A64491A69D}"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2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Hautefort.-Perigord</a:t>
            </a:r>
          </a:p>
        </p:txBody>
      </p:sp>
      <p:sp>
        <p:nvSpPr>
          <p:cNvPr id="267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B48EB09-06A3-4D8F-903A-FA819CD2005A}"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3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la Loire</a:t>
            </a:r>
          </a:p>
        </p:txBody>
      </p:sp>
      <p:sp>
        <p:nvSpPr>
          <p:cNvPr id="268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3A89F09-5C12-4356-9808-F25F7B24B75C}"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4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Courbon</a:t>
            </a:r>
          </a:p>
        </p:txBody>
      </p:sp>
      <p:sp>
        <p:nvSpPr>
          <p:cNvPr id="269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59A3AF2-67F2-4393-BED2-7AB699D2C417}"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5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Courbon</a:t>
            </a:r>
          </a:p>
        </p:txBody>
      </p:sp>
      <p:sp>
        <p:nvSpPr>
          <p:cNvPr id="270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EB57D44-4AB8-4E29-BDCE-272AA5EBE9BA}"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6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Louvighies</a:t>
            </a:r>
          </a:p>
        </p:txBody>
      </p:sp>
      <p:sp>
        <p:nvSpPr>
          <p:cNvPr id="271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ED4B846-EF8B-446D-B4ED-AD2BC8A3403B}"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Louvignes</a:t>
            </a:r>
          </a:p>
        </p:txBody>
      </p:sp>
      <p:sp>
        <p:nvSpPr>
          <p:cNvPr id="272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37BA7D0-CCFA-4FBD-9315-DBC72FBAE371}"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8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Ninon</a:t>
            </a:r>
          </a:p>
        </p:txBody>
      </p:sp>
      <p:sp>
        <p:nvSpPr>
          <p:cNvPr id="273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7B98E65-2E83-4BD3-8F20-4436444A33BF}"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9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Rambouillet</a:t>
            </a:r>
          </a:p>
        </p:txBody>
      </p:sp>
      <p:sp>
        <p:nvSpPr>
          <p:cNvPr id="274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89EA19E-B03B-4C2B-B962-8030225BE571}"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0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Saint Cloud</a:t>
            </a:r>
          </a:p>
        </p:txBody>
      </p:sp>
      <p:sp>
        <p:nvSpPr>
          <p:cNvPr id="275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AC17D3B-78E3-4A74-8C20-64EC42CAD79F}"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1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Sassy</a:t>
            </a:r>
          </a:p>
        </p:txBody>
      </p:sp>
      <p:sp>
        <p:nvSpPr>
          <p:cNvPr id="276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4C0292A-AA3E-4968-96B7-6EA844A05A28}" type="slidenum">
              <a:rPr lang="es-ES">
                <a:solidFill>
                  <a:prstClr val="black"/>
                </a:solidFill>
              </a:rPr>
              <a:pPr>
                <a:defRPr/>
              </a:pPr>
              <a:t>112</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9348637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9001902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4238469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7802906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7211013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9834675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2322623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4669302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5493482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407973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0358763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4" name="3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5" name="4 Rectángulo"/>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6" name="5 Rectángulo"/>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6 Rectángulo"/>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 name="9 Conector recto"/>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11" name="10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12" name="11 Conector recto"/>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13" name="12 Conector recto"/>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14" name="13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15" name="14 Conector recto"/>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16" name="15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7" name="16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8" name="17 Elipse"/>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9" name="18 Elipse"/>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0" name="19 Elipse"/>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1" name="20 Elipse"/>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8" name="7 Título"/>
          <p:cNvSpPr>
            <a:spLocks noGrp="1"/>
          </p:cNvSpPr>
          <p:nvPr>
            <p:ph type="ctrTitle"/>
          </p:nvPr>
        </p:nvSpPr>
        <p:spPr>
          <a:xfrm>
            <a:off x="2286000" y="3124200"/>
            <a:ext cx="6172200" cy="1894362"/>
          </a:xfrm>
        </p:spPr>
        <p:txBody>
          <a:bodyPr/>
          <a:lstStyle>
            <a:lvl1pPr>
              <a:defRPr b="1"/>
            </a:lvl1pPr>
          </a:lstStyle>
          <a:p>
            <a:r>
              <a:rPr lang="es-ES"/>
              <a:t>Haga clic para modificar el estilo de título del patrón</a:t>
            </a:r>
            <a:endParaRPr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s-ES"/>
              <a:t>Haga clic para modificar el estilo de subtítulo del patrón</a:t>
            </a:r>
            <a:endParaRPr lang="en-US"/>
          </a:p>
        </p:txBody>
      </p:sp>
      <p:sp>
        <p:nvSpPr>
          <p:cNvPr id="22" name="27 Marcador de fecha"/>
          <p:cNvSpPr>
            <a:spLocks noGrp="1"/>
          </p:cNvSpPr>
          <p:nvPr>
            <p:ph type="dt" sz="half" idx="10"/>
          </p:nvPr>
        </p:nvSpPr>
        <p:spPr bwMode="auto">
          <a:xfrm rot="5400000">
            <a:off x="7764463" y="1174750"/>
            <a:ext cx="2286000" cy="381000"/>
          </a:xfrm>
        </p:spPr>
        <p:txBody>
          <a:bodyPr/>
          <a:lstStyle>
            <a:lvl1pPr>
              <a:defRPr/>
            </a:lvl1pPr>
          </a:lstStyle>
          <a:p>
            <a:pPr>
              <a:defRPr/>
            </a:pPr>
            <a:fld id="{B69F6D57-5FB7-44D2-B84B-D3D7F1B7FF2B}" type="datetimeFigureOut">
              <a:rPr lang="es-ES">
                <a:solidFill>
                  <a:srgbClr val="FFF39D"/>
                </a:solidFill>
              </a:rPr>
              <a:pPr>
                <a:defRPr/>
              </a:pPr>
              <a:t>09/03/2018</a:t>
            </a:fld>
            <a:endParaRPr lang="es-ES" dirty="0">
              <a:solidFill>
                <a:srgbClr val="FFF39D"/>
              </a:solidFill>
            </a:endParaRPr>
          </a:p>
        </p:txBody>
      </p:sp>
      <p:sp>
        <p:nvSpPr>
          <p:cNvPr id="23" name="16 Marcador de pie de página"/>
          <p:cNvSpPr>
            <a:spLocks noGrp="1"/>
          </p:cNvSpPr>
          <p:nvPr>
            <p:ph type="ftr" sz="quarter" idx="11"/>
          </p:nvPr>
        </p:nvSpPr>
        <p:spPr bwMode="auto">
          <a:xfrm rot="5400000">
            <a:off x="7077076" y="4181475"/>
            <a:ext cx="3657600" cy="384175"/>
          </a:xfrm>
        </p:spPr>
        <p:txBody>
          <a:bodyPr/>
          <a:lstStyle>
            <a:lvl1pPr>
              <a:defRPr/>
            </a:lvl1pPr>
          </a:lstStyle>
          <a:p>
            <a:pPr>
              <a:defRPr/>
            </a:pPr>
            <a:endParaRPr lang="es-ES" dirty="0">
              <a:solidFill>
                <a:srgbClr val="FFF39D"/>
              </a:solidFill>
            </a:endParaRPr>
          </a:p>
        </p:txBody>
      </p:sp>
      <p:sp>
        <p:nvSpPr>
          <p:cNvPr id="24" name="28 Marcador de número de diapositiva"/>
          <p:cNvSpPr>
            <a:spLocks noGrp="1"/>
          </p:cNvSpPr>
          <p:nvPr>
            <p:ph type="sldNum" sz="quarter" idx="12"/>
          </p:nvPr>
        </p:nvSpPr>
        <p:spPr bwMode="auto">
          <a:xfrm>
            <a:off x="1325563" y="4929188"/>
            <a:ext cx="609600" cy="517525"/>
          </a:xfrm>
        </p:spPr>
        <p:txBody>
          <a:bodyPr/>
          <a:lstStyle>
            <a:lvl1pPr>
              <a:defRPr/>
            </a:lvl1pPr>
          </a:lstStyle>
          <a:p>
            <a:pPr>
              <a:defRPr/>
            </a:pPr>
            <a:fld id="{D1F88D4B-464C-4D30-9E18-66910A5873F9}" type="slidenum">
              <a:rPr lang="es-ES"/>
              <a:pPr>
                <a:defRPr/>
              </a:pPr>
              <a:t>‹Nº›</a:t>
            </a:fld>
            <a:endParaRPr lang="es-ES" dirty="0"/>
          </a:p>
        </p:txBody>
      </p:sp>
    </p:spTree>
    <p:extLst>
      <p:ext uri="{BB962C8B-B14F-4D97-AF65-F5344CB8AC3E}">
        <p14:creationId xmlns:p14="http://schemas.microsoft.com/office/powerpoint/2010/main" val="16294331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8" name="7 Marcador de contenido"/>
          <p:cNvSpPr>
            <a:spLocks noGrp="1"/>
          </p:cNvSpPr>
          <p:nvPr>
            <p:ph sz="quarter" idx="1"/>
          </p:nvPr>
        </p:nvSpPr>
        <p:spPr>
          <a:xfrm>
            <a:off x="457200" y="1600200"/>
            <a:ext cx="7467600" cy="4873752"/>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6 Marcador de fecha"/>
          <p:cNvSpPr>
            <a:spLocks noGrp="1"/>
          </p:cNvSpPr>
          <p:nvPr>
            <p:ph type="dt" sz="half" idx="10"/>
          </p:nvPr>
        </p:nvSpPr>
        <p:spPr/>
        <p:txBody>
          <a:bodyPr rtlCol="0"/>
          <a:lstStyle>
            <a:lvl1pPr>
              <a:defRPr/>
            </a:lvl1pPr>
          </a:lstStyle>
          <a:p>
            <a:pPr>
              <a:defRPr/>
            </a:pPr>
            <a:fld id="{099CF81E-2C69-4385-9E24-136E7903FAB2}" type="datetimeFigureOut">
              <a:rPr lang="es-ES">
                <a:solidFill>
                  <a:srgbClr val="FFF39D"/>
                </a:solidFill>
              </a:rPr>
              <a:pPr>
                <a:defRPr/>
              </a:pPr>
              <a:t>09/03/2018</a:t>
            </a:fld>
            <a:endParaRPr lang="es-ES" dirty="0">
              <a:solidFill>
                <a:srgbClr val="FFF39D"/>
              </a:solidFill>
            </a:endParaRPr>
          </a:p>
        </p:txBody>
      </p:sp>
      <p:sp>
        <p:nvSpPr>
          <p:cNvPr id="5" name="8 Marcador de número de diapositiva"/>
          <p:cNvSpPr>
            <a:spLocks noGrp="1"/>
          </p:cNvSpPr>
          <p:nvPr>
            <p:ph type="sldNum" sz="quarter" idx="11"/>
          </p:nvPr>
        </p:nvSpPr>
        <p:spPr/>
        <p:txBody>
          <a:bodyPr rtlCol="0"/>
          <a:lstStyle>
            <a:lvl1pPr>
              <a:defRPr/>
            </a:lvl1pPr>
          </a:lstStyle>
          <a:p>
            <a:pPr>
              <a:defRPr/>
            </a:pPr>
            <a:fld id="{A1474771-0950-4BEF-93F5-D767D286B7B0}" type="slidenum">
              <a:rPr lang="es-ES"/>
              <a:pPr>
                <a:defRPr/>
              </a:pPr>
              <a:t>‹Nº›</a:t>
            </a:fld>
            <a:endParaRPr lang="es-ES" dirty="0"/>
          </a:p>
        </p:txBody>
      </p:sp>
      <p:sp>
        <p:nvSpPr>
          <p:cNvPr id="6" name="9 Marcador de pie de página"/>
          <p:cNvSpPr>
            <a:spLocks noGrp="1"/>
          </p:cNvSpPr>
          <p:nvPr>
            <p:ph type="ftr" sz="quarter" idx="12"/>
          </p:nvPr>
        </p:nvSpPr>
        <p:spPr/>
        <p:txBody>
          <a:bodyPr rtlCol="0"/>
          <a:lstStyle>
            <a:lvl1pPr>
              <a:defRPr/>
            </a:lvl1pPr>
          </a:lstStyle>
          <a:p>
            <a:pPr>
              <a:defRPr/>
            </a:pPr>
            <a:endParaRPr lang="es-ES" dirty="0">
              <a:solidFill>
                <a:srgbClr val="FFF39D"/>
              </a:solidFill>
            </a:endParaRPr>
          </a:p>
        </p:txBody>
      </p:sp>
    </p:spTree>
    <p:extLst>
      <p:ext uri="{BB962C8B-B14F-4D97-AF65-F5344CB8AC3E}">
        <p14:creationId xmlns:p14="http://schemas.microsoft.com/office/powerpoint/2010/main" val="13537133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4" name="3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5" name="4 Rectángulo"/>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6" name="5 Rectángulo"/>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6 Rectángulo"/>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8" name="7 Conector recto"/>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9" name="8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10" name="9 Conector recto"/>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11" name="10 Conector recto"/>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12" name="11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13" name="12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4" name="13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5" name="14 Elipse"/>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6" name="15 Elipse"/>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7" name="16 Elipse"/>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8" name="17 Elipse"/>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9" name="18 Conector recto"/>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lang="es-ES"/>
              <a:t>Haga clic para modificar el estilo de título del patrón</a:t>
            </a:r>
            <a:endParaRPr lang="en-US"/>
          </a:p>
        </p:txBody>
      </p:sp>
      <p:sp>
        <p:nvSpPr>
          <p:cNvPr id="3" name="2 Marcador de texto"/>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s-ES"/>
              <a:t>Haga clic para modificar el estilo de texto del patrón</a:t>
            </a:r>
          </a:p>
        </p:txBody>
      </p:sp>
      <p:sp>
        <p:nvSpPr>
          <p:cNvPr id="20" name="3 Marcador de fecha"/>
          <p:cNvSpPr>
            <a:spLocks noGrp="1"/>
          </p:cNvSpPr>
          <p:nvPr>
            <p:ph type="dt" sz="half" idx="10"/>
          </p:nvPr>
        </p:nvSpPr>
        <p:spPr bwMode="auto">
          <a:xfrm rot="5400000">
            <a:off x="7762875" y="1169988"/>
            <a:ext cx="2286000" cy="381000"/>
          </a:xfrm>
        </p:spPr>
        <p:txBody>
          <a:bodyPr/>
          <a:lstStyle>
            <a:lvl1pPr>
              <a:defRPr/>
            </a:lvl1pPr>
          </a:lstStyle>
          <a:p>
            <a:pPr>
              <a:defRPr/>
            </a:pPr>
            <a:fld id="{6D92C599-6EA1-4219-B14B-0B650C5C9324}" type="datetimeFigureOut">
              <a:rPr lang="es-ES">
                <a:solidFill>
                  <a:srgbClr val="FFF39D"/>
                </a:solidFill>
              </a:rPr>
              <a:pPr>
                <a:defRPr/>
              </a:pPr>
              <a:t>09/03/2018</a:t>
            </a:fld>
            <a:endParaRPr lang="es-ES" dirty="0">
              <a:solidFill>
                <a:srgbClr val="FFF39D"/>
              </a:solidFill>
            </a:endParaRPr>
          </a:p>
        </p:txBody>
      </p:sp>
      <p:sp>
        <p:nvSpPr>
          <p:cNvPr id="21" name="4 Marcador de pie de página"/>
          <p:cNvSpPr>
            <a:spLocks noGrp="1"/>
          </p:cNvSpPr>
          <p:nvPr>
            <p:ph type="ftr" sz="quarter" idx="11"/>
          </p:nvPr>
        </p:nvSpPr>
        <p:spPr bwMode="auto">
          <a:xfrm rot="5400000">
            <a:off x="7077076" y="4178300"/>
            <a:ext cx="3657600" cy="384175"/>
          </a:xfrm>
        </p:spPr>
        <p:txBody>
          <a:bodyPr/>
          <a:lstStyle>
            <a:lvl1pPr>
              <a:defRPr/>
            </a:lvl1pPr>
          </a:lstStyle>
          <a:p>
            <a:pPr>
              <a:defRPr/>
            </a:pPr>
            <a:endParaRPr lang="es-ES" dirty="0">
              <a:solidFill>
                <a:srgbClr val="FFF39D"/>
              </a:solidFill>
            </a:endParaRPr>
          </a:p>
        </p:txBody>
      </p:sp>
      <p:sp>
        <p:nvSpPr>
          <p:cNvPr id="22" name="5 Marcador de número de diapositiva"/>
          <p:cNvSpPr>
            <a:spLocks noGrp="1"/>
          </p:cNvSpPr>
          <p:nvPr>
            <p:ph type="sldNum" sz="quarter" idx="12"/>
          </p:nvPr>
        </p:nvSpPr>
        <p:spPr bwMode="auto">
          <a:xfrm>
            <a:off x="1339850" y="4929188"/>
            <a:ext cx="609600" cy="517525"/>
          </a:xfrm>
        </p:spPr>
        <p:txBody>
          <a:bodyPr/>
          <a:lstStyle>
            <a:lvl1pPr>
              <a:defRPr/>
            </a:lvl1pPr>
          </a:lstStyle>
          <a:p>
            <a:pPr>
              <a:defRPr/>
            </a:pPr>
            <a:fld id="{4B7E0F91-0601-402B-A5F4-8FAAEB745E87}" type="slidenum">
              <a:rPr lang="es-ES"/>
              <a:pPr>
                <a:defRPr/>
              </a:pPr>
              <a:t>‹Nº›</a:t>
            </a:fld>
            <a:endParaRPr lang="es-ES" dirty="0"/>
          </a:p>
        </p:txBody>
      </p:sp>
    </p:spTree>
    <p:extLst>
      <p:ext uri="{BB962C8B-B14F-4D97-AF65-F5344CB8AC3E}">
        <p14:creationId xmlns:p14="http://schemas.microsoft.com/office/powerpoint/2010/main" val="21714738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9" name="8 Marcador de contenido"/>
          <p:cNvSpPr>
            <a:spLocks noGrp="1"/>
          </p:cNvSpPr>
          <p:nvPr>
            <p:ph sz="quarter" idx="1"/>
          </p:nvPr>
        </p:nvSpPr>
        <p:spPr>
          <a:xfrm>
            <a:off x="457200" y="1600200"/>
            <a:ext cx="365760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1" name="10 Marcador de contenido"/>
          <p:cNvSpPr>
            <a:spLocks noGrp="1"/>
          </p:cNvSpPr>
          <p:nvPr>
            <p:ph sz="quarter" idx="2"/>
          </p:nvPr>
        </p:nvSpPr>
        <p:spPr>
          <a:xfrm>
            <a:off x="4270248" y="1600200"/>
            <a:ext cx="365760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13 Marcador de fecha"/>
          <p:cNvSpPr>
            <a:spLocks noGrp="1"/>
          </p:cNvSpPr>
          <p:nvPr>
            <p:ph type="dt" sz="half" idx="10"/>
          </p:nvPr>
        </p:nvSpPr>
        <p:spPr/>
        <p:txBody>
          <a:bodyPr/>
          <a:lstStyle>
            <a:lvl1pPr>
              <a:defRPr/>
            </a:lvl1pPr>
          </a:lstStyle>
          <a:p>
            <a:pPr>
              <a:defRPr/>
            </a:pPr>
            <a:fld id="{B3AB7871-0421-48A7-9374-3817A45DCD7C}" type="datetimeFigureOut">
              <a:rPr lang="es-ES">
                <a:solidFill>
                  <a:srgbClr val="FFF39D"/>
                </a:solidFill>
              </a:rPr>
              <a:pPr>
                <a:defRPr/>
              </a:pPr>
              <a:t>09/03/2018</a:t>
            </a:fld>
            <a:endParaRPr lang="es-ES" dirty="0">
              <a:solidFill>
                <a:srgbClr val="FFF39D"/>
              </a:solidFill>
            </a:endParaRPr>
          </a:p>
        </p:txBody>
      </p:sp>
      <p:sp>
        <p:nvSpPr>
          <p:cNvPr id="6" name="2 Marcador de pie de página"/>
          <p:cNvSpPr>
            <a:spLocks noGrp="1"/>
          </p:cNvSpPr>
          <p:nvPr>
            <p:ph type="ftr" sz="quarter" idx="11"/>
          </p:nvPr>
        </p:nvSpPr>
        <p:spPr/>
        <p:txBody>
          <a:bodyPr/>
          <a:lstStyle>
            <a:lvl1pPr>
              <a:defRPr/>
            </a:lvl1pPr>
          </a:lstStyle>
          <a:p>
            <a:pPr>
              <a:defRPr/>
            </a:pPr>
            <a:endParaRPr lang="es-ES" dirty="0">
              <a:solidFill>
                <a:srgbClr val="FFF39D"/>
              </a:solidFill>
            </a:endParaRPr>
          </a:p>
        </p:txBody>
      </p:sp>
      <p:sp>
        <p:nvSpPr>
          <p:cNvPr id="7" name="22 Marcador de número de diapositiva"/>
          <p:cNvSpPr>
            <a:spLocks noGrp="1"/>
          </p:cNvSpPr>
          <p:nvPr>
            <p:ph type="sldNum" sz="quarter" idx="12"/>
          </p:nvPr>
        </p:nvSpPr>
        <p:spPr/>
        <p:txBody>
          <a:bodyPr/>
          <a:lstStyle>
            <a:lvl1pPr>
              <a:defRPr/>
            </a:lvl1pPr>
          </a:lstStyle>
          <a:p>
            <a:pPr>
              <a:defRPr/>
            </a:pPr>
            <a:fld id="{DB0C0DD6-2EE3-4FB7-BD59-92A96347CA08}" type="slidenum">
              <a:rPr lang="es-ES"/>
              <a:pPr>
                <a:defRPr/>
              </a:pPr>
              <a:t>‹Nº›</a:t>
            </a:fld>
            <a:endParaRPr lang="es-ES" dirty="0"/>
          </a:p>
        </p:txBody>
      </p:sp>
    </p:spTree>
    <p:extLst>
      <p:ext uri="{BB962C8B-B14F-4D97-AF65-F5344CB8AC3E}">
        <p14:creationId xmlns:p14="http://schemas.microsoft.com/office/powerpoint/2010/main" val="31634719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lstStyle>
            <a:lvl1pPr>
              <a:defRPr/>
            </a:lvl1pPr>
          </a:lstStyle>
          <a:p>
            <a:r>
              <a:rPr lang="es-ES"/>
              <a:t>Haga clic para modificar el estilo de título del patrón</a:t>
            </a:r>
            <a:endParaRPr lang="en-US"/>
          </a:p>
        </p:txBody>
      </p:sp>
      <p:sp>
        <p:nvSpPr>
          <p:cNvPr id="11" name="10 Marcador de contenido"/>
          <p:cNvSpPr>
            <a:spLocks noGrp="1"/>
          </p:cNvSpPr>
          <p:nvPr>
            <p:ph sz="quarter" idx="2"/>
          </p:nvPr>
        </p:nvSpPr>
        <p:spPr>
          <a:xfrm>
            <a:off x="457200" y="2362200"/>
            <a:ext cx="36576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3" name="12 Marcador de contenido"/>
          <p:cNvSpPr>
            <a:spLocks noGrp="1"/>
          </p:cNvSpPr>
          <p:nvPr>
            <p:ph sz="quarter" idx="4"/>
          </p:nvPr>
        </p:nvSpPr>
        <p:spPr>
          <a:xfrm>
            <a:off x="4371975" y="2362200"/>
            <a:ext cx="36576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s-ES"/>
              <a:t>Haga clic para modificar el estilo de texto del patrón</a:t>
            </a:r>
          </a:p>
        </p:txBody>
      </p:sp>
      <p:sp>
        <p:nvSpPr>
          <p:cNvPr id="7" name="13 Marcador de fecha"/>
          <p:cNvSpPr>
            <a:spLocks noGrp="1"/>
          </p:cNvSpPr>
          <p:nvPr>
            <p:ph type="dt" sz="half" idx="10"/>
          </p:nvPr>
        </p:nvSpPr>
        <p:spPr/>
        <p:txBody>
          <a:bodyPr/>
          <a:lstStyle>
            <a:lvl1pPr>
              <a:defRPr/>
            </a:lvl1pPr>
          </a:lstStyle>
          <a:p>
            <a:pPr>
              <a:defRPr/>
            </a:pPr>
            <a:fld id="{7BDA3693-3FDA-4B1F-A926-ECEBDE8A502C}" type="datetimeFigureOut">
              <a:rPr lang="es-ES">
                <a:solidFill>
                  <a:srgbClr val="FFF39D"/>
                </a:solidFill>
              </a:rPr>
              <a:pPr>
                <a:defRPr/>
              </a:pPr>
              <a:t>09/03/2018</a:t>
            </a:fld>
            <a:endParaRPr lang="es-ES" dirty="0">
              <a:solidFill>
                <a:srgbClr val="FFF39D"/>
              </a:solidFill>
            </a:endParaRPr>
          </a:p>
        </p:txBody>
      </p:sp>
      <p:sp>
        <p:nvSpPr>
          <p:cNvPr id="8" name="2 Marcador de pie de página"/>
          <p:cNvSpPr>
            <a:spLocks noGrp="1"/>
          </p:cNvSpPr>
          <p:nvPr>
            <p:ph type="ftr" sz="quarter" idx="11"/>
          </p:nvPr>
        </p:nvSpPr>
        <p:spPr/>
        <p:txBody>
          <a:bodyPr/>
          <a:lstStyle>
            <a:lvl1pPr>
              <a:defRPr/>
            </a:lvl1pPr>
          </a:lstStyle>
          <a:p>
            <a:pPr>
              <a:defRPr/>
            </a:pPr>
            <a:endParaRPr lang="es-ES" dirty="0">
              <a:solidFill>
                <a:srgbClr val="FFF39D"/>
              </a:solidFill>
            </a:endParaRPr>
          </a:p>
        </p:txBody>
      </p:sp>
      <p:sp>
        <p:nvSpPr>
          <p:cNvPr id="9" name="22 Marcador de número de diapositiva"/>
          <p:cNvSpPr>
            <a:spLocks noGrp="1"/>
          </p:cNvSpPr>
          <p:nvPr>
            <p:ph type="sldNum" sz="quarter" idx="12"/>
          </p:nvPr>
        </p:nvSpPr>
        <p:spPr/>
        <p:txBody>
          <a:bodyPr/>
          <a:lstStyle>
            <a:lvl1pPr>
              <a:defRPr/>
            </a:lvl1pPr>
          </a:lstStyle>
          <a:p>
            <a:pPr>
              <a:defRPr/>
            </a:pPr>
            <a:fld id="{38108995-E8EB-4506-A843-C06D1AF0677C}" type="slidenum">
              <a:rPr lang="es-ES"/>
              <a:pPr>
                <a:defRPr/>
              </a:pPr>
              <a:t>‹Nº›</a:t>
            </a:fld>
            <a:endParaRPr lang="es-ES" dirty="0"/>
          </a:p>
        </p:txBody>
      </p:sp>
    </p:spTree>
    <p:extLst>
      <p:ext uri="{BB962C8B-B14F-4D97-AF65-F5344CB8AC3E}">
        <p14:creationId xmlns:p14="http://schemas.microsoft.com/office/powerpoint/2010/main" val="34426408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5 Marcador de fecha"/>
          <p:cNvSpPr>
            <a:spLocks noGrp="1"/>
          </p:cNvSpPr>
          <p:nvPr>
            <p:ph type="dt" sz="half" idx="10"/>
          </p:nvPr>
        </p:nvSpPr>
        <p:spPr/>
        <p:txBody>
          <a:bodyPr rtlCol="0"/>
          <a:lstStyle>
            <a:lvl1pPr>
              <a:defRPr/>
            </a:lvl1pPr>
          </a:lstStyle>
          <a:p>
            <a:pPr>
              <a:defRPr/>
            </a:pPr>
            <a:fld id="{2C3B8563-44C8-481F-A458-6E08E146D801}" type="datetimeFigureOut">
              <a:rPr lang="es-ES">
                <a:solidFill>
                  <a:srgbClr val="FFF39D"/>
                </a:solidFill>
              </a:rPr>
              <a:pPr>
                <a:defRPr/>
              </a:pPr>
              <a:t>09/03/2018</a:t>
            </a:fld>
            <a:endParaRPr lang="es-ES" dirty="0">
              <a:solidFill>
                <a:srgbClr val="FFF39D"/>
              </a:solidFill>
            </a:endParaRPr>
          </a:p>
        </p:txBody>
      </p:sp>
      <p:sp>
        <p:nvSpPr>
          <p:cNvPr id="4" name="6 Marcador de número de diapositiva"/>
          <p:cNvSpPr>
            <a:spLocks noGrp="1"/>
          </p:cNvSpPr>
          <p:nvPr>
            <p:ph type="sldNum" sz="quarter" idx="11"/>
          </p:nvPr>
        </p:nvSpPr>
        <p:spPr/>
        <p:txBody>
          <a:bodyPr rtlCol="0"/>
          <a:lstStyle>
            <a:lvl1pPr>
              <a:defRPr/>
            </a:lvl1pPr>
          </a:lstStyle>
          <a:p>
            <a:pPr>
              <a:defRPr/>
            </a:pPr>
            <a:fld id="{3FF8ED77-F95A-4710-9E48-0369FFF1A851}" type="slidenum">
              <a:rPr lang="es-ES"/>
              <a:pPr>
                <a:defRPr/>
              </a:pPr>
              <a:t>‹Nº›</a:t>
            </a:fld>
            <a:endParaRPr lang="es-ES" dirty="0"/>
          </a:p>
        </p:txBody>
      </p:sp>
      <p:sp>
        <p:nvSpPr>
          <p:cNvPr id="5" name="7 Marcador de pie de página"/>
          <p:cNvSpPr>
            <a:spLocks noGrp="1"/>
          </p:cNvSpPr>
          <p:nvPr>
            <p:ph type="ftr" sz="quarter" idx="12"/>
          </p:nvPr>
        </p:nvSpPr>
        <p:spPr/>
        <p:txBody>
          <a:bodyPr rtlCol="0"/>
          <a:lstStyle>
            <a:lvl1pPr>
              <a:defRPr/>
            </a:lvl1pPr>
          </a:lstStyle>
          <a:p>
            <a:pPr>
              <a:defRPr/>
            </a:pPr>
            <a:endParaRPr lang="es-ES" dirty="0">
              <a:solidFill>
                <a:srgbClr val="FFF39D"/>
              </a:solidFill>
            </a:endParaRPr>
          </a:p>
        </p:txBody>
      </p:sp>
    </p:spTree>
    <p:extLst>
      <p:ext uri="{BB962C8B-B14F-4D97-AF65-F5344CB8AC3E}">
        <p14:creationId xmlns:p14="http://schemas.microsoft.com/office/powerpoint/2010/main" val="39055489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3 Marcador de fecha"/>
          <p:cNvSpPr>
            <a:spLocks noGrp="1"/>
          </p:cNvSpPr>
          <p:nvPr>
            <p:ph type="dt" sz="half" idx="10"/>
          </p:nvPr>
        </p:nvSpPr>
        <p:spPr/>
        <p:txBody>
          <a:bodyPr/>
          <a:lstStyle>
            <a:lvl1pPr>
              <a:defRPr/>
            </a:lvl1pPr>
          </a:lstStyle>
          <a:p>
            <a:pPr>
              <a:defRPr/>
            </a:pPr>
            <a:fld id="{B32F07F8-FF3A-4BAB-83B8-8DD501F2D81A}" type="datetimeFigureOut">
              <a:rPr lang="es-ES">
                <a:solidFill>
                  <a:srgbClr val="FFF39D"/>
                </a:solidFill>
              </a:rPr>
              <a:pPr>
                <a:defRPr/>
              </a:pPr>
              <a:t>09/03/2018</a:t>
            </a:fld>
            <a:endParaRPr lang="es-ES" dirty="0">
              <a:solidFill>
                <a:srgbClr val="FFF39D"/>
              </a:solidFill>
            </a:endParaRPr>
          </a:p>
        </p:txBody>
      </p:sp>
      <p:sp>
        <p:nvSpPr>
          <p:cNvPr id="3" name="2 Marcador de pie de página"/>
          <p:cNvSpPr>
            <a:spLocks noGrp="1"/>
          </p:cNvSpPr>
          <p:nvPr>
            <p:ph type="ftr" sz="quarter" idx="11"/>
          </p:nvPr>
        </p:nvSpPr>
        <p:spPr/>
        <p:txBody>
          <a:bodyPr/>
          <a:lstStyle>
            <a:lvl1pPr>
              <a:defRPr/>
            </a:lvl1pPr>
          </a:lstStyle>
          <a:p>
            <a:pPr>
              <a:defRPr/>
            </a:pPr>
            <a:endParaRPr lang="es-ES" dirty="0">
              <a:solidFill>
                <a:srgbClr val="FFF39D"/>
              </a:solidFill>
            </a:endParaRPr>
          </a:p>
        </p:txBody>
      </p:sp>
      <p:sp>
        <p:nvSpPr>
          <p:cNvPr id="4" name="22 Marcador de número de diapositiva"/>
          <p:cNvSpPr>
            <a:spLocks noGrp="1"/>
          </p:cNvSpPr>
          <p:nvPr>
            <p:ph type="sldNum" sz="quarter" idx="12"/>
          </p:nvPr>
        </p:nvSpPr>
        <p:spPr/>
        <p:txBody>
          <a:bodyPr/>
          <a:lstStyle>
            <a:lvl1pPr>
              <a:defRPr/>
            </a:lvl1pPr>
          </a:lstStyle>
          <a:p>
            <a:pPr>
              <a:defRPr/>
            </a:pPr>
            <a:fld id="{5947529B-D0E3-4D6F-8E5E-066872D362FC}" type="slidenum">
              <a:rPr lang="es-ES"/>
              <a:pPr>
                <a:defRPr/>
              </a:pPr>
              <a:t>‹Nº›</a:t>
            </a:fld>
            <a:endParaRPr lang="es-ES" dirty="0"/>
          </a:p>
        </p:txBody>
      </p:sp>
    </p:spTree>
    <p:extLst>
      <p:ext uri="{BB962C8B-B14F-4D97-AF65-F5344CB8AC3E}">
        <p14:creationId xmlns:p14="http://schemas.microsoft.com/office/powerpoint/2010/main" val="39790706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5" name="4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6" name="5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7" name="17 Conector recto"/>
          <p:cNvSpPr>
            <a:spLocks noChangeShapeType="1"/>
          </p:cNvSpPr>
          <p:nvPr/>
        </p:nvSpPr>
        <p:spPr bwMode="auto">
          <a:xfrm>
            <a:off x="6192838" y="0"/>
            <a:ext cx="0" cy="6858000"/>
          </a:xfrm>
          <a:prstGeom prst="line">
            <a:avLst/>
          </a:prstGeom>
          <a:noFill/>
          <a:ln w="1270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cs typeface="Arial" pitchFamily="34" charset="0"/>
            </a:endParaRPr>
          </a:p>
        </p:txBody>
      </p:sp>
      <p:sp>
        <p:nvSpPr>
          <p:cNvPr id="8" name="18 Conector recto"/>
          <p:cNvSpPr>
            <a:spLocks noChangeShapeType="1"/>
          </p:cNvSpPr>
          <p:nvPr/>
        </p:nvSpPr>
        <p:spPr bwMode="auto">
          <a:xfrm>
            <a:off x="8991600" y="0"/>
            <a:ext cx="0" cy="6858000"/>
          </a:xfrm>
          <a:prstGeom prst="line">
            <a:avLst/>
          </a:prstGeom>
          <a:noFill/>
          <a:ln w="1905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cs typeface="Arial" pitchFamily="34" charset="0"/>
            </a:endParaRPr>
          </a:p>
        </p:txBody>
      </p:sp>
      <p:sp>
        <p:nvSpPr>
          <p:cNvPr id="9" name="8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 name="20 Conector recto"/>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cs typeface="Arial" pitchFamily="34" charset="0"/>
            </a:endParaRPr>
          </a:p>
        </p:txBody>
      </p:sp>
      <p:sp>
        <p:nvSpPr>
          <p:cNvPr id="11" name="10 Elipse"/>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lstStyle>
            <a:lvl1pPr algn="l">
              <a:buNone/>
              <a:defRPr sz="2000" b="1" cap="small" baseline="0"/>
            </a:lvl1pPr>
          </a:lstStyle>
          <a:p>
            <a:r>
              <a:rPr lang="es-ES"/>
              <a:t>Haga clic para modificar el estilo de título del patrón</a:t>
            </a:r>
            <a:endParaRPr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es-ES"/>
              <a:t>Haga clic para modificar el estilo de texto del patrón</a:t>
            </a:r>
          </a:p>
        </p:txBody>
      </p:sp>
      <p:sp>
        <p:nvSpPr>
          <p:cNvPr id="18" name="17 Marcador de contenido"/>
          <p:cNvSpPr>
            <a:spLocks noGrp="1"/>
          </p:cNvSpPr>
          <p:nvPr>
            <p:ph sz="quarter" idx="1"/>
          </p:nvPr>
        </p:nvSpPr>
        <p:spPr>
          <a:xfrm>
            <a:off x="304800" y="274320"/>
            <a:ext cx="5638800" cy="632764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2" name="20 Marcador de fecha"/>
          <p:cNvSpPr>
            <a:spLocks noGrp="1"/>
          </p:cNvSpPr>
          <p:nvPr>
            <p:ph type="dt" sz="half" idx="10"/>
          </p:nvPr>
        </p:nvSpPr>
        <p:spPr/>
        <p:txBody>
          <a:bodyPr rtlCol="0"/>
          <a:lstStyle>
            <a:lvl1pPr>
              <a:defRPr/>
            </a:lvl1pPr>
          </a:lstStyle>
          <a:p>
            <a:pPr>
              <a:defRPr/>
            </a:pPr>
            <a:fld id="{2AE1C559-329B-471E-A92C-954E94BB21DA}" type="datetimeFigureOut">
              <a:rPr lang="es-ES">
                <a:solidFill>
                  <a:srgbClr val="FFF39D"/>
                </a:solidFill>
              </a:rPr>
              <a:pPr>
                <a:defRPr/>
              </a:pPr>
              <a:t>09/03/2018</a:t>
            </a:fld>
            <a:endParaRPr lang="es-ES" dirty="0">
              <a:solidFill>
                <a:srgbClr val="FFF39D"/>
              </a:solidFill>
            </a:endParaRPr>
          </a:p>
        </p:txBody>
      </p:sp>
      <p:sp>
        <p:nvSpPr>
          <p:cNvPr id="13" name="21 Marcador de número de diapositiva"/>
          <p:cNvSpPr>
            <a:spLocks noGrp="1"/>
          </p:cNvSpPr>
          <p:nvPr>
            <p:ph type="sldNum" sz="quarter" idx="11"/>
          </p:nvPr>
        </p:nvSpPr>
        <p:spPr/>
        <p:txBody>
          <a:bodyPr rtlCol="0"/>
          <a:lstStyle>
            <a:lvl1pPr>
              <a:defRPr/>
            </a:lvl1pPr>
          </a:lstStyle>
          <a:p>
            <a:pPr>
              <a:defRPr/>
            </a:pPr>
            <a:fld id="{5E4A2A36-4136-4360-941A-5C8C8FE8670C}" type="slidenum">
              <a:rPr lang="es-ES"/>
              <a:pPr>
                <a:defRPr/>
              </a:pPr>
              <a:t>‹Nº›</a:t>
            </a:fld>
            <a:endParaRPr lang="es-ES" dirty="0"/>
          </a:p>
        </p:txBody>
      </p:sp>
      <p:sp>
        <p:nvSpPr>
          <p:cNvPr id="14" name="22 Marcador de pie de página"/>
          <p:cNvSpPr>
            <a:spLocks noGrp="1"/>
          </p:cNvSpPr>
          <p:nvPr>
            <p:ph type="ftr" sz="quarter" idx="12"/>
          </p:nvPr>
        </p:nvSpPr>
        <p:spPr/>
        <p:txBody>
          <a:bodyPr rtlCol="0"/>
          <a:lstStyle>
            <a:lvl1pPr>
              <a:defRPr/>
            </a:lvl1pPr>
          </a:lstStyle>
          <a:p>
            <a:pPr>
              <a:defRPr/>
            </a:pPr>
            <a:endParaRPr lang="es-ES" dirty="0">
              <a:solidFill>
                <a:srgbClr val="FFF39D"/>
              </a:solidFill>
            </a:endParaRPr>
          </a:p>
        </p:txBody>
      </p:sp>
    </p:spTree>
    <p:extLst>
      <p:ext uri="{BB962C8B-B14F-4D97-AF65-F5344CB8AC3E}">
        <p14:creationId xmlns:p14="http://schemas.microsoft.com/office/powerpoint/2010/main" val="4814271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5" name="4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6" name="5 Elipse"/>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17 Conector recto"/>
          <p:cNvSpPr>
            <a:spLocks noChangeShapeType="1"/>
          </p:cNvSpPr>
          <p:nvPr/>
        </p:nvSpPr>
        <p:spPr bwMode="auto">
          <a:xfrm>
            <a:off x="8991600" y="0"/>
            <a:ext cx="0" cy="68580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cs typeface="Arial" pitchFamily="34" charset="0"/>
            </a:endParaRPr>
          </a:p>
        </p:txBody>
      </p:sp>
      <p:sp>
        <p:nvSpPr>
          <p:cNvPr id="8" name="7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9" name="19 Conector recto"/>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cs typeface="Arial" pitchFamily="34" charset="0"/>
            </a:endParaRPr>
          </a:p>
        </p:txBody>
      </p:sp>
      <p:sp>
        <p:nvSpPr>
          <p:cNvPr id="10" name="9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11" name="23 Conector recto"/>
          <p:cNvSpPr>
            <a:spLocks noChangeShapeType="1"/>
          </p:cNvSpPr>
          <p:nvPr/>
        </p:nvSpPr>
        <p:spPr bwMode="auto">
          <a:xfrm>
            <a:off x="6192838" y="0"/>
            <a:ext cx="0" cy="6858000"/>
          </a:xfrm>
          <a:prstGeom prst="line">
            <a:avLst/>
          </a:prstGeom>
          <a:noFill/>
          <a:ln w="1270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cs typeface="Arial" pitchFamily="34" charset="0"/>
            </a:endParaRPr>
          </a:p>
        </p:txBody>
      </p:sp>
      <p:sp>
        <p:nvSpPr>
          <p:cNvPr id="2" name="1 Título"/>
          <p:cNvSpPr>
            <a:spLocks noGrp="1"/>
          </p:cNvSpPr>
          <p:nvPr>
            <p:ph type="title"/>
          </p:nvPr>
        </p:nvSpPr>
        <p:spPr>
          <a:xfrm rot="5400000">
            <a:off x="3350133" y="3200400"/>
            <a:ext cx="6309360" cy="457200"/>
          </a:xfrm>
        </p:spPr>
        <p:txBody>
          <a:bodyPr/>
          <a:lstStyle>
            <a:lvl1pPr algn="l">
              <a:buNone/>
              <a:defRPr sz="2000" b="1"/>
            </a:lvl1pPr>
          </a:lstStyle>
          <a:p>
            <a:r>
              <a:rPr lang="es-ES"/>
              <a:t>Haga clic para modificar el estilo de título del patrón</a:t>
            </a:r>
            <a:endParaRPr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es-ES" noProof="0" dirty="0"/>
              <a:t>Haga clic en el icono para agregar una imagen</a:t>
            </a:r>
            <a:endParaRPr lang="en-US" noProof="0"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es-ES"/>
              <a:t>Haga clic para modificar el estilo de texto del patrón</a:t>
            </a:r>
          </a:p>
        </p:txBody>
      </p:sp>
      <p:sp>
        <p:nvSpPr>
          <p:cNvPr id="12" name="16 Marcador de fecha"/>
          <p:cNvSpPr>
            <a:spLocks noGrp="1"/>
          </p:cNvSpPr>
          <p:nvPr>
            <p:ph type="dt" sz="half" idx="10"/>
          </p:nvPr>
        </p:nvSpPr>
        <p:spPr/>
        <p:txBody>
          <a:bodyPr rtlCol="0"/>
          <a:lstStyle>
            <a:lvl1pPr>
              <a:defRPr/>
            </a:lvl1pPr>
          </a:lstStyle>
          <a:p>
            <a:pPr>
              <a:defRPr/>
            </a:pPr>
            <a:fld id="{7009AF4B-7BFF-48C4-B1D0-5F0270098C79}" type="datetimeFigureOut">
              <a:rPr lang="es-ES">
                <a:solidFill>
                  <a:srgbClr val="FFF39D"/>
                </a:solidFill>
              </a:rPr>
              <a:pPr>
                <a:defRPr/>
              </a:pPr>
              <a:t>09/03/2018</a:t>
            </a:fld>
            <a:endParaRPr lang="es-ES" dirty="0">
              <a:solidFill>
                <a:srgbClr val="FFF39D"/>
              </a:solidFill>
            </a:endParaRPr>
          </a:p>
        </p:txBody>
      </p:sp>
      <p:sp>
        <p:nvSpPr>
          <p:cNvPr id="13" name="17 Marcador de número de diapositiva"/>
          <p:cNvSpPr>
            <a:spLocks noGrp="1"/>
          </p:cNvSpPr>
          <p:nvPr>
            <p:ph type="sldNum" sz="quarter" idx="11"/>
          </p:nvPr>
        </p:nvSpPr>
        <p:spPr/>
        <p:txBody>
          <a:bodyPr rtlCol="0"/>
          <a:lstStyle>
            <a:lvl1pPr>
              <a:defRPr/>
            </a:lvl1pPr>
          </a:lstStyle>
          <a:p>
            <a:pPr>
              <a:defRPr/>
            </a:pPr>
            <a:fld id="{2B15D264-838C-47C9-8BF1-5BF5B44B1749}" type="slidenum">
              <a:rPr lang="es-ES"/>
              <a:pPr>
                <a:defRPr/>
              </a:pPr>
              <a:t>‹Nº›</a:t>
            </a:fld>
            <a:endParaRPr lang="es-ES" dirty="0"/>
          </a:p>
        </p:txBody>
      </p:sp>
      <p:sp>
        <p:nvSpPr>
          <p:cNvPr id="14" name="20 Marcador de pie de página"/>
          <p:cNvSpPr>
            <a:spLocks noGrp="1"/>
          </p:cNvSpPr>
          <p:nvPr>
            <p:ph type="ftr" sz="quarter" idx="12"/>
          </p:nvPr>
        </p:nvSpPr>
        <p:spPr/>
        <p:txBody>
          <a:bodyPr rtlCol="0"/>
          <a:lstStyle>
            <a:lvl1pPr>
              <a:defRPr/>
            </a:lvl1pPr>
          </a:lstStyle>
          <a:p>
            <a:pPr>
              <a:defRPr/>
            </a:pPr>
            <a:endParaRPr lang="es-ES" dirty="0">
              <a:solidFill>
                <a:srgbClr val="FFF39D"/>
              </a:solidFill>
            </a:endParaRPr>
          </a:p>
        </p:txBody>
      </p:sp>
    </p:spTree>
    <p:extLst>
      <p:ext uri="{BB962C8B-B14F-4D97-AF65-F5344CB8AC3E}">
        <p14:creationId xmlns:p14="http://schemas.microsoft.com/office/powerpoint/2010/main" val="1851301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fld id="{E828B843-359F-40FD-B62C-866086CC3421}" type="datetimeFigureOut">
              <a:rPr lang="es-ES">
                <a:solidFill>
                  <a:srgbClr val="FFF39D"/>
                </a:solidFill>
              </a:rPr>
              <a:pPr>
                <a:defRPr/>
              </a:pPr>
              <a:t>09/03/2018</a:t>
            </a:fld>
            <a:endParaRPr lang="es-ES" dirty="0">
              <a:solidFill>
                <a:srgbClr val="FFF39D"/>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 dirty="0">
              <a:solidFill>
                <a:srgbClr val="FFF39D"/>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D6F570B0-25E4-4605-A204-346BC5321D4D}" type="slidenum">
              <a:rPr lang="es-ES"/>
              <a:pPr>
                <a:defRPr/>
              </a:pPr>
              <a:t>‹Nº›</a:t>
            </a:fld>
            <a:endParaRPr lang="es-ES" dirty="0"/>
          </a:p>
        </p:txBody>
      </p:sp>
    </p:spTree>
    <p:extLst>
      <p:ext uri="{BB962C8B-B14F-4D97-AF65-F5344CB8AC3E}">
        <p14:creationId xmlns:p14="http://schemas.microsoft.com/office/powerpoint/2010/main" val="10511159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lang="es-ES"/>
              <a:t>Haga clic para modificar el estilo de título del patrón</a:t>
            </a:r>
            <a:endParaRPr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fld id="{7D9D0B83-B1EF-4876-93D7-F8F2E7CB398E}" type="datetimeFigureOut">
              <a:rPr lang="es-ES">
                <a:solidFill>
                  <a:srgbClr val="FFF39D"/>
                </a:solidFill>
              </a:rPr>
              <a:pPr>
                <a:defRPr/>
              </a:pPr>
              <a:t>09/03/2018</a:t>
            </a:fld>
            <a:endParaRPr lang="es-ES" dirty="0">
              <a:solidFill>
                <a:srgbClr val="FFF39D"/>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 dirty="0">
              <a:solidFill>
                <a:srgbClr val="FFF39D"/>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ACEA9154-EAAB-479C-8648-73EB8A5262FD}" type="slidenum">
              <a:rPr lang="es-ES"/>
              <a:pPr>
                <a:defRPr/>
              </a:pPr>
              <a:t>‹Nº›</a:t>
            </a:fld>
            <a:endParaRPr lang="es-ES" dirty="0"/>
          </a:p>
        </p:txBody>
      </p:sp>
    </p:spTree>
    <p:extLst>
      <p:ext uri="{BB962C8B-B14F-4D97-AF65-F5344CB8AC3E}">
        <p14:creationId xmlns:p14="http://schemas.microsoft.com/office/powerpoint/2010/main" val="1227589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09299395"/>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lang="es-ES"/>
              <a:t>Haga clic para modificar el estilo de título del patrón</a:t>
            </a:r>
            <a:endParaRPr lang="en-US"/>
          </a:p>
        </p:txBody>
      </p:sp>
      <p:sp>
        <p:nvSpPr>
          <p:cNvPr id="1028" name="12 Marcador de texto"/>
          <p:cNvSpPr>
            <a:spLocks noGrp="1"/>
          </p:cNvSpPr>
          <p:nvPr>
            <p:ph type="body" idx="1"/>
          </p:nvPr>
        </p:nvSpPr>
        <p:spPr bwMode="auto">
          <a:xfrm>
            <a:off x="457200" y="1600200"/>
            <a:ext cx="7467600" cy="487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ES"/>
              <a:t>Haga clic para modificar el estilo de texto del patrón</a:t>
            </a:r>
          </a:p>
          <a:p>
            <a:pPr lvl="1"/>
            <a:r>
              <a:rPr lang="es-ES" altLang="es-ES"/>
              <a:t>Segundo nivel</a:t>
            </a:r>
          </a:p>
          <a:p>
            <a:pPr lvl="2"/>
            <a:r>
              <a:rPr lang="es-ES" altLang="es-ES"/>
              <a:t>Tercer nivel</a:t>
            </a:r>
          </a:p>
          <a:p>
            <a:pPr lvl="3"/>
            <a:r>
              <a:rPr lang="es-ES" altLang="es-ES"/>
              <a:t>Cuarto nivel</a:t>
            </a:r>
          </a:p>
          <a:p>
            <a:pPr lvl="4"/>
            <a:r>
              <a:rPr lang="es-ES" altLang="es-ES"/>
              <a:t>Quinto nivel</a:t>
            </a:r>
            <a:endParaRPr lang="en-US" altLang="es-ES"/>
          </a:p>
        </p:txBody>
      </p:sp>
      <p:sp>
        <p:nvSpPr>
          <p:cNvPr id="14" name="13 Marcador de fecha"/>
          <p:cNvSpPr>
            <a:spLocks noGrp="1"/>
          </p:cNvSpPr>
          <p:nvPr>
            <p:ph type="dt" sz="half" idx="2"/>
          </p:nvPr>
        </p:nvSpPr>
        <p:spPr>
          <a:xfrm rot="5400000">
            <a:off x="7589045" y="1081881"/>
            <a:ext cx="2011362" cy="384175"/>
          </a:xfrm>
          <a:prstGeom prst="rect">
            <a:avLst/>
          </a:prstGeom>
        </p:spPr>
        <p:txBody>
          <a:bodyPr vert="horz" anchor="ctr" anchorCtr="0"/>
          <a:lstStyle>
            <a:lvl1pPr algn="r" eaLnBrk="1" latinLnBrk="0" hangingPunct="1">
              <a:defRPr kumimoji="0" sz="1200">
                <a:solidFill>
                  <a:schemeClr val="tx2"/>
                </a:solidFill>
                <a:latin typeface="Arial" charset="0"/>
                <a:cs typeface="Arial" charset="0"/>
              </a:defRPr>
            </a:lvl1pPr>
          </a:lstStyle>
          <a:p>
            <a:pPr fontAlgn="base">
              <a:spcBef>
                <a:spcPct val="0"/>
              </a:spcBef>
              <a:spcAft>
                <a:spcPct val="0"/>
              </a:spcAft>
              <a:defRPr/>
            </a:pPr>
            <a:fld id="{D9FBC53A-B57C-4932-8392-C21384346FCC}" type="datetimeFigureOut">
              <a:rPr lang="es-ES">
                <a:solidFill>
                  <a:srgbClr val="FFF39D"/>
                </a:solidFill>
              </a:rPr>
              <a:pPr fontAlgn="base">
                <a:spcBef>
                  <a:spcPct val="0"/>
                </a:spcBef>
                <a:spcAft>
                  <a:spcPct val="0"/>
                </a:spcAft>
                <a:defRPr/>
              </a:pPr>
              <a:t>09/03/2018</a:t>
            </a:fld>
            <a:endParaRPr lang="es-ES" dirty="0">
              <a:solidFill>
                <a:srgbClr val="FFF39D"/>
              </a:solidFill>
            </a:endParaRPr>
          </a:p>
        </p:txBody>
      </p:sp>
      <p:sp>
        <p:nvSpPr>
          <p:cNvPr id="3" name="2 Marcador de pie de página"/>
          <p:cNvSpPr>
            <a:spLocks noGrp="1"/>
          </p:cNvSpPr>
          <p:nvPr>
            <p:ph type="ftr" sz="quarter" idx="3"/>
          </p:nvPr>
        </p:nvSpPr>
        <p:spPr>
          <a:xfrm rot="5400000">
            <a:off x="6989763" y="3736975"/>
            <a:ext cx="3200400" cy="365125"/>
          </a:xfrm>
          <a:prstGeom prst="rect">
            <a:avLst/>
          </a:prstGeom>
        </p:spPr>
        <p:txBody>
          <a:bodyPr vert="horz" anchor="ctr" anchorCtr="0"/>
          <a:lstStyle>
            <a:lvl1pPr algn="l" eaLnBrk="1" latinLnBrk="0" hangingPunct="1">
              <a:defRPr kumimoji="0" sz="1200">
                <a:solidFill>
                  <a:schemeClr val="tx2"/>
                </a:solidFill>
                <a:latin typeface="Arial" charset="0"/>
                <a:cs typeface="Arial" charset="0"/>
              </a:defRPr>
            </a:lvl1pPr>
          </a:lstStyle>
          <a:p>
            <a:pPr fontAlgn="base">
              <a:spcBef>
                <a:spcPct val="0"/>
              </a:spcBef>
              <a:spcAft>
                <a:spcPct val="0"/>
              </a:spcAft>
              <a:defRPr/>
            </a:pPr>
            <a:endParaRPr lang="es-E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cs typeface="Arial" charset="0"/>
            </a:endParaRPr>
          </a:p>
        </p:txBody>
      </p:sp>
      <p:sp>
        <p:nvSpPr>
          <p:cNvPr id="1032" name="8 Conector recto"/>
          <p:cNvSpPr>
            <a:spLocks noChangeShapeType="1"/>
          </p:cNvSpPr>
          <p:nvPr/>
        </p:nvSpPr>
        <p:spPr bwMode="auto">
          <a:xfrm>
            <a:off x="8991600" y="0"/>
            <a:ext cx="0" cy="6858000"/>
          </a:xfrm>
          <a:prstGeom prst="line">
            <a:avLst/>
          </a:prstGeom>
          <a:noFill/>
          <a:ln w="1905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cs typeface="Arial" pitchFamily="34" charset="0"/>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34" name="10 Conector recto"/>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cs typeface="Arial" pitchFamily="34" charset="0"/>
            </a:endParaRPr>
          </a:p>
        </p:txBody>
      </p:sp>
      <p:sp>
        <p:nvSpPr>
          <p:cNvPr id="12" name="11 Elipse"/>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3" name="22 Marcador de número de diapositiva"/>
          <p:cNvSpPr>
            <a:spLocks noGrp="1"/>
          </p:cNvSpPr>
          <p:nvPr>
            <p:ph type="sldNum" sz="quarter" idx="4"/>
          </p:nvPr>
        </p:nvSpPr>
        <p:spPr>
          <a:xfrm>
            <a:off x="8129588" y="5734050"/>
            <a:ext cx="609600" cy="520700"/>
          </a:xfrm>
          <a:prstGeom prst="rect">
            <a:avLst/>
          </a:prstGeom>
        </p:spPr>
        <p:txBody>
          <a:bodyPr vert="horz" anchor="ctr"/>
          <a:lstStyle>
            <a:lvl1pPr algn="ctr" eaLnBrk="1" latinLnBrk="0" hangingPunct="1">
              <a:defRPr kumimoji="0" sz="1400" b="1">
                <a:solidFill>
                  <a:srgbClr val="FFFFFF"/>
                </a:solidFill>
                <a:latin typeface="Arial" charset="0"/>
                <a:cs typeface="Arial" charset="0"/>
              </a:defRPr>
            </a:lvl1pPr>
          </a:lstStyle>
          <a:p>
            <a:pPr fontAlgn="base">
              <a:spcBef>
                <a:spcPct val="0"/>
              </a:spcBef>
              <a:spcAft>
                <a:spcPct val="0"/>
              </a:spcAft>
              <a:defRPr/>
            </a:pPr>
            <a:fld id="{084B6E02-F39A-4A68-81F6-5CB12D50208F}" type="slidenum">
              <a:rPr lang="es-ES"/>
              <a:pPr fontAlgn="base">
                <a:spcBef>
                  <a:spcPct val="0"/>
                </a:spcBef>
                <a:spcAft>
                  <a:spcPct val="0"/>
                </a:spcAft>
                <a:defRPr/>
              </a:pPr>
              <a:t>‹Nº›</a:t>
            </a:fld>
            <a:endParaRPr lang="es-ES" dirty="0"/>
          </a:p>
        </p:txBody>
      </p:sp>
    </p:spTree>
    <p:extLst>
      <p:ext uri="{BB962C8B-B14F-4D97-AF65-F5344CB8AC3E}">
        <p14:creationId xmlns:p14="http://schemas.microsoft.com/office/powerpoint/2010/main" val="207779843"/>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0" fontAlgn="base" hangingPunct="0">
        <a:spcBef>
          <a:spcPct val="0"/>
        </a:spcBef>
        <a:spcAft>
          <a:spcPct val="0"/>
        </a:spcAft>
        <a:defRPr sz="3000" kern="1200" cap="small">
          <a:solidFill>
            <a:schemeClr val="tx2"/>
          </a:solidFill>
          <a:latin typeface="+mj-lt"/>
          <a:ea typeface="+mj-ea"/>
          <a:cs typeface="+mj-cs"/>
        </a:defRPr>
      </a:lvl1pPr>
      <a:lvl2pPr algn="l" rtl="0" eaLnBrk="0" fontAlgn="base" hangingPunct="0">
        <a:spcBef>
          <a:spcPct val="0"/>
        </a:spcBef>
        <a:spcAft>
          <a:spcPct val="0"/>
        </a:spcAft>
        <a:defRPr sz="3000">
          <a:solidFill>
            <a:schemeClr val="tx2"/>
          </a:solidFill>
          <a:latin typeface="Century Schoolbook"/>
        </a:defRPr>
      </a:lvl2pPr>
      <a:lvl3pPr algn="l" rtl="0" eaLnBrk="0" fontAlgn="base" hangingPunct="0">
        <a:spcBef>
          <a:spcPct val="0"/>
        </a:spcBef>
        <a:spcAft>
          <a:spcPct val="0"/>
        </a:spcAft>
        <a:defRPr sz="3000">
          <a:solidFill>
            <a:schemeClr val="tx2"/>
          </a:solidFill>
          <a:latin typeface="Century Schoolbook"/>
        </a:defRPr>
      </a:lvl3pPr>
      <a:lvl4pPr algn="l" rtl="0" eaLnBrk="0" fontAlgn="base" hangingPunct="0">
        <a:spcBef>
          <a:spcPct val="0"/>
        </a:spcBef>
        <a:spcAft>
          <a:spcPct val="0"/>
        </a:spcAft>
        <a:defRPr sz="3000">
          <a:solidFill>
            <a:schemeClr val="tx2"/>
          </a:solidFill>
          <a:latin typeface="Century Schoolbook"/>
        </a:defRPr>
      </a:lvl4pPr>
      <a:lvl5pPr algn="l" rtl="0" eaLnBrk="0" fontAlgn="base" hangingPunct="0">
        <a:spcBef>
          <a:spcPct val="0"/>
        </a:spcBef>
        <a:spcAft>
          <a:spcPct val="0"/>
        </a:spcAft>
        <a:defRPr sz="3000">
          <a:solidFill>
            <a:schemeClr val="tx2"/>
          </a:solidFill>
          <a:latin typeface="Century Schoolbook"/>
        </a:defRPr>
      </a:lvl5pPr>
      <a:lvl6pPr marL="457200" algn="l" rtl="0" fontAlgn="base">
        <a:spcBef>
          <a:spcPct val="0"/>
        </a:spcBef>
        <a:spcAft>
          <a:spcPct val="0"/>
        </a:spcAft>
        <a:defRPr sz="3000">
          <a:solidFill>
            <a:schemeClr val="tx2"/>
          </a:solidFill>
          <a:latin typeface="Century Schoolbook"/>
        </a:defRPr>
      </a:lvl6pPr>
      <a:lvl7pPr marL="914400" algn="l" rtl="0" fontAlgn="base">
        <a:spcBef>
          <a:spcPct val="0"/>
        </a:spcBef>
        <a:spcAft>
          <a:spcPct val="0"/>
        </a:spcAft>
        <a:defRPr sz="3000">
          <a:solidFill>
            <a:schemeClr val="tx2"/>
          </a:solidFill>
          <a:latin typeface="Century Schoolbook"/>
        </a:defRPr>
      </a:lvl7pPr>
      <a:lvl8pPr marL="1371600" algn="l" rtl="0" fontAlgn="base">
        <a:spcBef>
          <a:spcPct val="0"/>
        </a:spcBef>
        <a:spcAft>
          <a:spcPct val="0"/>
        </a:spcAft>
        <a:defRPr sz="3000">
          <a:solidFill>
            <a:schemeClr val="tx2"/>
          </a:solidFill>
          <a:latin typeface="Century Schoolbook"/>
        </a:defRPr>
      </a:lvl8pPr>
      <a:lvl9pPr marL="1828800" algn="l" rtl="0" fontAlgn="base">
        <a:spcBef>
          <a:spcPct val="0"/>
        </a:spcBef>
        <a:spcAft>
          <a:spcPct val="0"/>
        </a:spcAft>
        <a:defRPr sz="3000">
          <a:solidFill>
            <a:schemeClr val="tx2"/>
          </a:solidFill>
          <a:latin typeface="Century Schoolbook"/>
        </a:defRPr>
      </a:lvl9pPr>
    </p:titleStyle>
    <p:bodyStyle>
      <a:lvl1pPr marL="273050" indent="-273050" algn="l" rtl="0" eaLnBrk="0" fontAlgn="base" hangingPunct="0">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l" rtl="0" eaLnBrk="0" fontAlgn="base" hangingPunct="0">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l" rtl="0" eaLnBrk="0" fontAlgn="base" hangingPunct="0">
        <a:spcBef>
          <a:spcPct val="20000"/>
        </a:spcBef>
        <a:spcAft>
          <a:spcPct val="0"/>
        </a:spcAft>
        <a:buClr>
          <a:srgbClr val="E0752F"/>
        </a:buClr>
        <a:buSzPct val="60000"/>
        <a:buFont typeface="Wingdings" pitchFamily="2" charset="2"/>
        <a:buChar char=""/>
        <a:defRPr kern="1200">
          <a:solidFill>
            <a:schemeClr val="tx1"/>
          </a:solidFill>
          <a:latin typeface="+mn-lt"/>
          <a:ea typeface="+mn-ea"/>
          <a:cs typeface="+mn-cs"/>
        </a:defRPr>
      </a:lvl3pPr>
      <a:lvl4pPr marL="1187450" indent="-182563" algn="l" rtl="0" eaLnBrk="0" fontAlgn="base" hangingPunct="0">
        <a:spcBef>
          <a:spcPct val="20000"/>
        </a:spcBef>
        <a:spcAft>
          <a:spcPct val="0"/>
        </a:spcAft>
        <a:buClr>
          <a:srgbClr val="FEC3AE"/>
        </a:buClr>
        <a:buSzPct val="60000"/>
        <a:buFont typeface="Wingdings" pitchFamily="2" charset="2"/>
        <a:buChar char=""/>
        <a:defRPr kern="1200">
          <a:solidFill>
            <a:schemeClr val="tx1"/>
          </a:solidFill>
          <a:latin typeface="+mn-lt"/>
          <a:ea typeface="+mn-ea"/>
          <a:cs typeface="+mn-cs"/>
        </a:defRPr>
      </a:lvl4pPr>
      <a:lvl5pPr marL="1462088" indent="-182563" algn="l" rtl="0" eaLnBrk="0" fontAlgn="base" hangingPunct="0">
        <a:spcBef>
          <a:spcPct val="20000"/>
        </a:spcBef>
        <a:spcAft>
          <a:spcPct val="0"/>
        </a:spcAft>
        <a:buClr>
          <a:srgbClr val="BDCAE9"/>
        </a:buClr>
        <a:buSzPct val="68000"/>
        <a:buFont typeface="Wingdings 2" pitchFamily="18" charset="2"/>
        <a:buChar char=""/>
        <a:defRPr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3.xml"/><Relationship Id="rId1" Type="http://schemas.openxmlformats.org/officeDocument/2006/relationships/slideLayout" Target="../slideLayouts/slideLayout7.xml"/><Relationship Id="rId5" Type="http://schemas.openxmlformats.org/officeDocument/2006/relationships/image" Target="../media/image46.jpg"/><Relationship Id="rId4" Type="http://schemas.openxmlformats.org/officeDocument/2006/relationships/image" Target="../media/image45.jpg"/></Relationships>
</file>

<file path=ppt/slides/_rels/slide49.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hyperlink" Target="http://translate.googleusercontent.com/translate_c?hl=es&amp;sl=fr&amp;u=http://fr.wikipedia.org/wiki/XVIIe_si%C3%A8cle&amp;prev=/search?q%3DChateau%2Bde%2BCourances%26hl%3Des%26sa%3DG&amp;rurl=translate.google.es&amp;usg=ALkJrhjh-0gLSZq2TP54FCxXOUIOqArD6Q" TargetMode="Externa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7.xml"/><Relationship Id="rId1" Type="http://schemas.openxmlformats.org/officeDocument/2006/relationships/slideLayout" Target="../slideLayouts/slideLayout7.xml"/><Relationship Id="rId6" Type="http://schemas.openxmlformats.org/officeDocument/2006/relationships/image" Target="../media/image73.jpeg"/><Relationship Id="rId5" Type="http://schemas.openxmlformats.org/officeDocument/2006/relationships/image" Target="../media/image72.jpg"/><Relationship Id="rId4" Type="http://schemas.openxmlformats.org/officeDocument/2006/relationships/image" Target="../media/image71.jpeg"/></Relationships>
</file>

<file path=ppt/slides/_rels/slide75.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1 Título"/>
          <p:cNvSpPr>
            <a:spLocks noGrp="1"/>
          </p:cNvSpPr>
          <p:nvPr>
            <p:ph type="ctrTitle"/>
          </p:nvPr>
        </p:nvSpPr>
        <p:spPr>
          <a:xfrm>
            <a:off x="1835150" y="404813"/>
            <a:ext cx="6840538" cy="3168650"/>
          </a:xfrm>
        </p:spPr>
        <p:txBody>
          <a:bodyPr>
            <a:normAutofit/>
          </a:bodyPr>
          <a:lstStyle/>
          <a:p>
            <a:pPr eaLnBrk="1" fontAlgn="auto" hangingPunct="1">
              <a:spcAft>
                <a:spcPts val="0"/>
              </a:spcAft>
              <a:defRPr/>
            </a:pPr>
            <a:r>
              <a:rPr lang="es-ES" altLang="es-ES" sz="3200" dirty="0"/>
              <a:t>EUROPA..LA VUELTA AL MUNDO EN 885 JARDINES.- FRANCIA.-Chateau de Chenonceau.-Chateau de Courances.-Chateau de Vignal.-Chateaux de Francia</a:t>
            </a:r>
          </a:p>
        </p:txBody>
      </p:sp>
      <p:sp>
        <p:nvSpPr>
          <p:cNvPr id="8195" name="2 Subtítulo"/>
          <p:cNvSpPr>
            <a:spLocks noGrp="1"/>
          </p:cNvSpPr>
          <p:nvPr>
            <p:ph type="subTitle" idx="1"/>
          </p:nvPr>
        </p:nvSpPr>
        <p:spPr>
          <a:xfrm>
            <a:off x="2195736" y="5373688"/>
            <a:ext cx="4824189" cy="1008062"/>
          </a:xfrm>
        </p:spPr>
        <p:txBody>
          <a:bodyPr/>
          <a:lstStyle/>
          <a:p>
            <a:pPr eaLnBrk="1" hangingPunct="1"/>
            <a:r>
              <a:rPr lang="es-ES" altLang="es-ES" dirty="0"/>
              <a:t>Selección de textos y fotografías por</a:t>
            </a:r>
          </a:p>
          <a:p>
            <a:pPr eaLnBrk="1" hangingPunct="1"/>
            <a:r>
              <a:rPr lang="es-ES" altLang="es-ES" dirty="0"/>
              <a:t>JOSE ELIAS BONELLS</a:t>
            </a:r>
          </a:p>
        </p:txBody>
      </p:sp>
    </p:spTree>
    <p:extLst>
      <p:ext uri="{BB962C8B-B14F-4D97-AF65-F5344CB8AC3E}">
        <p14:creationId xmlns:p14="http://schemas.microsoft.com/office/powerpoint/2010/main" val="27325080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Título"/>
          <p:cNvSpPr>
            <a:spLocks noGrp="1"/>
          </p:cNvSpPr>
          <p:nvPr>
            <p:ph type="title"/>
          </p:nvPr>
        </p:nvSpPr>
        <p:spPr/>
        <p:txBody>
          <a:bodyPr/>
          <a:lstStyle/>
          <a:p>
            <a:pPr eaLnBrk="1" hangingPunct="1"/>
            <a:r>
              <a:rPr lang="es-ES" sz="4400" b="1" dirty="0"/>
              <a:t>Chateau de Chenonceau</a:t>
            </a:r>
          </a:p>
        </p:txBody>
      </p:sp>
      <p:sp>
        <p:nvSpPr>
          <p:cNvPr id="148483" name="2 Marcador de contenido"/>
          <p:cNvSpPr>
            <a:spLocks noGrp="1"/>
          </p:cNvSpPr>
          <p:nvPr>
            <p:ph sz="quarter" idx="1"/>
          </p:nvPr>
        </p:nvSpPr>
        <p:spPr/>
        <p:txBody>
          <a:bodyPr>
            <a:normAutofit fontScale="92500"/>
          </a:bodyPr>
          <a:lstStyle/>
          <a:p>
            <a:pPr eaLnBrk="1" hangingPunct="1"/>
            <a:r>
              <a:rPr lang="es-ES" sz="2400" dirty="0"/>
              <a:t>El </a:t>
            </a:r>
            <a:r>
              <a:rPr lang="es-ES" sz="2400" b="1" dirty="0"/>
              <a:t>Chenonceau </a:t>
            </a:r>
            <a:r>
              <a:rPr lang="es-ES" sz="2400" dirty="0"/>
              <a:t> es un castillo cerca de la pequeña aldea de Chenonceaux, en </a:t>
            </a:r>
            <a:r>
              <a:rPr lang="es-ES" sz="2400" i="1" dirty="0"/>
              <a:t>Indre-et-departamento de</a:t>
            </a:r>
            <a:r>
              <a:rPr lang="es-ES" sz="2400" dirty="0"/>
              <a:t> Loire del Valle del Loira en Francia. </a:t>
            </a:r>
          </a:p>
          <a:p>
            <a:pPr eaLnBrk="1" hangingPunct="1"/>
            <a:r>
              <a:rPr lang="es-ES" sz="2400" dirty="0"/>
              <a:t> Fue construido en el sitio de un antiguo molino en el río Cher en algún momento, antes de su primera mención en el escrito en el siglo XI. </a:t>
            </a:r>
          </a:p>
          <a:p>
            <a:pPr eaLnBrk="1" hangingPunct="1"/>
            <a:r>
              <a:rPr lang="es-ES" sz="2400" dirty="0"/>
              <a:t> La casa solariega actual fue diseñada por el arquitecto renacentista francés Philibert Delorme.</a:t>
            </a:r>
          </a:p>
          <a:p>
            <a:r>
              <a:rPr lang="es-ES" dirty="0"/>
              <a:t>A la derecha, el jardín de Diana de Poitiers, la entrada a la que se pasa por alto por la casa del mayordomo: La Cancillería, construido en el siglo XVI. </a:t>
            </a:r>
          </a:p>
          <a:p>
            <a:pPr eaLnBrk="1" hangingPunct="1"/>
            <a:endParaRPr lang="es-ES" sz="2400" dirty="0"/>
          </a:p>
          <a:p>
            <a:pPr eaLnBrk="1" hangingPunct="1"/>
            <a:endParaRPr lang="es-ES" sz="2400" dirty="0"/>
          </a:p>
        </p:txBody>
      </p:sp>
    </p:spTree>
    <p:extLst>
      <p:ext uri="{BB962C8B-B14F-4D97-AF65-F5344CB8AC3E}">
        <p14:creationId xmlns:p14="http://schemas.microsoft.com/office/powerpoint/2010/main" val="15817134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sz="quarter" idx="1"/>
          </p:nvPr>
        </p:nvSpPr>
        <p:spPr>
          <a:xfrm>
            <a:off x="914400" y="836613"/>
            <a:ext cx="7185992" cy="5183187"/>
          </a:xfrm>
        </p:spPr>
        <p:txBody>
          <a:bodyPr>
            <a:normAutofit/>
          </a:bodyPr>
          <a:lstStyle/>
          <a:p>
            <a:pPr marL="274320" indent="-274320" eaLnBrk="1" fontAlgn="auto" hangingPunct="1">
              <a:spcAft>
                <a:spcPts val="0"/>
              </a:spcAft>
              <a:buClr>
                <a:schemeClr val="accent3"/>
              </a:buClr>
              <a:buFont typeface="Wingdings 2"/>
              <a:buChar char=""/>
              <a:defRPr/>
            </a:pPr>
            <a:r>
              <a:rPr lang="es-ES" dirty="0"/>
              <a:t>En el centro del jardín hay una fuente descrita por Jacques Androuet du Cerceau en su libro </a:t>
            </a:r>
            <a:r>
              <a:rPr lang="es-ES" i="1" dirty="0"/>
              <a:t>Les plus Excelentes Bâtiments de France (los edificios más sobresalientes en Francia</a:t>
            </a:r>
            <a:r>
              <a:rPr lang="es-ES" dirty="0"/>
              <a:t> - 1576). </a:t>
            </a:r>
          </a:p>
          <a:p>
            <a:pPr marL="274320" indent="-274320" eaLnBrk="1" fontAlgn="auto" hangingPunct="1">
              <a:spcAft>
                <a:spcPts val="0"/>
              </a:spcAft>
              <a:buClr>
                <a:schemeClr val="accent3"/>
              </a:buClr>
              <a:buFont typeface="Wingdings 2"/>
              <a:buChar char=""/>
              <a:defRPr/>
            </a:pPr>
            <a:r>
              <a:rPr lang="es-ES" dirty="0"/>
              <a:t>Este jardín está protegido de las inundaciones del Cher por terrazas elevadas de las que hay unas vistas preciosas de los parterres y sobre el castillo. </a:t>
            </a:r>
          </a:p>
          <a:p>
            <a:pPr marL="274320" indent="-274320" eaLnBrk="1" fontAlgn="auto" hangingPunct="1">
              <a:spcAft>
                <a:spcPts val="0"/>
              </a:spcAft>
              <a:buClr>
                <a:schemeClr val="accent3"/>
              </a:buClr>
              <a:buFont typeface="Wingdings 2"/>
              <a:buChar char=""/>
              <a:defRPr/>
            </a:pPr>
            <a:r>
              <a:rPr lang="es-ES" dirty="0"/>
              <a:t>A la izquierda, el jardín más íntimo de Catherine de 'Medici, con una piscina central y desde el que descubrir la fachada oeste. </a:t>
            </a:r>
          </a:p>
          <a:p>
            <a:pPr marL="274320" indent="-274320" eaLnBrk="1" fontAlgn="auto" hangingPunct="1">
              <a:spcAft>
                <a:spcPts val="0"/>
              </a:spcAft>
              <a:buClr>
                <a:schemeClr val="accent3"/>
              </a:buClr>
              <a:buFont typeface="Wingdings 2"/>
              <a:buChar char=""/>
              <a:defRPr/>
            </a:pPr>
            <a:endParaRPr lang="es-ES" dirty="0"/>
          </a:p>
        </p:txBody>
      </p:sp>
    </p:spTree>
    <p:extLst>
      <p:ext uri="{BB962C8B-B14F-4D97-AF65-F5344CB8AC3E}">
        <p14:creationId xmlns:p14="http://schemas.microsoft.com/office/powerpoint/2010/main" val="9508268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412875"/>
            <a:ext cx="7113984" cy="4606925"/>
          </a:xfrm>
        </p:spPr>
        <p:txBody>
          <a:bodyPr>
            <a:normAutofit lnSpcReduction="10000"/>
          </a:bodyPr>
          <a:lstStyle/>
          <a:p>
            <a:pPr marL="274320" indent="-274320" eaLnBrk="1" fontAlgn="auto" hangingPunct="1">
              <a:spcAft>
                <a:spcPts val="0"/>
              </a:spcAft>
              <a:buClr>
                <a:schemeClr val="accent3"/>
              </a:buClr>
              <a:buFont typeface="Wingdings 2"/>
              <a:buChar char=""/>
              <a:defRPr/>
            </a:pPr>
            <a:r>
              <a:rPr lang="es-ES" sz="2400" dirty="0"/>
              <a:t>Los Jardines 'cambian la decoración floral de la primavera y en verano las necesidades </a:t>
            </a:r>
            <a:r>
              <a:rPr lang="es-ES" dirty="0"/>
              <a:t>son de</a:t>
            </a:r>
            <a:r>
              <a:rPr lang="es-ES" sz="2400" dirty="0"/>
              <a:t> 130.000 plantas cultivadas en los semilleros antes de ser plantadas. </a:t>
            </a:r>
          </a:p>
          <a:p>
            <a:pPr marL="274320" indent="-274320" eaLnBrk="1" fontAlgn="auto" hangingPunct="1">
              <a:spcAft>
                <a:spcPts val="0"/>
              </a:spcAft>
              <a:buClr>
                <a:schemeClr val="accent3"/>
              </a:buClr>
              <a:buFont typeface="Wingdings 2"/>
              <a:buChar char=""/>
              <a:defRPr/>
            </a:pPr>
            <a:r>
              <a:rPr lang="es-ES" sz="2400" dirty="0"/>
              <a:t>La alineación de la Corte de Honor, la construcción de cúpulas, desde el siglo XVI, anteriormente albergaba las Caballerizas Reales y la granja de gusanos de seda introducidos en Francia por Catherine de 'Medici. </a:t>
            </a:r>
          </a:p>
          <a:p>
            <a:pPr marL="274320" indent="-274320" eaLnBrk="1" fontAlgn="auto" hangingPunct="1">
              <a:spcAft>
                <a:spcPts val="0"/>
              </a:spcAft>
              <a:buClr>
                <a:schemeClr val="accent3"/>
              </a:buClr>
              <a:buFont typeface="Wingdings 2"/>
              <a:buChar char=""/>
              <a:defRPr/>
            </a:pPr>
            <a:r>
              <a:rPr lang="es-ES" sz="2400" dirty="0"/>
              <a:t>Además, la granja del siglo XVI y las 70 hectáreas del parque también se pueden visitar</a:t>
            </a:r>
            <a:r>
              <a:rPr lang="es-ES" dirty="0"/>
              <a:t>. </a:t>
            </a:r>
          </a:p>
          <a:p>
            <a:pPr marL="274320" indent="-274320" eaLnBrk="1" fontAlgn="auto" hangingPunct="1">
              <a:spcAft>
                <a:spcPts val="0"/>
              </a:spcAft>
              <a:buClr>
                <a:schemeClr val="accent3"/>
              </a:buClr>
              <a:buFont typeface="Wingdings 2"/>
              <a:buChar char=""/>
              <a:defRPr/>
            </a:pPr>
            <a:endParaRPr lang="es-ES" dirty="0"/>
          </a:p>
        </p:txBody>
      </p:sp>
    </p:spTree>
    <p:extLst>
      <p:ext uri="{BB962C8B-B14F-4D97-AF65-F5344CB8AC3E}">
        <p14:creationId xmlns:p14="http://schemas.microsoft.com/office/powerpoint/2010/main" val="18763987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2 Marcador de contenido"/>
          <p:cNvSpPr>
            <a:spLocks noGrp="1"/>
          </p:cNvSpPr>
          <p:nvPr>
            <p:ph sz="quarter" idx="1"/>
          </p:nvPr>
        </p:nvSpPr>
        <p:spPr>
          <a:xfrm>
            <a:off x="457200" y="981075"/>
            <a:ext cx="7643192" cy="5343525"/>
          </a:xfrm>
        </p:spPr>
        <p:txBody>
          <a:bodyPr/>
          <a:lstStyle/>
          <a:p>
            <a:pPr eaLnBrk="1" hangingPunct="1"/>
            <a:r>
              <a:rPr lang="es-ES" sz="2400" dirty="0"/>
              <a:t>Junto  a la Gran Avenida de plátanos, en el centro de la glorieta y frente a la cariátides, un laberinto con dos mil tejos se ha plantado en el espíritu de la época de Catalina de Médicis ', de acuerdo con un plan italiano, data de 1720.</a:t>
            </a:r>
          </a:p>
        </p:txBody>
      </p:sp>
    </p:spTree>
    <p:extLst>
      <p:ext uri="{BB962C8B-B14F-4D97-AF65-F5344CB8AC3E}">
        <p14:creationId xmlns:p14="http://schemas.microsoft.com/office/powerpoint/2010/main" val="33865186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8765939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10494486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083724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289029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577163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93991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21981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32737087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16552100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385473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2 Imagen" descr="Chateau de Chenonceau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41410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09553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7873895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6508470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7249470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4523199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331153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479693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1 Imagen" descr="Chateau de Chenonceau.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9628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1 Imagen" descr="Chateau de Chenonceau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77052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881833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1 Imagen" descr="Chateau de Chenonceau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61631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0828813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28696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7" y="0"/>
            <a:ext cx="9141665" cy="6858000"/>
          </a:xfrm>
          <a:prstGeom prst="rect">
            <a:avLst/>
          </a:prstGeom>
        </p:spPr>
      </p:pic>
    </p:spTree>
    <p:extLst>
      <p:ext uri="{BB962C8B-B14F-4D97-AF65-F5344CB8AC3E}">
        <p14:creationId xmlns:p14="http://schemas.microsoft.com/office/powerpoint/2010/main" val="18287546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941859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1 Imagen" descr="Chateau de Chenonceau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19627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676391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246369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1 Imagen" descr="Chateau de Chenonceau.-m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87257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17472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399"/>
          </a:xfrm>
          <a:prstGeom prst="rect">
            <a:avLst/>
          </a:prstGeom>
        </p:spPr>
      </p:pic>
    </p:spTree>
    <p:extLst>
      <p:ext uri="{BB962C8B-B14F-4D97-AF65-F5344CB8AC3E}">
        <p14:creationId xmlns:p14="http://schemas.microsoft.com/office/powerpoint/2010/main" val="42795007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731834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703617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870329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29824288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89123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181012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203928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779649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6689382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991935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56992"/>
            <a:ext cx="4464496" cy="350100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16632"/>
            <a:ext cx="4572000" cy="3168352"/>
          </a:xfrm>
          <a:prstGeom prst="rect">
            <a:avLst/>
          </a:prstGeom>
        </p:spPr>
      </p:pic>
      <p:pic>
        <p:nvPicPr>
          <p:cNvPr id="5" name="4 Imagen"/>
          <p:cNvPicPr>
            <a:picLocks noChangeAspect="1"/>
          </p:cNvPicPr>
          <p:nvPr/>
        </p:nvPicPr>
        <p:blipFill rotWithShape="1">
          <a:blip r:embed="rId5">
            <a:extLst>
              <a:ext uri="{28A0092B-C50C-407E-A947-70E740481C1C}">
                <a14:useLocalDpi xmlns:a14="http://schemas.microsoft.com/office/drawing/2010/main" val="0"/>
              </a:ext>
            </a:extLst>
          </a:blip>
          <a:srcRect l="48824" t="-6458" b="-1"/>
          <a:stretch/>
        </p:blipFill>
        <p:spPr>
          <a:xfrm>
            <a:off x="4464496" y="-442913"/>
            <a:ext cx="4679504" cy="7300913"/>
          </a:xfrm>
          <a:prstGeom prst="rect">
            <a:avLst/>
          </a:prstGeom>
        </p:spPr>
      </p:pic>
    </p:spTree>
    <p:extLst>
      <p:ext uri="{BB962C8B-B14F-4D97-AF65-F5344CB8AC3E}">
        <p14:creationId xmlns:p14="http://schemas.microsoft.com/office/powerpoint/2010/main" val="37760262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88497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4813190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1071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651620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573383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93945218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66673009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Título"/>
          <p:cNvSpPr>
            <a:spLocks noGrp="1"/>
          </p:cNvSpPr>
          <p:nvPr>
            <p:ph type="title"/>
          </p:nvPr>
        </p:nvSpPr>
        <p:spPr/>
        <p:txBody>
          <a:bodyPr/>
          <a:lstStyle/>
          <a:p>
            <a:pPr eaLnBrk="1" hangingPunct="1"/>
            <a:r>
              <a:rPr lang="es-ES" sz="4400" dirty="0"/>
              <a:t>Chateau de Courance</a:t>
            </a:r>
          </a:p>
        </p:txBody>
      </p:sp>
      <p:sp>
        <p:nvSpPr>
          <p:cNvPr id="125955" name="2 Marcador de contenido"/>
          <p:cNvSpPr>
            <a:spLocks noGrp="1"/>
          </p:cNvSpPr>
          <p:nvPr>
            <p:ph sz="quarter" idx="1"/>
          </p:nvPr>
        </p:nvSpPr>
        <p:spPr>
          <a:xfrm>
            <a:off x="457200" y="1916833"/>
            <a:ext cx="7355160" cy="4407768"/>
          </a:xfrm>
        </p:spPr>
        <p:txBody>
          <a:bodyPr>
            <a:noAutofit/>
          </a:bodyPr>
          <a:lstStyle/>
          <a:p>
            <a:pPr marL="274320" indent="-274320" eaLnBrk="1" fontAlgn="auto" hangingPunct="1">
              <a:spcAft>
                <a:spcPts val="0"/>
              </a:spcAft>
              <a:buClr>
                <a:schemeClr val="accent3"/>
              </a:buClr>
              <a:buFont typeface="Wingdings 2"/>
              <a:buChar char=""/>
              <a:defRPr/>
            </a:pPr>
            <a:r>
              <a:rPr lang="es-ES" sz="2400" b="1" dirty="0"/>
              <a:t>Courances Castle</a:t>
            </a:r>
            <a:r>
              <a:rPr lang="es-ES" sz="2400" dirty="0"/>
              <a:t> es un castillo francés situado en la localidad francesa de Courances en la antigua provincia de Gâtinais ahora Departamento de Essonne y la región de Île-de-France, cuarenta y siete millas al sur-este de París.</a:t>
            </a:r>
          </a:p>
          <a:p>
            <a:pPr marL="274320" indent="-274320" eaLnBrk="1" fontAlgn="auto" hangingPunct="1">
              <a:spcAft>
                <a:spcPts val="0"/>
              </a:spcAft>
              <a:buClr>
                <a:schemeClr val="accent3"/>
              </a:buClr>
              <a:buFont typeface="Wingdings 2"/>
              <a:buChar char=""/>
              <a:defRPr/>
            </a:pPr>
            <a:r>
              <a:rPr lang="es-ES" sz="2400" dirty="0"/>
              <a:t>El parque, considerado uno de los más bellos de Francia o de Europa, se inició en el siglo XVI por Clausse Gallard y completado por el medio del siglo XVII.</a:t>
            </a:r>
            <a:r>
              <a:rPr lang="es-ES" sz="2400" baseline="30000" dirty="0">
                <a:hlinkClick r:id="rId2" tooltip="Del siglo XVII"/>
              </a:rPr>
              <a:t>.</a:t>
            </a:r>
            <a:r>
              <a:rPr lang="es-ES" sz="2400" dirty="0"/>
              <a:t> </a:t>
            </a:r>
          </a:p>
          <a:p>
            <a:pPr marL="274320" indent="-274320" eaLnBrk="1" fontAlgn="auto" hangingPunct="1">
              <a:spcAft>
                <a:spcPts val="0"/>
              </a:spcAft>
              <a:buClr>
                <a:schemeClr val="accent3"/>
              </a:buClr>
              <a:buFont typeface="Wingdings 2"/>
              <a:buChar char=""/>
              <a:defRPr/>
            </a:pPr>
            <a:r>
              <a:rPr lang="es-ES" sz="2400" dirty="0"/>
              <a:t>En  1870 Destailleur transforma el parque en un parque inglés.</a:t>
            </a:r>
          </a:p>
        </p:txBody>
      </p:sp>
    </p:spTree>
    <p:extLst>
      <p:ext uri="{BB962C8B-B14F-4D97-AF65-F5344CB8AC3E}">
        <p14:creationId xmlns:p14="http://schemas.microsoft.com/office/powerpoint/2010/main" val="353802951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2 Marcador de contenido"/>
          <p:cNvSpPr>
            <a:spLocks noGrp="1"/>
          </p:cNvSpPr>
          <p:nvPr>
            <p:ph sz="quarter" idx="1"/>
          </p:nvPr>
        </p:nvSpPr>
        <p:spPr>
          <a:xfrm>
            <a:off x="457200" y="1052737"/>
            <a:ext cx="7499176" cy="5271864"/>
          </a:xfrm>
        </p:spPr>
        <p:txBody>
          <a:bodyPr/>
          <a:lstStyle/>
          <a:p>
            <a:r>
              <a:rPr lang="es-ES" sz="2400" dirty="0"/>
              <a:t>Es a partir de este período </a:t>
            </a:r>
            <a:r>
              <a:rPr lang="es-ES" dirty="0"/>
              <a:t>se construye</a:t>
            </a:r>
            <a:r>
              <a:rPr lang="es-ES" sz="2400" dirty="0"/>
              <a:t> el camino de honor entre dos canales y la gran perspectiva en el eje del castillo, con sus canales y estanques con un largo canal de 248 metros el "underground" y una "sala de agua. </a:t>
            </a:r>
          </a:p>
          <a:p>
            <a:r>
              <a:rPr lang="es-ES" sz="2400" dirty="0"/>
              <a:t> En el siglo XVIII la marquesa de Novion añade  el hermoso espejo de agua. </a:t>
            </a:r>
          </a:p>
          <a:p>
            <a:endParaRPr lang="es-ES" dirty="0"/>
          </a:p>
        </p:txBody>
      </p:sp>
    </p:spTree>
    <p:extLst>
      <p:ext uri="{BB962C8B-B14F-4D97-AF65-F5344CB8AC3E}">
        <p14:creationId xmlns:p14="http://schemas.microsoft.com/office/powerpoint/2010/main" val="131967017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1 Imagen" descr="Chateau de Couranc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25" y="0"/>
            <a:ext cx="90995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718835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208116903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44984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8764088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419871455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147706062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1 Imagen" descr="Chateau de Courances.-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847968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1 Imagen" descr="Chateau de Courances-.-miroi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527079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90082396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1 Imagen" descr="Chateau de Courances.-m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003215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229525912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7993"/>
            <a:ext cx="9144000" cy="6842014"/>
          </a:xfrm>
          <a:prstGeom prst="rect">
            <a:avLst/>
          </a:prstGeom>
        </p:spPr>
      </p:pic>
    </p:spTree>
    <p:extLst>
      <p:ext uri="{BB962C8B-B14F-4D97-AF65-F5344CB8AC3E}">
        <p14:creationId xmlns:p14="http://schemas.microsoft.com/office/powerpoint/2010/main" val="51349605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2283358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364938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268004955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2917751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440"/>
            <a:ext cx="4716016" cy="3621584"/>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16016" y="23440"/>
            <a:ext cx="4427984" cy="362158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146" y="3645024"/>
            <a:ext cx="4702870" cy="3212976"/>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16016" y="3645024"/>
            <a:ext cx="4427984" cy="3212976"/>
          </a:xfrm>
          <a:prstGeom prst="rect">
            <a:avLst/>
          </a:prstGeom>
        </p:spPr>
      </p:pic>
    </p:spTree>
    <p:extLst>
      <p:ext uri="{BB962C8B-B14F-4D97-AF65-F5344CB8AC3E}">
        <p14:creationId xmlns:p14="http://schemas.microsoft.com/office/powerpoint/2010/main" val="414338843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3095989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874037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0250777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152643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3982003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955714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5307331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Título"/>
          <p:cNvSpPr>
            <a:spLocks noGrp="1"/>
          </p:cNvSpPr>
          <p:nvPr>
            <p:ph type="title"/>
          </p:nvPr>
        </p:nvSpPr>
        <p:spPr/>
        <p:txBody>
          <a:bodyPr/>
          <a:lstStyle/>
          <a:p>
            <a:r>
              <a:rPr lang="es-ES" dirty="0"/>
              <a:t>Chateau de Vignal</a:t>
            </a:r>
          </a:p>
        </p:txBody>
      </p:sp>
      <p:sp>
        <p:nvSpPr>
          <p:cNvPr id="183299" name="2 Marcador de contenido"/>
          <p:cNvSpPr>
            <a:spLocks noGrp="1"/>
          </p:cNvSpPr>
          <p:nvPr>
            <p:ph sz="quarter" idx="1"/>
          </p:nvPr>
        </p:nvSpPr>
        <p:spPr/>
        <p:txBody>
          <a:bodyPr>
            <a:normAutofit/>
          </a:bodyPr>
          <a:lstStyle/>
          <a:p>
            <a:r>
              <a:rPr lang="es-ES" dirty="0"/>
              <a:t>Peter Chiesa construyo de la manera más hermosa, ya que al instante quería navegar por su maravilloso huerto y magníficos jardines del Château du Vignal. </a:t>
            </a:r>
          </a:p>
          <a:p>
            <a:r>
              <a:rPr lang="es-ES" dirty="0"/>
              <a:t>Con su esposa, creó un lugar hermoso que es el amor y el sueño de la perfección estética. Hoy Henriette, su hijo Alain, el jardinero se encargan de perpetuar una tradición de excelencia. </a:t>
            </a:r>
          </a:p>
          <a:p>
            <a:r>
              <a:rPr lang="es-ES" dirty="0"/>
              <a:t>En catálogos Oliviers &amp; Co. Nunca hemos ocultado nuestro compromiso y la superioridad incuestionable del aceite Vignal en todos los otros lotes del hexágono. </a:t>
            </a:r>
          </a:p>
          <a:p>
            <a:endParaRPr lang="es-ES" dirty="0"/>
          </a:p>
          <a:p>
            <a:endParaRPr lang="es-ES" dirty="0"/>
          </a:p>
        </p:txBody>
      </p:sp>
    </p:spTree>
    <p:extLst>
      <p:ext uri="{BB962C8B-B14F-4D97-AF65-F5344CB8AC3E}">
        <p14:creationId xmlns:p14="http://schemas.microsoft.com/office/powerpoint/2010/main" val="181334612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Château du Vignal está en vigor desde hace 20 años, sin duda, el mejor aceite de oliva francés. Es, además, permite superar la mayoría de los aceites delicioso valle Imperia. </a:t>
            </a:r>
          </a:p>
          <a:p>
            <a:r>
              <a:rPr lang="es-ES" dirty="0"/>
              <a:t>La aceituna francés debe mucho a Peter Chiesa y su encantadora esposa que Oliviers &amp; Co quiere ir aquí todo su afecto. Pero Peter no le gustaría la tristeza de las circunstancias, sino que seguimos al lado de su familia que mantener su aceite, íntimo orgullo de un hombre modesto! ... </a:t>
            </a:r>
          </a:p>
          <a:p>
            <a:endParaRPr lang="es-ES" dirty="0"/>
          </a:p>
          <a:p>
            <a:endParaRPr lang="es-ES" dirty="0"/>
          </a:p>
        </p:txBody>
      </p:sp>
    </p:spTree>
    <p:extLst>
      <p:ext uri="{BB962C8B-B14F-4D97-AF65-F5344CB8AC3E}">
        <p14:creationId xmlns:p14="http://schemas.microsoft.com/office/powerpoint/2010/main" val="422633753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2 Imagen" descr="Chateau de Vignal.-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483854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5346" name="1 Imagen" descr="Chateau de Vignal.-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293550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370" name="1 Imagen" descr="Chateau de Vignal.-bass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395209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7394" name="1 Imagen" descr="Chateau de Vignal.-Jardin entre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655747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418" name="1 Imagen" descr="Chateau de Vignal.-Oliverai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644641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341798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365"/>
            <a:ext cx="9144000" cy="6847635"/>
          </a:xfrm>
          <a:prstGeom prst="rect">
            <a:avLst/>
          </a:prstGeom>
        </p:spPr>
      </p:pic>
    </p:spTree>
    <p:extLst>
      <p:ext uri="{BB962C8B-B14F-4D97-AF65-F5344CB8AC3E}">
        <p14:creationId xmlns:p14="http://schemas.microsoft.com/office/powerpoint/2010/main" val="8413769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31244097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7769893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0347593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268515582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6987895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7975102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Título"/>
          <p:cNvSpPr>
            <a:spLocks noGrp="1"/>
          </p:cNvSpPr>
          <p:nvPr>
            <p:ph type="title"/>
          </p:nvPr>
        </p:nvSpPr>
        <p:spPr/>
        <p:txBody>
          <a:bodyPr/>
          <a:lstStyle/>
          <a:p>
            <a:pPr eaLnBrk="1" hangingPunct="1"/>
            <a:r>
              <a:rPr lang="es-ES" sz="4400" dirty="0"/>
              <a:t>Chateaux de France</a:t>
            </a:r>
          </a:p>
        </p:txBody>
      </p:sp>
      <p:sp>
        <p:nvSpPr>
          <p:cNvPr id="166915" name="2 Marcador de contenido"/>
          <p:cNvSpPr>
            <a:spLocks noGrp="1"/>
          </p:cNvSpPr>
          <p:nvPr>
            <p:ph sz="quarter" idx="1"/>
          </p:nvPr>
        </p:nvSpPr>
        <p:spPr/>
        <p:txBody>
          <a:bodyPr/>
          <a:lstStyle/>
          <a:p>
            <a:pPr eaLnBrk="1" hangingPunct="1"/>
            <a:r>
              <a:rPr lang="es-ES" dirty="0"/>
              <a:t>Francia es un país lleno de castillos, aquí aparecen algunos de los mas importantes.</a:t>
            </a:r>
          </a:p>
        </p:txBody>
      </p:sp>
    </p:spTree>
    <p:extLst>
      <p:ext uri="{BB962C8B-B14F-4D97-AF65-F5344CB8AC3E}">
        <p14:creationId xmlns:p14="http://schemas.microsoft.com/office/powerpoint/2010/main" val="403199915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1 Imagen" descr="Chateau de Creminil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756291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1 Imagen" descr="Chateau de Creminil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155457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1 Imagen" descr="Chateau de Frey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25" y="0"/>
            <a:ext cx="90995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181207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1 Imagen" descr="Chateau de Gruye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982074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1 Imagen" descr="Chateau de Hautefort.-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960785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58" name="1 Imagen" descr="Chateau de Hautefort.-Perigor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132082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2" name="2 Imagen" descr="Chateau de la Loire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46916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1 Imagen" descr="Chateau de la Roche Courb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544036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0" name="1 Imagen" descr="Chateau de la Roche Courbon.-1.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136443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154" name="1 Imagen" descr="Chateau de Louvighi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329751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78" name="1 Imagen" descr="Chateau de Louvignes,.Orangeri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288566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2" name="3 Imagen" descr="Chateau de Ninon.-Villarceau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25" y="0"/>
            <a:ext cx="90995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580371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6" name="1 Imagen" descr="Chateau de Rambouille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25" y="0"/>
            <a:ext cx="90995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205255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1250" name="1 Imagen" descr="Chateau de Saint Cloud.-Terra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22065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74" name="1 Imagen" descr="Chateau de Sassy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842006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2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60</TotalTime>
  <Words>1116</Words>
  <Application>Microsoft Office PowerPoint</Application>
  <PresentationFormat>Presentación en pantalla (4:3)</PresentationFormat>
  <Paragraphs>230</Paragraphs>
  <Slides>112</Slides>
  <Notes>101</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112</vt:i4>
      </vt:variant>
    </vt:vector>
  </HeadingPairs>
  <TitlesOfParts>
    <vt:vector size="119" baseType="lpstr">
      <vt:lpstr>Arial</vt:lpstr>
      <vt:lpstr>Calibri</vt:lpstr>
      <vt:lpstr>Century Schoolbook</vt:lpstr>
      <vt:lpstr>Wingdings</vt:lpstr>
      <vt:lpstr>Wingdings 2</vt:lpstr>
      <vt:lpstr>2_Default Theme</vt:lpstr>
      <vt:lpstr>Mirador</vt:lpstr>
      <vt:lpstr>EUROPA..LA VUELTA AL MUNDO EN 885 JARDINES.- FRANCIA.-Chateau de Chenonceau.-Chateau de Courances.-Chateau de Vignal.-Chateaux de Francia</vt:lpstr>
      <vt:lpstr>Chateau de Chenonceau</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Chateau de Courance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Chateau de Vignal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Chateaux de France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Josep</dc:creator>
  <cp:lastModifiedBy>Usuario</cp:lastModifiedBy>
  <cp:revision>8</cp:revision>
  <dcterms:created xsi:type="dcterms:W3CDTF">2016-03-12T09:21:39Z</dcterms:created>
  <dcterms:modified xsi:type="dcterms:W3CDTF">2018-03-09T16:35:37Z</dcterms:modified>
</cp:coreProperties>
</file>