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6"/>
  </p:notesMasterIdLst>
  <p:sldIdLst>
    <p:sldId id="257" r:id="rId2"/>
    <p:sldId id="258" r:id="rId3"/>
    <p:sldId id="390" r:id="rId4"/>
    <p:sldId id="391" r:id="rId5"/>
    <p:sldId id="392" r:id="rId6"/>
    <p:sldId id="393" r:id="rId7"/>
    <p:sldId id="259"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394" r:id="rId28"/>
    <p:sldId id="395" r:id="rId29"/>
    <p:sldId id="280" r:id="rId30"/>
    <p:sldId id="281" r:id="rId31"/>
    <p:sldId id="282" r:id="rId32"/>
    <p:sldId id="283" r:id="rId33"/>
    <p:sldId id="285" r:id="rId34"/>
    <p:sldId id="286" r:id="rId35"/>
    <p:sldId id="287" r:id="rId36"/>
    <p:sldId id="288" r:id="rId37"/>
    <p:sldId id="289" r:id="rId38"/>
    <p:sldId id="290"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13" r:id="rId54"/>
    <p:sldId id="311" r:id="rId55"/>
    <p:sldId id="320" r:id="rId56"/>
    <p:sldId id="321" r:id="rId57"/>
    <p:sldId id="308" r:id="rId58"/>
    <p:sldId id="306" r:id="rId59"/>
    <p:sldId id="312" r:id="rId60"/>
    <p:sldId id="309" r:id="rId61"/>
    <p:sldId id="310" r:id="rId62"/>
    <p:sldId id="314" r:id="rId63"/>
    <p:sldId id="315" r:id="rId64"/>
    <p:sldId id="316" r:id="rId65"/>
    <p:sldId id="307" r:id="rId66"/>
    <p:sldId id="322" r:id="rId67"/>
    <p:sldId id="371" r:id="rId68"/>
    <p:sldId id="372" r:id="rId69"/>
    <p:sldId id="324" r:id="rId70"/>
    <p:sldId id="317" r:id="rId71"/>
    <p:sldId id="386" r:id="rId72"/>
    <p:sldId id="325" r:id="rId73"/>
    <p:sldId id="329" r:id="rId74"/>
    <p:sldId id="342" r:id="rId75"/>
    <p:sldId id="318" r:id="rId76"/>
    <p:sldId id="319" r:id="rId77"/>
    <p:sldId id="326" r:id="rId78"/>
    <p:sldId id="328" r:id="rId79"/>
    <p:sldId id="330" r:id="rId80"/>
    <p:sldId id="331" r:id="rId81"/>
    <p:sldId id="334" r:id="rId82"/>
    <p:sldId id="332" r:id="rId83"/>
    <p:sldId id="337" r:id="rId84"/>
    <p:sldId id="333" r:id="rId85"/>
    <p:sldId id="335" r:id="rId86"/>
    <p:sldId id="336" r:id="rId87"/>
    <p:sldId id="338" r:id="rId88"/>
    <p:sldId id="323" r:id="rId89"/>
    <p:sldId id="346" r:id="rId90"/>
    <p:sldId id="340" r:id="rId91"/>
    <p:sldId id="341" r:id="rId92"/>
    <p:sldId id="347" r:id="rId93"/>
    <p:sldId id="343" r:id="rId94"/>
    <p:sldId id="339" r:id="rId95"/>
    <p:sldId id="344" r:id="rId96"/>
    <p:sldId id="378" r:id="rId97"/>
    <p:sldId id="379" r:id="rId98"/>
    <p:sldId id="380" r:id="rId99"/>
    <p:sldId id="381" r:id="rId100"/>
    <p:sldId id="382" r:id="rId101"/>
    <p:sldId id="383" r:id="rId102"/>
    <p:sldId id="389" r:id="rId103"/>
    <p:sldId id="384" r:id="rId104"/>
    <p:sldId id="376" r:id="rId105"/>
    <p:sldId id="385" r:id="rId106"/>
    <p:sldId id="387" r:id="rId107"/>
    <p:sldId id="345" r:id="rId108"/>
    <p:sldId id="348" r:id="rId109"/>
    <p:sldId id="349" r:id="rId110"/>
    <p:sldId id="350" r:id="rId111"/>
    <p:sldId id="374" r:id="rId112"/>
    <p:sldId id="375" r:id="rId113"/>
    <p:sldId id="373" r:id="rId114"/>
    <p:sldId id="377" r:id="rId1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179E82-E379-42DD-8B8B-5FA52031E7ED}"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A45EE1-7AAC-4FBA-AE72-8CFB99D1F7AA}" type="slidenum">
              <a:rPr lang="es-ES" smtClean="0"/>
              <a:t>‹Nº›</a:t>
            </a:fld>
            <a:endParaRPr lang="es-ES" dirty="0"/>
          </a:p>
        </p:txBody>
      </p:sp>
    </p:spTree>
    <p:extLst>
      <p:ext uri="{BB962C8B-B14F-4D97-AF65-F5344CB8AC3E}">
        <p14:creationId xmlns:p14="http://schemas.microsoft.com/office/powerpoint/2010/main" val="2619699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Toulouse.-Antigua Puerta deel Capitolio</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6</a:t>
            </a:fld>
            <a:endParaRPr lang="es-ES" dirty="0"/>
          </a:p>
        </p:txBody>
      </p:sp>
    </p:spTree>
    <p:extLst>
      <p:ext uri="{BB962C8B-B14F-4D97-AF65-F5344CB8AC3E}">
        <p14:creationId xmlns:p14="http://schemas.microsoft.com/office/powerpoint/2010/main" val="2927102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7</a:t>
            </a:fld>
            <a:endParaRPr lang="es-ES" dirty="0"/>
          </a:p>
        </p:txBody>
      </p:sp>
    </p:spTree>
    <p:extLst>
      <p:ext uri="{BB962C8B-B14F-4D97-AF65-F5344CB8AC3E}">
        <p14:creationId xmlns:p14="http://schemas.microsoft.com/office/powerpoint/2010/main" val="1587218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8</a:t>
            </a:fld>
            <a:endParaRPr lang="es-ES" dirty="0"/>
          </a:p>
        </p:txBody>
      </p:sp>
    </p:spTree>
    <p:extLst>
      <p:ext uri="{BB962C8B-B14F-4D97-AF65-F5344CB8AC3E}">
        <p14:creationId xmlns:p14="http://schemas.microsoft.com/office/powerpoint/2010/main" val="1118446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9</a:t>
            </a:fld>
            <a:endParaRPr lang="es-ES" dirty="0"/>
          </a:p>
        </p:txBody>
      </p:sp>
    </p:spTree>
    <p:extLst>
      <p:ext uri="{BB962C8B-B14F-4D97-AF65-F5344CB8AC3E}">
        <p14:creationId xmlns:p14="http://schemas.microsoft.com/office/powerpoint/2010/main" val="2314988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baseline="0"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10</a:t>
            </a:fld>
            <a:endParaRPr lang="es-ES" dirty="0"/>
          </a:p>
        </p:txBody>
      </p:sp>
    </p:spTree>
    <p:extLst>
      <p:ext uri="{BB962C8B-B14F-4D97-AF65-F5344CB8AC3E}">
        <p14:creationId xmlns:p14="http://schemas.microsoft.com/office/powerpoint/2010/main" val="1441674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11</a:t>
            </a:fld>
            <a:endParaRPr lang="es-ES" dirty="0"/>
          </a:p>
        </p:txBody>
      </p:sp>
    </p:spTree>
    <p:extLst>
      <p:ext uri="{BB962C8B-B14F-4D97-AF65-F5344CB8AC3E}">
        <p14:creationId xmlns:p14="http://schemas.microsoft.com/office/powerpoint/2010/main" val="2714563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12</a:t>
            </a:fld>
            <a:endParaRPr lang="es-ES" dirty="0"/>
          </a:p>
        </p:txBody>
      </p:sp>
    </p:spTree>
    <p:extLst>
      <p:ext uri="{BB962C8B-B14F-4D97-AF65-F5344CB8AC3E}">
        <p14:creationId xmlns:p14="http://schemas.microsoft.com/office/powerpoint/2010/main" val="2434947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13</a:t>
            </a:fld>
            <a:endParaRPr lang="es-ES" dirty="0"/>
          </a:p>
        </p:txBody>
      </p:sp>
    </p:spTree>
    <p:extLst>
      <p:ext uri="{BB962C8B-B14F-4D97-AF65-F5344CB8AC3E}">
        <p14:creationId xmlns:p14="http://schemas.microsoft.com/office/powerpoint/2010/main" val="1535436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14</a:t>
            </a:fld>
            <a:endParaRPr lang="es-ES" dirty="0"/>
          </a:p>
        </p:txBody>
      </p:sp>
    </p:spTree>
    <p:extLst>
      <p:ext uri="{BB962C8B-B14F-4D97-AF65-F5344CB8AC3E}">
        <p14:creationId xmlns:p14="http://schemas.microsoft.com/office/powerpoint/2010/main" val="2509384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15</a:t>
            </a:fld>
            <a:endParaRPr lang="es-ES" dirty="0"/>
          </a:p>
        </p:txBody>
      </p:sp>
    </p:spTree>
    <p:extLst>
      <p:ext uri="{BB962C8B-B14F-4D97-AF65-F5344CB8AC3E}">
        <p14:creationId xmlns:p14="http://schemas.microsoft.com/office/powerpoint/2010/main" val="3307878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16</a:t>
            </a:fld>
            <a:endParaRPr lang="es-ES" dirty="0"/>
          </a:p>
        </p:txBody>
      </p:sp>
    </p:spTree>
    <p:extLst>
      <p:ext uri="{BB962C8B-B14F-4D97-AF65-F5344CB8AC3E}">
        <p14:creationId xmlns:p14="http://schemas.microsoft.com/office/powerpoint/2010/main" val="2000639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17</a:t>
            </a:fld>
            <a:endParaRPr lang="es-ES" dirty="0"/>
          </a:p>
        </p:txBody>
      </p:sp>
    </p:spTree>
    <p:extLst>
      <p:ext uri="{BB962C8B-B14F-4D97-AF65-F5344CB8AC3E}">
        <p14:creationId xmlns:p14="http://schemas.microsoft.com/office/powerpoint/2010/main" val="26251047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18</a:t>
            </a:fld>
            <a:endParaRPr lang="es-ES" dirty="0"/>
          </a:p>
        </p:txBody>
      </p:sp>
    </p:spTree>
    <p:extLst>
      <p:ext uri="{BB962C8B-B14F-4D97-AF65-F5344CB8AC3E}">
        <p14:creationId xmlns:p14="http://schemas.microsoft.com/office/powerpoint/2010/main" val="988568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19</a:t>
            </a:fld>
            <a:endParaRPr lang="es-ES" dirty="0"/>
          </a:p>
        </p:txBody>
      </p:sp>
    </p:spTree>
    <p:extLst>
      <p:ext uri="{BB962C8B-B14F-4D97-AF65-F5344CB8AC3E}">
        <p14:creationId xmlns:p14="http://schemas.microsoft.com/office/powerpoint/2010/main" val="45681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20</a:t>
            </a:fld>
            <a:endParaRPr lang="es-ES" dirty="0"/>
          </a:p>
        </p:txBody>
      </p:sp>
    </p:spTree>
    <p:extLst>
      <p:ext uri="{BB962C8B-B14F-4D97-AF65-F5344CB8AC3E}">
        <p14:creationId xmlns:p14="http://schemas.microsoft.com/office/powerpoint/2010/main" val="2550776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21</a:t>
            </a:fld>
            <a:endParaRPr lang="es-ES" dirty="0"/>
          </a:p>
        </p:txBody>
      </p:sp>
    </p:spTree>
    <p:extLst>
      <p:ext uri="{BB962C8B-B14F-4D97-AF65-F5344CB8AC3E}">
        <p14:creationId xmlns:p14="http://schemas.microsoft.com/office/powerpoint/2010/main" val="554531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22</a:t>
            </a:fld>
            <a:endParaRPr lang="es-ES" dirty="0"/>
          </a:p>
        </p:txBody>
      </p:sp>
    </p:spTree>
    <p:extLst>
      <p:ext uri="{BB962C8B-B14F-4D97-AF65-F5344CB8AC3E}">
        <p14:creationId xmlns:p14="http://schemas.microsoft.com/office/powerpoint/2010/main" val="2329360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23</a:t>
            </a:fld>
            <a:endParaRPr lang="es-ES" dirty="0"/>
          </a:p>
        </p:txBody>
      </p:sp>
    </p:spTree>
    <p:extLst>
      <p:ext uri="{BB962C8B-B14F-4D97-AF65-F5344CB8AC3E}">
        <p14:creationId xmlns:p14="http://schemas.microsoft.com/office/powerpoint/2010/main" val="1834615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24</a:t>
            </a:fld>
            <a:endParaRPr lang="es-ES" dirty="0"/>
          </a:p>
        </p:txBody>
      </p:sp>
    </p:spTree>
    <p:extLst>
      <p:ext uri="{BB962C8B-B14F-4D97-AF65-F5344CB8AC3E}">
        <p14:creationId xmlns:p14="http://schemas.microsoft.com/office/powerpoint/2010/main" val="439061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Toulouse</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25</a:t>
            </a:fld>
            <a:endParaRPr lang="es-ES" dirty="0"/>
          </a:p>
        </p:txBody>
      </p:sp>
    </p:spTree>
    <p:extLst>
      <p:ext uri="{BB962C8B-B14F-4D97-AF65-F5344CB8AC3E}">
        <p14:creationId xmlns:p14="http://schemas.microsoft.com/office/powerpoint/2010/main" val="777033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la Villa Thuret.-Acacia implexa</a:t>
            </a:r>
          </a:p>
        </p:txBody>
      </p:sp>
      <p:sp>
        <p:nvSpPr>
          <p:cNvPr id="4" name="3 Marcador de número de diapositiva"/>
          <p:cNvSpPr>
            <a:spLocks noGrp="1"/>
          </p:cNvSpPr>
          <p:nvPr>
            <p:ph type="sldNum" sz="quarter" idx="10"/>
          </p:nvPr>
        </p:nvSpPr>
        <p:spPr/>
        <p:txBody>
          <a:bodyPr/>
          <a:lstStyle/>
          <a:p>
            <a:fld id="{6DA45EE1-7AAC-4FBA-AE72-8CFB99D1F7AA}" type="slidenum">
              <a:rPr lang="es-ES" smtClean="0"/>
              <a:t>29</a:t>
            </a:fld>
            <a:endParaRPr lang="es-ES" dirty="0"/>
          </a:p>
        </p:txBody>
      </p:sp>
    </p:spTree>
    <p:extLst>
      <p:ext uri="{BB962C8B-B14F-4D97-AF65-F5344CB8AC3E}">
        <p14:creationId xmlns:p14="http://schemas.microsoft.com/office/powerpoint/2010/main" val="174303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a:t>
            </a:r>
            <a:r>
              <a:rPr lang="fr-FR" dirty="0" err="1"/>
              <a:t>Thuret.-Butia</a:t>
            </a:r>
            <a:r>
              <a:rPr lang="fr-FR" dirty="0"/>
              <a:t> </a:t>
            </a:r>
            <a:r>
              <a:rPr lang="fr-FR" dirty="0" err="1"/>
              <a:t>capitata</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30</a:t>
            </a:fld>
            <a:endParaRPr lang="es-ES" dirty="0"/>
          </a:p>
        </p:txBody>
      </p:sp>
    </p:spTree>
    <p:extLst>
      <p:ext uri="{BB962C8B-B14F-4D97-AF65-F5344CB8AC3E}">
        <p14:creationId xmlns:p14="http://schemas.microsoft.com/office/powerpoint/2010/main" val="3211320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a:t>
            </a:r>
            <a:r>
              <a:rPr lang="fr-FR" dirty="0" err="1"/>
              <a:t>Thuret.-Capparis</a:t>
            </a:r>
            <a:r>
              <a:rPr lang="fr-FR" dirty="0"/>
              <a:t> </a:t>
            </a:r>
            <a:r>
              <a:rPr lang="fr-FR" dirty="0" err="1"/>
              <a:t>spinosa</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31</a:t>
            </a:fld>
            <a:endParaRPr lang="es-ES" dirty="0"/>
          </a:p>
        </p:txBody>
      </p:sp>
    </p:spTree>
    <p:extLst>
      <p:ext uri="{BB962C8B-B14F-4D97-AF65-F5344CB8AC3E}">
        <p14:creationId xmlns:p14="http://schemas.microsoft.com/office/powerpoint/2010/main" val="4111734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32</a:t>
            </a:fld>
            <a:endParaRPr lang="es-ES" dirty="0"/>
          </a:p>
        </p:txBody>
      </p:sp>
    </p:spTree>
    <p:extLst>
      <p:ext uri="{BB962C8B-B14F-4D97-AF65-F5344CB8AC3E}">
        <p14:creationId xmlns:p14="http://schemas.microsoft.com/office/powerpoint/2010/main" val="1921082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33</a:t>
            </a:fld>
            <a:endParaRPr lang="es-ES" dirty="0"/>
          </a:p>
        </p:txBody>
      </p:sp>
    </p:spTree>
    <p:extLst>
      <p:ext uri="{BB962C8B-B14F-4D97-AF65-F5344CB8AC3E}">
        <p14:creationId xmlns:p14="http://schemas.microsoft.com/office/powerpoint/2010/main" val="3747175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a:t>
            </a:r>
            <a:r>
              <a:rPr lang="fr-FR" dirty="0" err="1"/>
              <a:t>Thuret.-Encephalartos</a:t>
            </a:r>
            <a:r>
              <a:rPr lang="fr-FR" dirty="0"/>
              <a:t> </a:t>
            </a:r>
            <a:r>
              <a:rPr lang="fr-FR" dirty="0" err="1"/>
              <a:t>horridus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34</a:t>
            </a:fld>
            <a:endParaRPr lang="es-ES" dirty="0"/>
          </a:p>
        </p:txBody>
      </p:sp>
    </p:spTree>
    <p:extLst>
      <p:ext uri="{BB962C8B-B14F-4D97-AF65-F5344CB8AC3E}">
        <p14:creationId xmlns:p14="http://schemas.microsoft.com/office/powerpoint/2010/main" val="18394866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a:t>
            </a:r>
            <a:r>
              <a:rPr lang="fr-FR" dirty="0" err="1"/>
              <a:t>Thuret.-Melaleuca</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35</a:t>
            </a:fld>
            <a:endParaRPr lang="es-ES" dirty="0"/>
          </a:p>
        </p:txBody>
      </p:sp>
    </p:spTree>
    <p:extLst>
      <p:ext uri="{BB962C8B-B14F-4D97-AF65-F5344CB8AC3E}">
        <p14:creationId xmlns:p14="http://schemas.microsoft.com/office/powerpoint/2010/main" val="17992434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a:t>
            </a:r>
            <a:r>
              <a:rPr lang="fr-FR" dirty="0" err="1"/>
              <a:t>Thuret.-Photinia</a:t>
            </a:r>
            <a:r>
              <a:rPr lang="fr-FR" dirty="0"/>
              <a:t> </a:t>
            </a:r>
            <a:r>
              <a:rPr lang="fr-FR" dirty="0" err="1"/>
              <a:t>serratifolia</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36</a:t>
            </a:fld>
            <a:endParaRPr lang="es-ES" dirty="0"/>
          </a:p>
        </p:txBody>
      </p:sp>
    </p:spTree>
    <p:extLst>
      <p:ext uri="{BB962C8B-B14F-4D97-AF65-F5344CB8AC3E}">
        <p14:creationId xmlns:p14="http://schemas.microsoft.com/office/powerpoint/2010/main" val="11040614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a:t>
            </a:r>
            <a:r>
              <a:rPr lang="fr-FR" dirty="0" err="1"/>
              <a:t>Thuret.-Romneya</a:t>
            </a:r>
            <a:r>
              <a:rPr lang="fr-FR" dirty="0"/>
              <a:t> </a:t>
            </a:r>
            <a:r>
              <a:rPr lang="fr-FR" dirty="0" err="1"/>
              <a:t>coulterii</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37</a:t>
            </a:fld>
            <a:endParaRPr lang="es-ES" dirty="0"/>
          </a:p>
        </p:txBody>
      </p:sp>
    </p:spTree>
    <p:extLst>
      <p:ext uri="{BB962C8B-B14F-4D97-AF65-F5344CB8AC3E}">
        <p14:creationId xmlns:p14="http://schemas.microsoft.com/office/powerpoint/2010/main" val="36462799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38</a:t>
            </a:fld>
            <a:endParaRPr lang="es-ES" dirty="0"/>
          </a:p>
        </p:txBody>
      </p:sp>
    </p:spTree>
    <p:extLst>
      <p:ext uri="{BB962C8B-B14F-4D97-AF65-F5344CB8AC3E}">
        <p14:creationId xmlns:p14="http://schemas.microsoft.com/office/powerpoint/2010/main" val="16877374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40</a:t>
            </a:fld>
            <a:endParaRPr lang="es-ES" dirty="0"/>
          </a:p>
        </p:txBody>
      </p:sp>
    </p:spTree>
    <p:extLst>
      <p:ext uri="{BB962C8B-B14F-4D97-AF65-F5344CB8AC3E}">
        <p14:creationId xmlns:p14="http://schemas.microsoft.com/office/powerpoint/2010/main" val="34620429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41</a:t>
            </a:fld>
            <a:endParaRPr lang="es-ES" dirty="0"/>
          </a:p>
        </p:txBody>
      </p:sp>
    </p:spTree>
    <p:extLst>
      <p:ext uri="{BB962C8B-B14F-4D97-AF65-F5344CB8AC3E}">
        <p14:creationId xmlns:p14="http://schemas.microsoft.com/office/powerpoint/2010/main" val="134248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42</a:t>
            </a:fld>
            <a:endParaRPr lang="es-ES" dirty="0"/>
          </a:p>
        </p:txBody>
      </p:sp>
    </p:spTree>
    <p:extLst>
      <p:ext uri="{BB962C8B-B14F-4D97-AF65-F5344CB8AC3E}">
        <p14:creationId xmlns:p14="http://schemas.microsoft.com/office/powerpoint/2010/main" val="38311591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43</a:t>
            </a:fld>
            <a:endParaRPr lang="es-ES" dirty="0"/>
          </a:p>
        </p:txBody>
      </p:sp>
    </p:spTree>
    <p:extLst>
      <p:ext uri="{BB962C8B-B14F-4D97-AF65-F5344CB8AC3E}">
        <p14:creationId xmlns:p14="http://schemas.microsoft.com/office/powerpoint/2010/main" val="23696028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44</a:t>
            </a:fld>
            <a:endParaRPr lang="es-ES" dirty="0"/>
          </a:p>
        </p:txBody>
      </p:sp>
    </p:spTree>
    <p:extLst>
      <p:ext uri="{BB962C8B-B14F-4D97-AF65-F5344CB8AC3E}">
        <p14:creationId xmlns:p14="http://schemas.microsoft.com/office/powerpoint/2010/main" val="27877329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Thuret..-Eucaliptus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45</a:t>
            </a:fld>
            <a:endParaRPr lang="es-ES" dirty="0"/>
          </a:p>
        </p:txBody>
      </p:sp>
    </p:spTree>
    <p:extLst>
      <p:ext uri="{BB962C8B-B14F-4D97-AF65-F5344CB8AC3E}">
        <p14:creationId xmlns:p14="http://schemas.microsoft.com/office/powerpoint/2010/main" val="26764460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46</a:t>
            </a:fld>
            <a:endParaRPr lang="es-ES" dirty="0"/>
          </a:p>
        </p:txBody>
      </p:sp>
    </p:spTree>
    <p:extLst>
      <p:ext uri="{BB962C8B-B14F-4D97-AF65-F5344CB8AC3E}">
        <p14:creationId xmlns:p14="http://schemas.microsoft.com/office/powerpoint/2010/main" val="16454846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47</a:t>
            </a:fld>
            <a:endParaRPr lang="es-ES" dirty="0"/>
          </a:p>
        </p:txBody>
      </p:sp>
    </p:spTree>
    <p:extLst>
      <p:ext uri="{BB962C8B-B14F-4D97-AF65-F5344CB8AC3E}">
        <p14:creationId xmlns:p14="http://schemas.microsoft.com/office/powerpoint/2010/main" val="17963655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48</a:t>
            </a:fld>
            <a:endParaRPr lang="es-ES" dirty="0"/>
          </a:p>
        </p:txBody>
      </p:sp>
    </p:spTree>
    <p:extLst>
      <p:ext uri="{BB962C8B-B14F-4D97-AF65-F5344CB8AC3E}">
        <p14:creationId xmlns:p14="http://schemas.microsoft.com/office/powerpoint/2010/main" val="331236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49</a:t>
            </a:fld>
            <a:endParaRPr lang="es-ES" dirty="0"/>
          </a:p>
        </p:txBody>
      </p:sp>
    </p:spTree>
    <p:extLst>
      <p:ext uri="{BB962C8B-B14F-4D97-AF65-F5344CB8AC3E}">
        <p14:creationId xmlns:p14="http://schemas.microsoft.com/office/powerpoint/2010/main" val="13069897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50</a:t>
            </a:fld>
            <a:endParaRPr lang="es-ES" dirty="0"/>
          </a:p>
        </p:txBody>
      </p:sp>
    </p:spTree>
    <p:extLst>
      <p:ext uri="{BB962C8B-B14F-4D97-AF65-F5344CB8AC3E}">
        <p14:creationId xmlns:p14="http://schemas.microsoft.com/office/powerpoint/2010/main" val="6774557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la Villa Thuret.</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51</a:t>
            </a:fld>
            <a:endParaRPr lang="es-ES" dirty="0"/>
          </a:p>
        </p:txBody>
      </p:sp>
    </p:spTree>
    <p:extLst>
      <p:ext uri="{BB962C8B-B14F-4D97-AF65-F5344CB8AC3E}">
        <p14:creationId xmlns:p14="http://schemas.microsoft.com/office/powerpoint/2010/main" val="18019060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53</a:t>
            </a:fld>
            <a:endParaRPr lang="es-ES" dirty="0"/>
          </a:p>
        </p:txBody>
      </p:sp>
    </p:spTree>
    <p:extLst>
      <p:ext uri="{BB962C8B-B14F-4D97-AF65-F5344CB8AC3E}">
        <p14:creationId xmlns:p14="http://schemas.microsoft.com/office/powerpoint/2010/main" val="42386594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54</a:t>
            </a:fld>
            <a:endParaRPr lang="es-ES" dirty="0"/>
          </a:p>
        </p:txBody>
      </p:sp>
    </p:spTree>
    <p:extLst>
      <p:ext uri="{BB962C8B-B14F-4D97-AF65-F5344CB8AC3E}">
        <p14:creationId xmlns:p14="http://schemas.microsoft.com/office/powerpoint/2010/main" val="41879394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55</a:t>
            </a:fld>
            <a:endParaRPr lang="es-ES" dirty="0"/>
          </a:p>
        </p:txBody>
      </p:sp>
    </p:spTree>
    <p:extLst>
      <p:ext uri="{BB962C8B-B14F-4D97-AF65-F5344CB8AC3E}">
        <p14:creationId xmlns:p14="http://schemas.microsoft.com/office/powerpoint/2010/main" val="25155507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56</a:t>
            </a:fld>
            <a:endParaRPr lang="es-ES" dirty="0"/>
          </a:p>
        </p:txBody>
      </p:sp>
    </p:spTree>
    <p:extLst>
      <p:ext uri="{BB962C8B-B14F-4D97-AF65-F5344CB8AC3E}">
        <p14:creationId xmlns:p14="http://schemas.microsoft.com/office/powerpoint/2010/main" val="2563459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57</a:t>
            </a:fld>
            <a:endParaRPr lang="es-ES" dirty="0"/>
          </a:p>
        </p:txBody>
      </p:sp>
    </p:spTree>
    <p:extLst>
      <p:ext uri="{BB962C8B-B14F-4D97-AF65-F5344CB8AC3E}">
        <p14:creationId xmlns:p14="http://schemas.microsoft.com/office/powerpoint/2010/main" val="14233112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58</a:t>
            </a:fld>
            <a:endParaRPr lang="es-ES" dirty="0"/>
          </a:p>
        </p:txBody>
      </p:sp>
    </p:spTree>
    <p:extLst>
      <p:ext uri="{BB962C8B-B14F-4D97-AF65-F5344CB8AC3E}">
        <p14:creationId xmlns:p14="http://schemas.microsoft.com/office/powerpoint/2010/main" val="2196101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59</a:t>
            </a:fld>
            <a:endParaRPr lang="es-ES" dirty="0"/>
          </a:p>
        </p:txBody>
      </p:sp>
    </p:spTree>
    <p:extLst>
      <p:ext uri="{BB962C8B-B14F-4D97-AF65-F5344CB8AC3E}">
        <p14:creationId xmlns:p14="http://schemas.microsoft.com/office/powerpoint/2010/main" val="11361611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61</a:t>
            </a:fld>
            <a:endParaRPr lang="es-ES" dirty="0"/>
          </a:p>
        </p:txBody>
      </p:sp>
    </p:spTree>
    <p:extLst>
      <p:ext uri="{BB962C8B-B14F-4D97-AF65-F5344CB8AC3E}">
        <p14:creationId xmlns:p14="http://schemas.microsoft.com/office/powerpoint/2010/main" val="16460947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62</a:t>
            </a:fld>
            <a:endParaRPr lang="es-ES" dirty="0"/>
          </a:p>
        </p:txBody>
      </p:sp>
    </p:spTree>
    <p:extLst>
      <p:ext uri="{BB962C8B-B14F-4D97-AF65-F5344CB8AC3E}">
        <p14:creationId xmlns:p14="http://schemas.microsoft.com/office/powerpoint/2010/main" val="12613403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63</a:t>
            </a:fld>
            <a:endParaRPr lang="es-ES" dirty="0"/>
          </a:p>
        </p:txBody>
      </p:sp>
    </p:spTree>
    <p:extLst>
      <p:ext uri="{BB962C8B-B14F-4D97-AF65-F5344CB8AC3E}">
        <p14:creationId xmlns:p14="http://schemas.microsoft.com/office/powerpoint/2010/main" val="29459404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64</a:t>
            </a:fld>
            <a:endParaRPr lang="es-ES" dirty="0"/>
          </a:p>
        </p:txBody>
      </p:sp>
    </p:spTree>
    <p:extLst>
      <p:ext uri="{BB962C8B-B14F-4D97-AF65-F5344CB8AC3E}">
        <p14:creationId xmlns:p14="http://schemas.microsoft.com/office/powerpoint/2010/main" val="3879354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65</a:t>
            </a:fld>
            <a:endParaRPr lang="es-ES" dirty="0"/>
          </a:p>
        </p:txBody>
      </p:sp>
    </p:spTree>
    <p:extLst>
      <p:ext uri="{BB962C8B-B14F-4D97-AF65-F5344CB8AC3E}">
        <p14:creationId xmlns:p14="http://schemas.microsoft.com/office/powerpoint/2010/main" val="42847569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66</a:t>
            </a:fld>
            <a:endParaRPr lang="es-ES" dirty="0"/>
          </a:p>
        </p:txBody>
      </p:sp>
    </p:spTree>
    <p:extLst>
      <p:ext uri="{BB962C8B-B14F-4D97-AF65-F5344CB8AC3E}">
        <p14:creationId xmlns:p14="http://schemas.microsoft.com/office/powerpoint/2010/main" val="20919904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67</a:t>
            </a:fld>
            <a:endParaRPr lang="es-ES" dirty="0"/>
          </a:p>
        </p:txBody>
      </p:sp>
    </p:spTree>
    <p:extLst>
      <p:ext uri="{BB962C8B-B14F-4D97-AF65-F5344CB8AC3E}">
        <p14:creationId xmlns:p14="http://schemas.microsoft.com/office/powerpoint/2010/main" val="28505155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68</a:t>
            </a:fld>
            <a:endParaRPr lang="es-ES" dirty="0"/>
          </a:p>
        </p:txBody>
      </p:sp>
    </p:spTree>
    <p:extLst>
      <p:ext uri="{BB962C8B-B14F-4D97-AF65-F5344CB8AC3E}">
        <p14:creationId xmlns:p14="http://schemas.microsoft.com/office/powerpoint/2010/main" val="14561851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69</a:t>
            </a:fld>
            <a:endParaRPr lang="es-ES" dirty="0"/>
          </a:p>
        </p:txBody>
      </p:sp>
    </p:spTree>
    <p:extLst>
      <p:ext uri="{BB962C8B-B14F-4D97-AF65-F5344CB8AC3E}">
        <p14:creationId xmlns:p14="http://schemas.microsoft.com/office/powerpoint/2010/main" val="15061882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70</a:t>
            </a:fld>
            <a:endParaRPr lang="es-ES" dirty="0"/>
          </a:p>
        </p:txBody>
      </p:sp>
    </p:spTree>
    <p:extLst>
      <p:ext uri="{BB962C8B-B14F-4D97-AF65-F5344CB8AC3E}">
        <p14:creationId xmlns:p14="http://schemas.microsoft.com/office/powerpoint/2010/main" val="19979299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71</a:t>
            </a:fld>
            <a:endParaRPr lang="es-ES" dirty="0"/>
          </a:p>
        </p:txBody>
      </p:sp>
    </p:spTree>
    <p:extLst>
      <p:ext uri="{BB962C8B-B14F-4D97-AF65-F5344CB8AC3E}">
        <p14:creationId xmlns:p14="http://schemas.microsoft.com/office/powerpoint/2010/main" val="17501797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72</a:t>
            </a:fld>
            <a:endParaRPr lang="es-ES" dirty="0"/>
          </a:p>
        </p:txBody>
      </p:sp>
    </p:spTree>
    <p:extLst>
      <p:ext uri="{BB962C8B-B14F-4D97-AF65-F5344CB8AC3E}">
        <p14:creationId xmlns:p14="http://schemas.microsoft.com/office/powerpoint/2010/main" val="17330116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73</a:t>
            </a:fld>
            <a:endParaRPr lang="es-ES" dirty="0"/>
          </a:p>
        </p:txBody>
      </p:sp>
    </p:spTree>
    <p:extLst>
      <p:ext uri="{BB962C8B-B14F-4D97-AF65-F5344CB8AC3E}">
        <p14:creationId xmlns:p14="http://schemas.microsoft.com/office/powerpoint/2010/main" val="9478711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74</a:t>
            </a:fld>
            <a:endParaRPr lang="es-ES" dirty="0"/>
          </a:p>
        </p:txBody>
      </p:sp>
    </p:spTree>
    <p:extLst>
      <p:ext uri="{BB962C8B-B14F-4D97-AF65-F5344CB8AC3E}">
        <p14:creationId xmlns:p14="http://schemas.microsoft.com/office/powerpoint/2010/main" val="21677168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75</a:t>
            </a:fld>
            <a:endParaRPr lang="es-ES" dirty="0"/>
          </a:p>
        </p:txBody>
      </p:sp>
    </p:spTree>
    <p:extLst>
      <p:ext uri="{BB962C8B-B14F-4D97-AF65-F5344CB8AC3E}">
        <p14:creationId xmlns:p14="http://schemas.microsoft.com/office/powerpoint/2010/main" val="36833733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76</a:t>
            </a:fld>
            <a:endParaRPr lang="es-ES" dirty="0"/>
          </a:p>
        </p:txBody>
      </p:sp>
    </p:spTree>
    <p:extLst>
      <p:ext uri="{BB962C8B-B14F-4D97-AF65-F5344CB8AC3E}">
        <p14:creationId xmlns:p14="http://schemas.microsoft.com/office/powerpoint/2010/main" val="5373658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77</a:t>
            </a:fld>
            <a:endParaRPr lang="es-ES" dirty="0"/>
          </a:p>
        </p:txBody>
      </p:sp>
    </p:spTree>
    <p:extLst>
      <p:ext uri="{BB962C8B-B14F-4D97-AF65-F5344CB8AC3E}">
        <p14:creationId xmlns:p14="http://schemas.microsoft.com/office/powerpoint/2010/main" val="1371250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78</a:t>
            </a:fld>
            <a:endParaRPr lang="es-ES" dirty="0"/>
          </a:p>
        </p:txBody>
      </p:sp>
    </p:spTree>
    <p:extLst>
      <p:ext uri="{BB962C8B-B14F-4D97-AF65-F5344CB8AC3E}">
        <p14:creationId xmlns:p14="http://schemas.microsoft.com/office/powerpoint/2010/main" val="809604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79</a:t>
            </a:fld>
            <a:endParaRPr lang="es-ES" dirty="0"/>
          </a:p>
        </p:txBody>
      </p:sp>
    </p:spTree>
    <p:extLst>
      <p:ext uri="{BB962C8B-B14F-4D97-AF65-F5344CB8AC3E}">
        <p14:creationId xmlns:p14="http://schemas.microsoft.com/office/powerpoint/2010/main" val="28951739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80</a:t>
            </a:fld>
            <a:endParaRPr lang="es-ES" dirty="0"/>
          </a:p>
        </p:txBody>
      </p:sp>
    </p:spTree>
    <p:extLst>
      <p:ext uri="{BB962C8B-B14F-4D97-AF65-F5344CB8AC3E}">
        <p14:creationId xmlns:p14="http://schemas.microsoft.com/office/powerpoint/2010/main" val="41036704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81</a:t>
            </a:fld>
            <a:endParaRPr lang="es-ES" dirty="0"/>
          </a:p>
        </p:txBody>
      </p:sp>
    </p:spTree>
    <p:extLst>
      <p:ext uri="{BB962C8B-B14F-4D97-AF65-F5344CB8AC3E}">
        <p14:creationId xmlns:p14="http://schemas.microsoft.com/office/powerpoint/2010/main" val="25375528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82</a:t>
            </a:fld>
            <a:endParaRPr lang="es-ES" dirty="0"/>
          </a:p>
        </p:txBody>
      </p:sp>
    </p:spTree>
    <p:extLst>
      <p:ext uri="{BB962C8B-B14F-4D97-AF65-F5344CB8AC3E}">
        <p14:creationId xmlns:p14="http://schemas.microsoft.com/office/powerpoint/2010/main" val="9308693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83</a:t>
            </a:fld>
            <a:endParaRPr lang="es-ES" dirty="0"/>
          </a:p>
        </p:txBody>
      </p:sp>
    </p:spTree>
    <p:extLst>
      <p:ext uri="{BB962C8B-B14F-4D97-AF65-F5344CB8AC3E}">
        <p14:creationId xmlns:p14="http://schemas.microsoft.com/office/powerpoint/2010/main" val="37265644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84</a:t>
            </a:fld>
            <a:endParaRPr lang="es-ES" dirty="0"/>
          </a:p>
        </p:txBody>
      </p:sp>
    </p:spTree>
    <p:extLst>
      <p:ext uri="{BB962C8B-B14F-4D97-AF65-F5344CB8AC3E}">
        <p14:creationId xmlns:p14="http://schemas.microsoft.com/office/powerpoint/2010/main" val="8851339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85</a:t>
            </a:fld>
            <a:endParaRPr lang="es-ES" dirty="0"/>
          </a:p>
        </p:txBody>
      </p:sp>
    </p:spTree>
    <p:extLst>
      <p:ext uri="{BB962C8B-B14F-4D97-AF65-F5344CB8AC3E}">
        <p14:creationId xmlns:p14="http://schemas.microsoft.com/office/powerpoint/2010/main" val="301981070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86</a:t>
            </a:fld>
            <a:endParaRPr lang="es-ES" dirty="0"/>
          </a:p>
        </p:txBody>
      </p:sp>
    </p:spTree>
    <p:extLst>
      <p:ext uri="{BB962C8B-B14F-4D97-AF65-F5344CB8AC3E}">
        <p14:creationId xmlns:p14="http://schemas.microsoft.com/office/powerpoint/2010/main" val="30091017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87</a:t>
            </a:fld>
            <a:endParaRPr lang="es-ES" dirty="0"/>
          </a:p>
        </p:txBody>
      </p:sp>
    </p:spTree>
    <p:extLst>
      <p:ext uri="{BB962C8B-B14F-4D97-AF65-F5344CB8AC3E}">
        <p14:creationId xmlns:p14="http://schemas.microsoft.com/office/powerpoint/2010/main" val="189127311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88</a:t>
            </a:fld>
            <a:endParaRPr lang="es-ES" dirty="0"/>
          </a:p>
        </p:txBody>
      </p:sp>
    </p:spTree>
    <p:extLst>
      <p:ext uri="{BB962C8B-B14F-4D97-AF65-F5344CB8AC3E}">
        <p14:creationId xmlns:p14="http://schemas.microsoft.com/office/powerpoint/2010/main" val="33250466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a:t>
            </a:r>
            <a:r>
              <a:rPr lang="fr-FR" dirty="0" err="1"/>
              <a:t>Thabor.-Rennes..-Abies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89</a:t>
            </a:fld>
            <a:endParaRPr lang="es-ES" dirty="0"/>
          </a:p>
        </p:txBody>
      </p:sp>
    </p:spTree>
    <p:extLst>
      <p:ext uri="{BB962C8B-B14F-4D97-AF65-F5344CB8AC3E}">
        <p14:creationId xmlns:p14="http://schemas.microsoft.com/office/powerpoint/2010/main" val="29648103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90</a:t>
            </a:fld>
            <a:endParaRPr lang="es-ES" dirty="0"/>
          </a:p>
        </p:txBody>
      </p:sp>
    </p:spTree>
    <p:extLst>
      <p:ext uri="{BB962C8B-B14F-4D97-AF65-F5344CB8AC3E}">
        <p14:creationId xmlns:p14="http://schemas.microsoft.com/office/powerpoint/2010/main" val="25023252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91</a:t>
            </a:fld>
            <a:endParaRPr lang="es-ES" dirty="0"/>
          </a:p>
        </p:txBody>
      </p:sp>
    </p:spTree>
    <p:extLst>
      <p:ext uri="{BB962C8B-B14F-4D97-AF65-F5344CB8AC3E}">
        <p14:creationId xmlns:p14="http://schemas.microsoft.com/office/powerpoint/2010/main" val="23035646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92</a:t>
            </a:fld>
            <a:endParaRPr lang="es-ES" dirty="0"/>
          </a:p>
        </p:txBody>
      </p:sp>
    </p:spTree>
    <p:extLst>
      <p:ext uri="{BB962C8B-B14F-4D97-AF65-F5344CB8AC3E}">
        <p14:creationId xmlns:p14="http://schemas.microsoft.com/office/powerpoint/2010/main" val="35678183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93</a:t>
            </a:fld>
            <a:endParaRPr lang="es-ES" dirty="0"/>
          </a:p>
        </p:txBody>
      </p:sp>
    </p:spTree>
    <p:extLst>
      <p:ext uri="{BB962C8B-B14F-4D97-AF65-F5344CB8AC3E}">
        <p14:creationId xmlns:p14="http://schemas.microsoft.com/office/powerpoint/2010/main" val="377785632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94</a:t>
            </a:fld>
            <a:endParaRPr lang="es-ES" dirty="0"/>
          </a:p>
        </p:txBody>
      </p:sp>
    </p:spTree>
    <p:extLst>
      <p:ext uri="{BB962C8B-B14F-4D97-AF65-F5344CB8AC3E}">
        <p14:creationId xmlns:p14="http://schemas.microsoft.com/office/powerpoint/2010/main" val="344256769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95</a:t>
            </a:fld>
            <a:endParaRPr lang="es-ES" dirty="0"/>
          </a:p>
        </p:txBody>
      </p:sp>
    </p:spTree>
    <p:extLst>
      <p:ext uri="{BB962C8B-B14F-4D97-AF65-F5344CB8AC3E}">
        <p14:creationId xmlns:p14="http://schemas.microsoft.com/office/powerpoint/2010/main" val="18655415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96</a:t>
            </a:fld>
            <a:endParaRPr lang="es-ES" dirty="0"/>
          </a:p>
        </p:txBody>
      </p:sp>
    </p:spTree>
    <p:extLst>
      <p:ext uri="{BB962C8B-B14F-4D97-AF65-F5344CB8AC3E}">
        <p14:creationId xmlns:p14="http://schemas.microsoft.com/office/powerpoint/2010/main" val="265947626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97</a:t>
            </a:fld>
            <a:endParaRPr lang="es-ES" dirty="0"/>
          </a:p>
        </p:txBody>
      </p:sp>
    </p:spTree>
    <p:extLst>
      <p:ext uri="{BB962C8B-B14F-4D97-AF65-F5344CB8AC3E}">
        <p14:creationId xmlns:p14="http://schemas.microsoft.com/office/powerpoint/2010/main" val="30348533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98</a:t>
            </a:fld>
            <a:endParaRPr lang="es-ES" dirty="0"/>
          </a:p>
        </p:txBody>
      </p:sp>
    </p:spTree>
    <p:extLst>
      <p:ext uri="{BB962C8B-B14F-4D97-AF65-F5344CB8AC3E}">
        <p14:creationId xmlns:p14="http://schemas.microsoft.com/office/powerpoint/2010/main" val="405837323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99</a:t>
            </a:fld>
            <a:endParaRPr lang="es-ES" dirty="0"/>
          </a:p>
        </p:txBody>
      </p:sp>
    </p:spTree>
    <p:extLst>
      <p:ext uri="{BB962C8B-B14F-4D97-AF65-F5344CB8AC3E}">
        <p14:creationId xmlns:p14="http://schemas.microsoft.com/office/powerpoint/2010/main" val="400175517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100</a:t>
            </a:fld>
            <a:endParaRPr lang="es-ES" dirty="0"/>
          </a:p>
        </p:txBody>
      </p:sp>
    </p:spTree>
    <p:extLst>
      <p:ext uri="{BB962C8B-B14F-4D97-AF65-F5344CB8AC3E}">
        <p14:creationId xmlns:p14="http://schemas.microsoft.com/office/powerpoint/2010/main" val="217926173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101</a:t>
            </a:fld>
            <a:endParaRPr lang="es-ES" dirty="0"/>
          </a:p>
        </p:txBody>
      </p:sp>
    </p:spTree>
    <p:extLst>
      <p:ext uri="{BB962C8B-B14F-4D97-AF65-F5344CB8AC3E}">
        <p14:creationId xmlns:p14="http://schemas.microsoft.com/office/powerpoint/2010/main" val="309187440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102</a:t>
            </a:fld>
            <a:endParaRPr lang="es-ES" dirty="0"/>
          </a:p>
        </p:txBody>
      </p:sp>
    </p:spTree>
    <p:extLst>
      <p:ext uri="{BB962C8B-B14F-4D97-AF65-F5344CB8AC3E}">
        <p14:creationId xmlns:p14="http://schemas.microsoft.com/office/powerpoint/2010/main" val="26779966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104</a:t>
            </a:fld>
            <a:endParaRPr lang="es-ES" dirty="0"/>
          </a:p>
        </p:txBody>
      </p:sp>
    </p:spTree>
    <p:extLst>
      <p:ext uri="{BB962C8B-B14F-4D97-AF65-F5344CB8AC3E}">
        <p14:creationId xmlns:p14="http://schemas.microsoft.com/office/powerpoint/2010/main" val="103751438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105</a:t>
            </a:fld>
            <a:endParaRPr lang="es-ES" dirty="0"/>
          </a:p>
        </p:txBody>
      </p:sp>
    </p:spTree>
    <p:extLst>
      <p:ext uri="{BB962C8B-B14F-4D97-AF65-F5344CB8AC3E}">
        <p14:creationId xmlns:p14="http://schemas.microsoft.com/office/powerpoint/2010/main" val="428768848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106</a:t>
            </a:fld>
            <a:endParaRPr lang="es-ES" dirty="0"/>
          </a:p>
        </p:txBody>
      </p:sp>
    </p:spTree>
    <p:extLst>
      <p:ext uri="{BB962C8B-B14F-4D97-AF65-F5344CB8AC3E}">
        <p14:creationId xmlns:p14="http://schemas.microsoft.com/office/powerpoint/2010/main" val="283733615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107</a:t>
            </a:fld>
            <a:endParaRPr lang="es-ES" dirty="0"/>
          </a:p>
        </p:txBody>
      </p:sp>
    </p:spTree>
    <p:extLst>
      <p:ext uri="{BB962C8B-B14F-4D97-AF65-F5344CB8AC3E}">
        <p14:creationId xmlns:p14="http://schemas.microsoft.com/office/powerpoint/2010/main" val="178109121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108</a:t>
            </a:fld>
            <a:endParaRPr lang="es-ES" dirty="0"/>
          </a:p>
        </p:txBody>
      </p:sp>
    </p:spTree>
    <p:extLst>
      <p:ext uri="{BB962C8B-B14F-4D97-AF65-F5344CB8AC3E}">
        <p14:creationId xmlns:p14="http://schemas.microsoft.com/office/powerpoint/2010/main" val="52587039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109</a:t>
            </a:fld>
            <a:endParaRPr lang="es-ES" dirty="0"/>
          </a:p>
        </p:txBody>
      </p:sp>
    </p:spTree>
    <p:extLst>
      <p:ext uri="{BB962C8B-B14F-4D97-AF65-F5344CB8AC3E}">
        <p14:creationId xmlns:p14="http://schemas.microsoft.com/office/powerpoint/2010/main" val="368454545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Thabor.-Rennes.Magnolia</a:t>
            </a:r>
            <a:r>
              <a:rPr lang="fr-FR" baseline="0" dirty="0"/>
              <a:t> x soulangeana</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110</a:t>
            </a:fld>
            <a:endParaRPr lang="es-ES" dirty="0"/>
          </a:p>
        </p:txBody>
      </p:sp>
    </p:spTree>
    <p:extLst>
      <p:ext uri="{BB962C8B-B14F-4D97-AF65-F5344CB8AC3E}">
        <p14:creationId xmlns:p14="http://schemas.microsoft.com/office/powerpoint/2010/main" val="327749636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111</a:t>
            </a:fld>
            <a:endParaRPr lang="es-ES" dirty="0"/>
          </a:p>
        </p:txBody>
      </p:sp>
    </p:spTree>
    <p:extLst>
      <p:ext uri="{BB962C8B-B14F-4D97-AF65-F5344CB8AC3E}">
        <p14:creationId xmlns:p14="http://schemas.microsoft.com/office/powerpoint/2010/main" val="16718893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112</a:t>
            </a:fld>
            <a:endParaRPr lang="es-ES" dirty="0"/>
          </a:p>
        </p:txBody>
      </p:sp>
    </p:spTree>
    <p:extLst>
      <p:ext uri="{BB962C8B-B14F-4D97-AF65-F5344CB8AC3E}">
        <p14:creationId xmlns:p14="http://schemas.microsoft.com/office/powerpoint/2010/main" val="235356858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113</a:t>
            </a:fld>
            <a:endParaRPr lang="es-ES" dirty="0"/>
          </a:p>
        </p:txBody>
      </p:sp>
    </p:spTree>
    <p:extLst>
      <p:ext uri="{BB962C8B-B14F-4D97-AF65-F5344CB8AC3E}">
        <p14:creationId xmlns:p14="http://schemas.microsoft.com/office/powerpoint/2010/main" val="174100036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du Thabor.-Rennes.</a:t>
            </a:r>
            <a:endParaRPr lang="es-ES" dirty="0"/>
          </a:p>
        </p:txBody>
      </p:sp>
      <p:sp>
        <p:nvSpPr>
          <p:cNvPr id="4" name="3 Marcador de número de diapositiva"/>
          <p:cNvSpPr>
            <a:spLocks noGrp="1"/>
          </p:cNvSpPr>
          <p:nvPr>
            <p:ph type="sldNum" sz="quarter" idx="10"/>
          </p:nvPr>
        </p:nvSpPr>
        <p:spPr/>
        <p:txBody>
          <a:bodyPr/>
          <a:lstStyle/>
          <a:p>
            <a:fld id="{6DA45EE1-7AAC-4FBA-AE72-8CFB99D1F7AA}" type="slidenum">
              <a:rPr lang="es-ES" smtClean="0"/>
              <a:t>114</a:t>
            </a:fld>
            <a:endParaRPr lang="es-ES" dirty="0"/>
          </a:p>
        </p:txBody>
      </p:sp>
    </p:spTree>
    <p:extLst>
      <p:ext uri="{BB962C8B-B14F-4D97-AF65-F5344CB8AC3E}">
        <p14:creationId xmlns:p14="http://schemas.microsoft.com/office/powerpoint/2010/main" val="2961855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13828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14084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19603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25090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28989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42083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97334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49276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66617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6939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39495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76754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66805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354866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61738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17753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5744779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73.jpg"/><Relationship Id="rId5" Type="http://schemas.openxmlformats.org/officeDocument/2006/relationships/image" Target="../media/image72.jpg"/><Relationship Id="rId4" Type="http://schemas.openxmlformats.org/officeDocument/2006/relationships/image" Target="../media/image71.jpg"/></Relationships>
</file>

<file path=ppt/slides/_rels/slide7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image" Target="../media/image80.jpg"/><Relationship Id="rId4" Type="http://schemas.openxmlformats.org/officeDocument/2006/relationships/image" Target="../media/image79.jpg"/></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99592" y="1268760"/>
            <a:ext cx="6120680" cy="3024336"/>
          </a:xfrm>
        </p:spPr>
        <p:txBody>
          <a:bodyPr>
            <a:noAutofit/>
          </a:bodyPr>
          <a:lstStyle/>
          <a:p>
            <a:r>
              <a:rPr lang="es-ES" sz="3200" dirty="0"/>
              <a:t>EUROPA.-LA VUELTA AL MUNDO EN 385 JARDINES.-FRANCIA.-Jardines Botánicos de Toulouse.-Villa Thuret y Rennes</a:t>
            </a:r>
          </a:p>
        </p:txBody>
      </p:sp>
      <p:sp>
        <p:nvSpPr>
          <p:cNvPr id="3" name="2 Subtítulo"/>
          <p:cNvSpPr>
            <a:spLocks noGrp="1"/>
          </p:cNvSpPr>
          <p:nvPr>
            <p:ph type="subTitle" idx="1"/>
          </p:nvPr>
        </p:nvSpPr>
        <p:spPr>
          <a:xfrm>
            <a:off x="2555776" y="4941168"/>
            <a:ext cx="4176464"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580646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des Plantes, Toulouse</a:t>
            </a:r>
          </a:p>
        </p:txBody>
      </p:sp>
      <p:sp>
        <p:nvSpPr>
          <p:cNvPr id="3" name="2 Marcador de contenido"/>
          <p:cNvSpPr>
            <a:spLocks noGrp="1"/>
          </p:cNvSpPr>
          <p:nvPr>
            <p:ph idx="1"/>
          </p:nvPr>
        </p:nvSpPr>
        <p:spPr>
          <a:xfrm>
            <a:off x="609599" y="2160590"/>
            <a:ext cx="6122641" cy="3880773"/>
          </a:xfrm>
        </p:spPr>
        <p:txBody>
          <a:bodyPr>
            <a:normAutofit/>
          </a:bodyPr>
          <a:lstStyle/>
          <a:p>
            <a:r>
              <a:rPr lang="es-ES" dirty="0"/>
              <a:t>El Jardin des Plantes (7 hectáreas) es un parque público y el jardín botánico situado en Allée Jules Guesde-, Toulouse , Francia </a:t>
            </a:r>
          </a:p>
          <a:p>
            <a:r>
              <a:rPr lang="es-ES" dirty="0"/>
              <a:t>El primer jardín botánico en Toulouse fue creado en 1730 por la Société des Sciences de Toulouse (Sociedad de Ciencias de Toulouse) y ubicado en el distrito de Saint-Sernin, no lejos de la Matabiau. Sin embargo, la calidad de la tierra no fue satisfactoria, y en 1756 la colección fue trasladada hacia Senescalía Street (ahora la calle de las Flores). </a:t>
            </a:r>
          </a:p>
          <a:p>
            <a:r>
              <a:rPr lang="es-ES" dirty="0"/>
              <a:t>Este segundo jardín estaba rodeado por muros y con el tiempo resultó ser demasiado pequeño. </a:t>
            </a:r>
          </a:p>
        </p:txBody>
      </p:sp>
    </p:spTree>
    <p:extLst>
      <p:ext uri="{BB962C8B-B14F-4D97-AF65-F5344CB8AC3E}">
        <p14:creationId xmlns:p14="http://schemas.microsoft.com/office/powerpoint/2010/main" val="1625401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188640"/>
            <a:ext cx="6408712" cy="6048672"/>
          </a:xfrm>
        </p:spPr>
        <p:txBody>
          <a:bodyPr>
            <a:normAutofit/>
          </a:bodyPr>
          <a:lstStyle/>
          <a:p>
            <a:pPr marL="0" indent="0">
              <a:buNone/>
            </a:pPr>
            <a:endParaRPr lang="es-ES" dirty="0"/>
          </a:p>
          <a:p>
            <a:r>
              <a:rPr lang="es-ES" dirty="0"/>
              <a:t>En 1794, gracias al naturalista Philippe-Isidore Picot de Lapeyrouse , el jardín fue reubicado en parte del antiguo recinto de las Carmelitas, donde permanece.</a:t>
            </a:r>
          </a:p>
          <a:p>
            <a:r>
              <a:rPr lang="es-ES" dirty="0"/>
              <a:t>Este tercer sitio se convirtió tanto en un gran jardín botánico y también un lugar donde los más pobres de la ciudad podría recolectar plantas medicinales, con un crecimiento de contener unas 1.300 especies, tanto locales como aclimatadas.</a:t>
            </a:r>
          </a:p>
          <a:p>
            <a:r>
              <a:rPr lang="es-ES" dirty="0"/>
              <a:t> Por decreto de 27 de julio de 1808, Napoleón dio los jardines y los edificios del jardín de la ciudad, y durante la batalla de Toulouse (10 de abril 1814), el jardín fue utilizado como punto de artillería. </a:t>
            </a:r>
          </a:p>
        </p:txBody>
      </p:sp>
    </p:spTree>
    <p:extLst>
      <p:ext uri="{BB962C8B-B14F-4D97-AF65-F5344CB8AC3E}">
        <p14:creationId xmlns:p14="http://schemas.microsoft.com/office/powerpoint/2010/main" val="3887029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404664"/>
            <a:ext cx="6264696" cy="5976664"/>
          </a:xfrm>
        </p:spPr>
        <p:txBody>
          <a:bodyPr>
            <a:normAutofit/>
          </a:bodyPr>
          <a:lstStyle/>
          <a:p>
            <a:r>
              <a:rPr lang="es-ES" dirty="0"/>
              <a:t>En 1885 el jardín fue recortado ligeramente debido a la construcción de la Facultad de Medicina de la cerca de la Allée Jules Guesde-, pero, al mismo tiempo que aumentaba de tamaño hacia el Gran Allée. </a:t>
            </a:r>
          </a:p>
          <a:p>
            <a:r>
              <a:rPr lang="es-ES" dirty="0"/>
              <a:t>El jardín fue transformado por la llegada de la exposición internacional de 1887, convirtiéndose en un parque.</a:t>
            </a:r>
          </a:p>
          <a:p>
            <a:r>
              <a:rPr lang="es-ES" dirty="0"/>
              <a:t>El jardín botánico de hoy, el Jardin botanique Henri Gaussen , se encuentra en el sur-este del centro de la ciudad, en el distrito de Busca cerca del distrito del Puente de las Señoritas, cerca del Canal du Midi . A pesar de que estuvo originalmente fuera de las murallas de la ciudad, esta ahora dentro de una zona de hábitat muy densa mezcla construcción antigua y los edificios más recientes.</a:t>
            </a:r>
          </a:p>
          <a:p>
            <a:endParaRPr lang="es-ES" dirty="0"/>
          </a:p>
        </p:txBody>
      </p:sp>
    </p:spTree>
    <p:extLst>
      <p:ext uri="{BB962C8B-B14F-4D97-AF65-F5344CB8AC3E}">
        <p14:creationId xmlns:p14="http://schemas.microsoft.com/office/powerpoint/2010/main" val="2252625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203032" cy="6213304"/>
          </a:xfrm>
        </p:spPr>
        <p:txBody>
          <a:bodyPr/>
          <a:lstStyle/>
          <a:p>
            <a:r>
              <a:rPr lang="es-ES" dirty="0"/>
              <a:t>Está bordeado por la Escuela de Medicina, el Museo de historia natural, el teatro Daniel Sorano y la iglesia Saint-Exupère.</a:t>
            </a:r>
          </a:p>
          <a:p>
            <a:r>
              <a:rPr lang="es-ES" dirty="0"/>
              <a:t> Esta muy cerca de Boulingrin sino una ancha avenida que los separa. </a:t>
            </a:r>
          </a:p>
          <a:p>
            <a:r>
              <a:rPr lang="es-ES" dirty="0"/>
              <a:t>Una pasarela metálica hace que sea posible para que los peatones se trasladen entre los dos parques públicos.</a:t>
            </a:r>
          </a:p>
          <a:p>
            <a:r>
              <a:rPr lang="es-ES" dirty="0"/>
              <a:t>El jardín cuenta con varios edificios y vestigios antiguos. El Museo de Historia Natural data de finales del siglo XVI. La puerta de entrada en el jardín es una reconstrucción de una de las puertas del antiguo Capitolio, y se remonta a 1886. La puerta norte en la calle Ozenne fue dibujada por Virebent.</a:t>
            </a:r>
          </a:p>
        </p:txBody>
      </p:sp>
    </p:spTree>
    <p:extLst>
      <p:ext uri="{BB962C8B-B14F-4D97-AF65-F5344CB8AC3E}">
        <p14:creationId xmlns:p14="http://schemas.microsoft.com/office/powerpoint/2010/main" val="245705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Ancienne porte du Capitole (Toulouse) 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1600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4673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6981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6965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52045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8040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499992"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64502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499992"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645024"/>
            <a:ext cx="4644008" cy="3212975"/>
          </a:xfrm>
          <a:prstGeom prst="rect">
            <a:avLst/>
          </a:prstGeom>
        </p:spPr>
      </p:pic>
    </p:spTree>
    <p:extLst>
      <p:ext uri="{BB962C8B-B14F-4D97-AF65-F5344CB8AC3E}">
        <p14:creationId xmlns:p14="http://schemas.microsoft.com/office/powerpoint/2010/main" val="2364734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742696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7933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8" y="1"/>
            <a:ext cx="9144000" cy="6858000"/>
          </a:xfrm>
          <a:prstGeom prst="rect">
            <a:avLst/>
          </a:prstGeom>
        </p:spPr>
      </p:pic>
    </p:spTree>
    <p:extLst>
      <p:ext uri="{BB962C8B-B14F-4D97-AF65-F5344CB8AC3E}">
        <p14:creationId xmlns:p14="http://schemas.microsoft.com/office/powerpoint/2010/main" val="4278849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5448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9416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38351" cy="69117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8059" y="0"/>
            <a:ext cx="4575572" cy="6911788"/>
          </a:xfrm>
          <a:prstGeom prst="rect">
            <a:avLst/>
          </a:prstGeom>
        </p:spPr>
      </p:pic>
    </p:spTree>
    <p:extLst>
      <p:ext uri="{BB962C8B-B14F-4D97-AF65-F5344CB8AC3E}">
        <p14:creationId xmlns:p14="http://schemas.microsoft.com/office/powerpoint/2010/main" val="2651833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4800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331"/>
          <a:stretch/>
        </p:blipFill>
        <p:spPr>
          <a:xfrm>
            <a:off x="0" y="-243408"/>
            <a:ext cx="9144000" cy="7272808"/>
          </a:xfrm>
          <a:prstGeom prst="rect">
            <a:avLst/>
          </a:prstGeom>
        </p:spPr>
      </p:pic>
    </p:spTree>
    <p:extLst>
      <p:ext uri="{BB962C8B-B14F-4D97-AF65-F5344CB8AC3E}">
        <p14:creationId xmlns:p14="http://schemas.microsoft.com/office/powerpoint/2010/main" val="1901073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4341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413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76241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3115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5786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 Botanique de la Villa Thuret.-</a:t>
            </a:r>
            <a:endParaRPr lang="es-ES" dirty="0"/>
          </a:p>
        </p:txBody>
      </p:sp>
      <p:sp>
        <p:nvSpPr>
          <p:cNvPr id="3" name="2 Marcador de contenido"/>
          <p:cNvSpPr>
            <a:spLocks noGrp="1"/>
          </p:cNvSpPr>
          <p:nvPr>
            <p:ph idx="1"/>
          </p:nvPr>
        </p:nvSpPr>
        <p:spPr/>
        <p:txBody>
          <a:bodyPr/>
          <a:lstStyle/>
          <a:p>
            <a:r>
              <a:rPr lang="es-ES" dirty="0"/>
              <a:t>El Jardin botanique de la Villa Thuret (3,5 hectáreas) es un famoso jardín botánico ubicado en los terrenos de la Villa Thuret, 90, chemin Raymond, Antibes Juan-les-Pins , Alpes Marítimos , Provenza-Alpes-Côte d'Azur , Francia </a:t>
            </a:r>
          </a:p>
          <a:p>
            <a:r>
              <a:rPr lang="es-ES" dirty="0"/>
              <a:t> Esta  abierto entre semana, sin costo alguno.</a:t>
            </a:r>
          </a:p>
          <a:p>
            <a:r>
              <a:rPr lang="es-ES" dirty="0"/>
              <a:t>El jardín fue creado en 1857 por Gustave Thuret (1817-1875), un botánico más conocido para los estudios de reproducción de las algas , que lo utilizó para llevar a cabo ensayos de aclimatación de plantas con su amigo experto en líquenes  Jean-Baptiste Édouard Bornet (1828-1911).</a:t>
            </a:r>
          </a:p>
        </p:txBody>
      </p:sp>
    </p:spTree>
    <p:extLst>
      <p:ext uri="{BB962C8B-B14F-4D97-AF65-F5344CB8AC3E}">
        <p14:creationId xmlns:p14="http://schemas.microsoft.com/office/powerpoint/2010/main" val="3654140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lstStyle/>
          <a:p>
            <a:r>
              <a:rPr lang="es-ES" dirty="0"/>
              <a:t>En 1868, el novelista George Sand describió en las cartas de su hotel como el jardín más hermoso que había visto nunca. Fue legado a la nación en 1878, y en 1927 se une al Instituto de Investigación Agronómica, que en 1946 se convirtió en el Instituto Nacional de Investigación Agronómica (INRA).</a:t>
            </a:r>
          </a:p>
          <a:p>
            <a:r>
              <a:rPr lang="es-ES" dirty="0"/>
              <a:t>Hoy, el jardín cuenta con cerca de 2.500 árboles y arbustos en sus colecciones, lo que representa unos 1.600 exóticas especies (144 géneros, 131 familias) de países mediterráneos o de clima caliente, incluyendo Sudáfrica , Australia , California , Chile y México , así como de China , Japón , y Nueva Zelanda . Acerca de 50 a 100 nuevas especies se plantan cada año.</a:t>
            </a:r>
          </a:p>
        </p:txBody>
      </p:sp>
    </p:spTree>
    <p:extLst>
      <p:ext uri="{BB962C8B-B14F-4D97-AF65-F5344CB8AC3E}">
        <p14:creationId xmlns:p14="http://schemas.microsoft.com/office/powerpoint/2010/main" val="2517397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275040" cy="6213304"/>
          </a:xfrm>
        </p:spPr>
        <p:txBody>
          <a:bodyPr/>
          <a:lstStyle/>
          <a:p>
            <a:r>
              <a:rPr lang="es-ES" dirty="0"/>
              <a:t>El jardín cuenta con hermosas colecciones de cícadas , coníferas (con una excepcional colección de ciprés ), las palmas (30 especies, incluyendo excelentes ejemplares de Jubaea ), legumbres (varias especies de acacias Australianas ), robles mediterráneos, Australia Myrtaceae ( Callistemon , Calothamnus, Eucalipto, Melaleuca), una gran colección de Pittosporum spp., y Proteaceae incluyendo Banksia , Grevillea , Hakea , y Leucadendron .</a:t>
            </a:r>
          </a:p>
          <a:p>
            <a:r>
              <a:rPr lang="es-ES" dirty="0"/>
              <a:t>Especímenes notables incluyen una magnífica Jubaea spectabilis  , así como muy buenos ejemplares de Arbutus xalapensis , Agathis robusta , Cupressus macrocarpa , Eucalyptus benthamii , Melaleuca linariifolia y Taxodium mucronatum .</a:t>
            </a:r>
          </a:p>
        </p:txBody>
      </p:sp>
    </p:spTree>
    <p:extLst>
      <p:ext uri="{BB962C8B-B14F-4D97-AF65-F5344CB8AC3E}">
        <p14:creationId xmlns:p14="http://schemas.microsoft.com/office/powerpoint/2010/main" val="39782620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3516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6"/>
          <a:stretch/>
        </p:blipFill>
        <p:spPr>
          <a:xfrm>
            <a:off x="0" y="0"/>
            <a:ext cx="9144000" cy="6957392"/>
          </a:xfrm>
          <a:prstGeom prst="rect">
            <a:avLst/>
          </a:prstGeom>
        </p:spPr>
      </p:pic>
    </p:spTree>
    <p:extLst>
      <p:ext uri="{BB962C8B-B14F-4D97-AF65-F5344CB8AC3E}">
        <p14:creationId xmlns:p14="http://schemas.microsoft.com/office/powerpoint/2010/main" val="8822466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93334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7838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0742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5830044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32939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7392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39763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098" b="5294"/>
          <a:stretch/>
        </p:blipFill>
        <p:spPr>
          <a:xfrm>
            <a:off x="0" y="0"/>
            <a:ext cx="9252520" cy="6858000"/>
          </a:xfrm>
          <a:prstGeom prst="rect">
            <a:avLst/>
          </a:prstGeom>
        </p:spPr>
      </p:pic>
    </p:spTree>
    <p:extLst>
      <p:ext uri="{BB962C8B-B14F-4D97-AF65-F5344CB8AC3E}">
        <p14:creationId xmlns:p14="http://schemas.microsoft.com/office/powerpoint/2010/main" val="12660017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59437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61882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09397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45383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76089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235858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604841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0380437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25247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3999" cy="6858000"/>
          </a:xfrm>
          <a:prstGeom prst="rect">
            <a:avLst/>
          </a:prstGeom>
        </p:spPr>
      </p:pic>
    </p:spTree>
    <p:extLst>
      <p:ext uri="{BB962C8B-B14F-4D97-AF65-F5344CB8AC3E}">
        <p14:creationId xmlns:p14="http://schemas.microsoft.com/office/powerpoint/2010/main" val="24193328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37701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2179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0542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 Botanique de Thabor.-Rennes.</a:t>
            </a:r>
            <a:endParaRPr lang="es-ES" dirty="0"/>
          </a:p>
        </p:txBody>
      </p:sp>
      <p:sp>
        <p:nvSpPr>
          <p:cNvPr id="3" name="2 Marcador de contenido"/>
          <p:cNvSpPr>
            <a:spLocks noGrp="1"/>
          </p:cNvSpPr>
          <p:nvPr>
            <p:ph idx="1"/>
          </p:nvPr>
        </p:nvSpPr>
        <p:spPr/>
        <p:txBody>
          <a:bodyPr>
            <a:normAutofit lnSpcReduction="10000"/>
          </a:bodyPr>
          <a:lstStyle/>
          <a:p>
            <a:r>
              <a:rPr lang="es-ES" dirty="0"/>
              <a:t>El Jardin botanique du Thabor, también conocido como el Jardín Botánico de la Ville de Rennes, es un compacto, pero significativo, jardín botánico situado en el lado oriental del Parc du Thabor, Place Saint-Mélaine, Rennes , Ille-et-Vilaine , en la región de Bretaña , Francia .</a:t>
            </a:r>
          </a:p>
          <a:p>
            <a:r>
              <a:rPr lang="es-ES" dirty="0"/>
              <a:t> Abre todos los días de forma gratuita.</a:t>
            </a:r>
          </a:p>
          <a:p>
            <a:r>
              <a:rPr lang="es-ES" dirty="0"/>
              <a:t>El jardín fue creado en 1868 y está formado por los pasillos circulares alrededor de 11 camas de cultivo de más de 3.000 especies . El parque más grande contiene 129 especies de árboles, incluyendo 34 especies de coníferas, así como 373 especies de arbustos. Sus propiedades también incluyen unas 1.500  especímenesen herbario .</a:t>
            </a:r>
          </a:p>
        </p:txBody>
      </p:sp>
    </p:spTree>
    <p:extLst>
      <p:ext uri="{BB962C8B-B14F-4D97-AF65-F5344CB8AC3E}">
        <p14:creationId xmlns:p14="http://schemas.microsoft.com/office/powerpoint/2010/main" val="40778433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39885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56328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324"/>
          <a:stretch/>
        </p:blipFill>
        <p:spPr>
          <a:xfrm>
            <a:off x="-59018" y="33058"/>
            <a:ext cx="9203018" cy="6824942"/>
          </a:xfrm>
          <a:prstGeom prst="rect">
            <a:avLst/>
          </a:prstGeom>
        </p:spPr>
      </p:pic>
    </p:spTree>
    <p:extLst>
      <p:ext uri="{BB962C8B-B14F-4D97-AF65-F5344CB8AC3E}">
        <p14:creationId xmlns:p14="http://schemas.microsoft.com/office/powerpoint/2010/main" val="6108726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50065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42505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1373" r="1030" b="7451"/>
          <a:stretch/>
        </p:blipFill>
        <p:spPr>
          <a:xfrm>
            <a:off x="0" y="0"/>
            <a:ext cx="9144000" cy="6858000"/>
          </a:xfrm>
          <a:prstGeom prst="rect">
            <a:avLst/>
          </a:prstGeom>
        </p:spPr>
      </p:pic>
    </p:spTree>
    <p:extLst>
      <p:ext uri="{BB962C8B-B14F-4D97-AF65-F5344CB8AC3E}">
        <p14:creationId xmlns:p14="http://schemas.microsoft.com/office/powerpoint/2010/main" val="16781887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19296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2326" t="3726" r="1172" b="7181"/>
          <a:stretch/>
        </p:blipFill>
        <p:spPr>
          <a:xfrm>
            <a:off x="0" y="0"/>
            <a:ext cx="9143999" cy="6858000"/>
          </a:xfrm>
          <a:prstGeom prst="rect">
            <a:avLst/>
          </a:prstGeom>
        </p:spPr>
      </p:pic>
    </p:spTree>
    <p:extLst>
      <p:ext uri="{BB962C8B-B14F-4D97-AF65-F5344CB8AC3E}">
        <p14:creationId xmlns:p14="http://schemas.microsoft.com/office/powerpoint/2010/main" val="4503115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5038309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09114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03"/>
          <a:stretch/>
        </p:blipFill>
        <p:spPr>
          <a:xfrm>
            <a:off x="-108520" y="10926"/>
            <a:ext cx="9252520" cy="6847074"/>
          </a:xfrm>
          <a:prstGeom prst="rect">
            <a:avLst/>
          </a:prstGeom>
        </p:spPr>
      </p:pic>
    </p:spTree>
    <p:extLst>
      <p:ext uri="{BB962C8B-B14F-4D97-AF65-F5344CB8AC3E}">
        <p14:creationId xmlns:p14="http://schemas.microsoft.com/office/powerpoint/2010/main" val="29765940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997535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00" t="3498" r="3824" b="3259"/>
          <a:stretch/>
        </p:blipFill>
        <p:spPr>
          <a:xfrm>
            <a:off x="0" y="0"/>
            <a:ext cx="9144000" cy="6858000"/>
          </a:xfrm>
          <a:prstGeom prst="rect">
            <a:avLst/>
          </a:prstGeom>
        </p:spPr>
      </p:pic>
    </p:spTree>
    <p:extLst>
      <p:ext uri="{BB962C8B-B14F-4D97-AF65-F5344CB8AC3E}">
        <p14:creationId xmlns:p14="http://schemas.microsoft.com/office/powerpoint/2010/main" val="36270206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43" b="12157"/>
          <a:stretch/>
        </p:blipFill>
        <p:spPr>
          <a:xfrm>
            <a:off x="0" y="0"/>
            <a:ext cx="9386047" cy="6858000"/>
          </a:xfrm>
          <a:prstGeom prst="rect">
            <a:avLst/>
          </a:prstGeom>
        </p:spPr>
      </p:pic>
    </p:spTree>
    <p:extLst>
      <p:ext uri="{BB962C8B-B14F-4D97-AF65-F5344CB8AC3E}">
        <p14:creationId xmlns:p14="http://schemas.microsoft.com/office/powerpoint/2010/main" val="29799097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10804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28946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941" t="6054" r="3060" b="4511"/>
          <a:stretch/>
        </p:blipFill>
        <p:spPr>
          <a:xfrm>
            <a:off x="0" y="0"/>
            <a:ext cx="9144000" cy="6857999"/>
          </a:xfrm>
          <a:prstGeom prst="rect">
            <a:avLst/>
          </a:prstGeom>
        </p:spPr>
      </p:pic>
    </p:spTree>
    <p:extLst>
      <p:ext uri="{BB962C8B-B14F-4D97-AF65-F5344CB8AC3E}">
        <p14:creationId xmlns:p14="http://schemas.microsoft.com/office/powerpoint/2010/main" val="19782417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32120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49146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98958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77" t="2104" r="1471" b="7221"/>
          <a:stretch/>
        </p:blipFill>
        <p:spPr>
          <a:xfrm>
            <a:off x="0" y="0"/>
            <a:ext cx="9144000" cy="6858000"/>
          </a:xfrm>
          <a:prstGeom prst="rect">
            <a:avLst/>
          </a:prstGeom>
        </p:spPr>
      </p:pic>
    </p:spTree>
    <p:extLst>
      <p:ext uri="{BB962C8B-B14F-4D97-AF65-F5344CB8AC3E}">
        <p14:creationId xmlns:p14="http://schemas.microsoft.com/office/powerpoint/2010/main" val="23188959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74186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93305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93305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933056"/>
            <a:ext cx="4644008" cy="3024336"/>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b="7815"/>
          <a:stretch/>
        </p:blipFill>
        <p:spPr>
          <a:xfrm>
            <a:off x="4644008" y="3933056"/>
            <a:ext cx="4499992" cy="2924944"/>
          </a:xfrm>
          <a:prstGeom prst="rect">
            <a:avLst/>
          </a:prstGeom>
        </p:spPr>
      </p:pic>
    </p:spTree>
    <p:extLst>
      <p:ext uri="{BB962C8B-B14F-4D97-AF65-F5344CB8AC3E}">
        <p14:creationId xmlns:p14="http://schemas.microsoft.com/office/powerpoint/2010/main" val="8438747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13726"/>
          <a:stretch/>
        </p:blipFill>
        <p:spPr>
          <a:xfrm>
            <a:off x="0" y="0"/>
            <a:ext cx="9265024" cy="7029400"/>
          </a:xfrm>
          <a:prstGeom prst="rect">
            <a:avLst/>
          </a:prstGeom>
        </p:spPr>
      </p:pic>
    </p:spTree>
    <p:extLst>
      <p:ext uri="{BB962C8B-B14F-4D97-AF65-F5344CB8AC3E}">
        <p14:creationId xmlns:p14="http://schemas.microsoft.com/office/powerpoint/2010/main" val="41939932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90636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17" t="3726" r="1913" b="6078"/>
          <a:stretch/>
        </p:blipFill>
        <p:spPr>
          <a:xfrm>
            <a:off x="0" y="0"/>
            <a:ext cx="9252520" cy="6858000"/>
          </a:xfrm>
          <a:prstGeom prst="rect">
            <a:avLst/>
          </a:prstGeom>
        </p:spPr>
      </p:pic>
    </p:spTree>
    <p:extLst>
      <p:ext uri="{BB962C8B-B14F-4D97-AF65-F5344CB8AC3E}">
        <p14:creationId xmlns:p14="http://schemas.microsoft.com/office/powerpoint/2010/main" val="3285923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11" t="2187" r="2059" b="5168"/>
          <a:stretch/>
        </p:blipFill>
        <p:spPr>
          <a:xfrm>
            <a:off x="0" y="0"/>
            <a:ext cx="9144000" cy="6858000"/>
          </a:xfrm>
          <a:prstGeom prst="rect">
            <a:avLst/>
          </a:prstGeom>
        </p:spPr>
      </p:pic>
    </p:spTree>
    <p:extLst>
      <p:ext uri="{BB962C8B-B14F-4D97-AF65-F5344CB8AC3E}">
        <p14:creationId xmlns:p14="http://schemas.microsoft.com/office/powerpoint/2010/main" val="6333851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1"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8061" y="-99392"/>
            <a:ext cx="4565939" cy="354358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71" y="3444189"/>
            <a:ext cx="9144000" cy="3497580"/>
          </a:xfrm>
          <a:prstGeom prst="rect">
            <a:avLst/>
          </a:prstGeom>
        </p:spPr>
      </p:pic>
    </p:spTree>
    <p:extLst>
      <p:ext uri="{BB962C8B-B14F-4D97-AF65-F5344CB8AC3E}">
        <p14:creationId xmlns:p14="http://schemas.microsoft.com/office/powerpoint/2010/main" val="20147178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78813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83007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470" t="1429" r="1030" b="5219"/>
          <a:stretch/>
        </p:blipFill>
        <p:spPr>
          <a:xfrm>
            <a:off x="0" y="0"/>
            <a:ext cx="9144000" cy="6858000"/>
          </a:xfrm>
          <a:prstGeom prst="rect">
            <a:avLst/>
          </a:prstGeom>
        </p:spPr>
      </p:pic>
    </p:spTree>
    <p:extLst>
      <p:ext uri="{BB962C8B-B14F-4D97-AF65-F5344CB8AC3E}">
        <p14:creationId xmlns:p14="http://schemas.microsoft.com/office/powerpoint/2010/main" val="37152701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57108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3223478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29798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588" t="2706" r="2034" b="4521"/>
          <a:stretch/>
        </p:blipFill>
        <p:spPr>
          <a:xfrm>
            <a:off x="0" y="0"/>
            <a:ext cx="9143999" cy="6858000"/>
          </a:xfrm>
          <a:prstGeom prst="rect">
            <a:avLst/>
          </a:prstGeom>
        </p:spPr>
      </p:pic>
    </p:spTree>
    <p:extLst>
      <p:ext uri="{BB962C8B-B14F-4D97-AF65-F5344CB8AC3E}">
        <p14:creationId xmlns:p14="http://schemas.microsoft.com/office/powerpoint/2010/main" val="35325716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73977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01428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28337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52777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2187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40322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282901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97350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98546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53" t="3529" r="2397" b="10357"/>
          <a:stretch/>
        </p:blipFill>
        <p:spPr>
          <a:xfrm>
            <a:off x="0" y="0"/>
            <a:ext cx="9143999" cy="6858000"/>
          </a:xfrm>
          <a:prstGeom prst="rect">
            <a:avLst/>
          </a:prstGeom>
        </p:spPr>
      </p:pic>
    </p:spTree>
    <p:extLst>
      <p:ext uri="{BB962C8B-B14F-4D97-AF65-F5344CB8AC3E}">
        <p14:creationId xmlns:p14="http://schemas.microsoft.com/office/powerpoint/2010/main" val="259696633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35" t="1381" r="1731" b="8609"/>
          <a:stretch/>
        </p:blipFill>
        <p:spPr>
          <a:xfrm>
            <a:off x="0" y="0"/>
            <a:ext cx="9144000" cy="6858000"/>
          </a:xfrm>
          <a:prstGeom prst="rect">
            <a:avLst/>
          </a:prstGeom>
        </p:spPr>
      </p:pic>
    </p:spTree>
    <p:extLst>
      <p:ext uri="{BB962C8B-B14F-4D97-AF65-F5344CB8AC3E}">
        <p14:creationId xmlns:p14="http://schemas.microsoft.com/office/powerpoint/2010/main" val="24255494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06195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63383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85541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73546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2499" t="4016" r="1912" b="7796"/>
          <a:stretch/>
        </p:blipFill>
        <p:spPr>
          <a:xfrm>
            <a:off x="0" y="0"/>
            <a:ext cx="9144000" cy="6858000"/>
          </a:xfrm>
          <a:prstGeom prst="rect">
            <a:avLst/>
          </a:prstGeom>
        </p:spPr>
      </p:pic>
    </p:spTree>
    <p:extLst>
      <p:ext uri="{BB962C8B-B14F-4D97-AF65-F5344CB8AC3E}">
        <p14:creationId xmlns:p14="http://schemas.microsoft.com/office/powerpoint/2010/main" val="1352624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90" t="6378" r="1454" b="6454"/>
          <a:stretch/>
        </p:blipFill>
        <p:spPr>
          <a:xfrm>
            <a:off x="0" y="0"/>
            <a:ext cx="9144000" cy="6858000"/>
          </a:xfrm>
          <a:prstGeom prst="rect">
            <a:avLst/>
          </a:prstGeom>
        </p:spPr>
      </p:pic>
    </p:spTree>
    <p:extLst>
      <p:ext uri="{BB962C8B-B14F-4D97-AF65-F5344CB8AC3E}">
        <p14:creationId xmlns:p14="http://schemas.microsoft.com/office/powerpoint/2010/main" val="1435655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144849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37986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37" y="0"/>
            <a:ext cx="9106525" cy="6858000"/>
          </a:xfrm>
          <a:prstGeom prst="rect">
            <a:avLst/>
          </a:prstGeom>
        </p:spPr>
      </p:pic>
    </p:spTree>
    <p:extLst>
      <p:ext uri="{BB962C8B-B14F-4D97-AF65-F5344CB8AC3E}">
        <p14:creationId xmlns:p14="http://schemas.microsoft.com/office/powerpoint/2010/main" val="41474448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95957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9959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603995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266706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48" t="2296" r="1914" b="5308"/>
          <a:stretch/>
        </p:blipFill>
        <p:spPr>
          <a:xfrm>
            <a:off x="0" y="0"/>
            <a:ext cx="9143999" cy="6857999"/>
          </a:xfrm>
          <a:prstGeom prst="rect">
            <a:avLst/>
          </a:prstGeom>
        </p:spPr>
      </p:pic>
    </p:spTree>
    <p:extLst>
      <p:ext uri="{BB962C8B-B14F-4D97-AF65-F5344CB8AC3E}">
        <p14:creationId xmlns:p14="http://schemas.microsoft.com/office/powerpoint/2010/main" val="27381644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265" t="10301" r="1176" b="3685"/>
          <a:stretch/>
        </p:blipFill>
        <p:spPr>
          <a:xfrm>
            <a:off x="0" y="0"/>
            <a:ext cx="9144000" cy="6858000"/>
          </a:xfrm>
          <a:prstGeom prst="rect">
            <a:avLst/>
          </a:prstGeom>
        </p:spPr>
      </p:pic>
    </p:spTree>
    <p:extLst>
      <p:ext uri="{BB962C8B-B14F-4D97-AF65-F5344CB8AC3E}">
        <p14:creationId xmlns:p14="http://schemas.microsoft.com/office/powerpoint/2010/main" val="124612143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6009136"/>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150</TotalTime>
  <Words>1758</Words>
  <Application>Microsoft Office PowerPoint</Application>
  <PresentationFormat>Presentación en pantalla (4:3)</PresentationFormat>
  <Paragraphs>230</Paragraphs>
  <Slides>114</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114</vt:i4>
      </vt:variant>
    </vt:vector>
  </HeadingPairs>
  <TitlesOfParts>
    <vt:vector size="119" baseType="lpstr">
      <vt:lpstr>Arial</vt:lpstr>
      <vt:lpstr>Calibri</vt:lpstr>
      <vt:lpstr>Trebuchet MS</vt:lpstr>
      <vt:lpstr>Wingdings 3</vt:lpstr>
      <vt:lpstr>Faceta</vt:lpstr>
      <vt:lpstr>EUROPA.-LA VUELTA AL MUNDO EN 385 JARDINES.-FRANCIA.-Jardines Botánicos de Toulouse.-Villa Thuret y Rennes</vt:lpstr>
      <vt:lpstr>Jardin des Plantes, Toulouse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Botanique de la Villa Thuret.-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Botanique de Thabor.-Rennes.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JARDINES.-FRANCIA.-Jardines Botanicos de</dc:title>
  <dc:creator>Josep</dc:creator>
  <cp:lastModifiedBy>Usuario</cp:lastModifiedBy>
  <cp:revision>14</cp:revision>
  <dcterms:created xsi:type="dcterms:W3CDTF">2014-03-17T06:47:38Z</dcterms:created>
  <dcterms:modified xsi:type="dcterms:W3CDTF">2018-03-11T19:57:59Z</dcterms:modified>
</cp:coreProperties>
</file>