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7" r:id="rId25"/>
    <p:sldId id="280" r:id="rId26"/>
    <p:sldId id="288" r:id="rId27"/>
    <p:sldId id="290" r:id="rId28"/>
    <p:sldId id="291" r:id="rId29"/>
    <p:sldId id="281" r:id="rId30"/>
    <p:sldId id="284" r:id="rId31"/>
    <p:sldId id="294" r:id="rId32"/>
    <p:sldId id="295" r:id="rId33"/>
    <p:sldId id="296" r:id="rId34"/>
    <p:sldId id="297" r:id="rId35"/>
    <p:sldId id="298" r:id="rId36"/>
    <p:sldId id="299" r:id="rId37"/>
    <p:sldId id="282" r:id="rId38"/>
    <p:sldId id="283" r:id="rId39"/>
    <p:sldId id="285" r:id="rId40"/>
    <p:sldId id="289" r:id="rId41"/>
    <p:sldId id="286" r:id="rId42"/>
    <p:sldId id="292" r:id="rId43"/>
    <p:sldId id="293"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30" r:id="rId74"/>
    <p:sldId id="331" r:id="rId75"/>
    <p:sldId id="332" r:id="rId76"/>
    <p:sldId id="333" r:id="rId77"/>
    <p:sldId id="334" r:id="rId78"/>
    <p:sldId id="335" r:id="rId79"/>
    <p:sldId id="336" r:id="rId80"/>
    <p:sldId id="337" r:id="rId81"/>
    <p:sldId id="338"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5" r:id="rId97"/>
    <p:sldId id="356" r:id="rId98"/>
    <p:sldId id="357" r:id="rId99"/>
    <p:sldId id="358" r:id="rId100"/>
    <p:sldId id="359" r:id="rId101"/>
    <p:sldId id="360" r:id="rId102"/>
    <p:sldId id="378" r:id="rId103"/>
    <p:sldId id="383" r:id="rId104"/>
    <p:sldId id="384" r:id="rId105"/>
    <p:sldId id="377" r:id="rId106"/>
    <p:sldId id="362" r:id="rId107"/>
    <p:sldId id="374" r:id="rId108"/>
    <p:sldId id="375" r:id="rId109"/>
    <p:sldId id="370" r:id="rId110"/>
    <p:sldId id="361" r:id="rId111"/>
    <p:sldId id="363" r:id="rId112"/>
    <p:sldId id="364" r:id="rId113"/>
    <p:sldId id="365" r:id="rId114"/>
    <p:sldId id="376" r:id="rId115"/>
    <p:sldId id="381" r:id="rId116"/>
    <p:sldId id="380" r:id="rId117"/>
    <p:sldId id="366" r:id="rId118"/>
    <p:sldId id="367" r:id="rId119"/>
    <p:sldId id="368" r:id="rId120"/>
    <p:sldId id="369" r:id="rId121"/>
    <p:sldId id="371" r:id="rId122"/>
    <p:sldId id="372" r:id="rId123"/>
    <p:sldId id="379" r:id="rId124"/>
    <p:sldId id="382" r:id="rId125"/>
    <p:sldId id="385"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819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BFA11C-052E-4E50-AA28-231748D44F60}"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9487D4-0234-4EC7-BCF9-6979F4F6FB29}" type="slidenum">
              <a:rPr lang="es-ES" smtClean="0"/>
              <a:t>‹Nº›</a:t>
            </a:fld>
            <a:endParaRPr lang="es-ES" dirty="0"/>
          </a:p>
        </p:txBody>
      </p:sp>
    </p:spTree>
    <p:extLst>
      <p:ext uri="{BB962C8B-B14F-4D97-AF65-F5344CB8AC3E}">
        <p14:creationId xmlns:p14="http://schemas.microsoft.com/office/powerpoint/2010/main" val="4164966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4</a:t>
            </a:fld>
            <a:endParaRPr lang="es-ES" dirty="0"/>
          </a:p>
        </p:txBody>
      </p:sp>
    </p:spTree>
    <p:extLst>
      <p:ext uri="{BB962C8B-B14F-4D97-AF65-F5344CB8AC3E}">
        <p14:creationId xmlns:p14="http://schemas.microsoft.com/office/powerpoint/2010/main" val="1911207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a:t>
            </a:fld>
            <a:endParaRPr lang="es-ES" dirty="0"/>
          </a:p>
        </p:txBody>
      </p:sp>
    </p:spTree>
    <p:extLst>
      <p:ext uri="{BB962C8B-B14F-4D97-AF65-F5344CB8AC3E}">
        <p14:creationId xmlns:p14="http://schemas.microsoft.com/office/powerpoint/2010/main" val="94357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a:t>
            </a:fld>
            <a:endParaRPr lang="es-ES" dirty="0"/>
          </a:p>
        </p:txBody>
      </p:sp>
    </p:spTree>
    <p:extLst>
      <p:ext uri="{BB962C8B-B14F-4D97-AF65-F5344CB8AC3E}">
        <p14:creationId xmlns:p14="http://schemas.microsoft.com/office/powerpoint/2010/main" val="4013386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a:t>
            </a:fld>
            <a:endParaRPr lang="es-ES" dirty="0"/>
          </a:p>
        </p:txBody>
      </p:sp>
    </p:spTree>
    <p:extLst>
      <p:ext uri="{BB962C8B-B14F-4D97-AF65-F5344CB8AC3E}">
        <p14:creationId xmlns:p14="http://schemas.microsoft.com/office/powerpoint/2010/main" val="1186336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8</a:t>
            </a:fld>
            <a:endParaRPr lang="es-ES" dirty="0"/>
          </a:p>
        </p:txBody>
      </p:sp>
    </p:spTree>
    <p:extLst>
      <p:ext uri="{BB962C8B-B14F-4D97-AF65-F5344CB8AC3E}">
        <p14:creationId xmlns:p14="http://schemas.microsoft.com/office/powerpoint/2010/main" val="3119097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a:t>
            </a:fld>
            <a:endParaRPr lang="es-ES" dirty="0"/>
          </a:p>
        </p:txBody>
      </p:sp>
    </p:spTree>
    <p:extLst>
      <p:ext uri="{BB962C8B-B14F-4D97-AF65-F5344CB8AC3E}">
        <p14:creationId xmlns:p14="http://schemas.microsoft.com/office/powerpoint/2010/main" val="3883214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10</a:t>
            </a:fld>
            <a:endParaRPr lang="es-ES" dirty="0"/>
          </a:p>
        </p:txBody>
      </p:sp>
    </p:spTree>
    <p:extLst>
      <p:ext uri="{BB962C8B-B14F-4D97-AF65-F5344CB8AC3E}">
        <p14:creationId xmlns:p14="http://schemas.microsoft.com/office/powerpoint/2010/main" val="724838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a:t>
            </a:fld>
            <a:endParaRPr lang="es-ES" dirty="0"/>
          </a:p>
        </p:txBody>
      </p:sp>
    </p:spTree>
    <p:extLst>
      <p:ext uri="{BB962C8B-B14F-4D97-AF65-F5344CB8AC3E}">
        <p14:creationId xmlns:p14="http://schemas.microsoft.com/office/powerpoint/2010/main" val="1809534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12</a:t>
            </a:fld>
            <a:endParaRPr lang="es-ES" dirty="0"/>
          </a:p>
        </p:txBody>
      </p:sp>
    </p:spTree>
    <p:extLst>
      <p:ext uri="{BB962C8B-B14F-4D97-AF65-F5344CB8AC3E}">
        <p14:creationId xmlns:p14="http://schemas.microsoft.com/office/powerpoint/2010/main" val="207960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13</a:t>
            </a:fld>
            <a:endParaRPr lang="es-ES" dirty="0"/>
          </a:p>
        </p:txBody>
      </p:sp>
    </p:spTree>
    <p:extLst>
      <p:ext uri="{BB962C8B-B14F-4D97-AF65-F5344CB8AC3E}">
        <p14:creationId xmlns:p14="http://schemas.microsoft.com/office/powerpoint/2010/main" val="1156410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14</a:t>
            </a:fld>
            <a:endParaRPr lang="es-ES" dirty="0"/>
          </a:p>
        </p:txBody>
      </p:sp>
    </p:spTree>
    <p:extLst>
      <p:ext uri="{BB962C8B-B14F-4D97-AF65-F5344CB8AC3E}">
        <p14:creationId xmlns:p14="http://schemas.microsoft.com/office/powerpoint/2010/main" val="2943300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15</a:t>
            </a:fld>
            <a:endParaRPr lang="es-ES" dirty="0"/>
          </a:p>
        </p:txBody>
      </p:sp>
    </p:spTree>
    <p:extLst>
      <p:ext uri="{BB962C8B-B14F-4D97-AF65-F5344CB8AC3E}">
        <p14:creationId xmlns:p14="http://schemas.microsoft.com/office/powerpoint/2010/main" val="4004870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16</a:t>
            </a:fld>
            <a:endParaRPr lang="es-ES" dirty="0"/>
          </a:p>
        </p:txBody>
      </p:sp>
    </p:spTree>
    <p:extLst>
      <p:ext uri="{BB962C8B-B14F-4D97-AF65-F5344CB8AC3E}">
        <p14:creationId xmlns:p14="http://schemas.microsoft.com/office/powerpoint/2010/main" val="194368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Dell Garden.</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17</a:t>
            </a:fld>
            <a:endParaRPr lang="es-ES" dirty="0"/>
          </a:p>
        </p:txBody>
      </p:sp>
    </p:spTree>
    <p:extLst>
      <p:ext uri="{BB962C8B-B14F-4D97-AF65-F5344CB8AC3E}">
        <p14:creationId xmlns:p14="http://schemas.microsoft.com/office/powerpoint/2010/main" val="3489951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Exotic garden Henstead.</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20</a:t>
            </a:fld>
            <a:endParaRPr lang="es-ES" dirty="0"/>
          </a:p>
        </p:txBody>
      </p:sp>
    </p:spTree>
    <p:extLst>
      <p:ext uri="{BB962C8B-B14F-4D97-AF65-F5344CB8AC3E}">
        <p14:creationId xmlns:p14="http://schemas.microsoft.com/office/powerpoint/2010/main" val="4079035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Exotic garden Henstead.</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21</a:t>
            </a:fld>
            <a:endParaRPr lang="es-ES" dirty="0"/>
          </a:p>
        </p:txBody>
      </p:sp>
    </p:spTree>
    <p:extLst>
      <p:ext uri="{BB962C8B-B14F-4D97-AF65-F5344CB8AC3E}">
        <p14:creationId xmlns:p14="http://schemas.microsoft.com/office/powerpoint/2010/main" val="2749193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Exotic garden Henstead.</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22</a:t>
            </a:fld>
            <a:endParaRPr lang="es-ES" dirty="0"/>
          </a:p>
        </p:txBody>
      </p:sp>
    </p:spTree>
    <p:extLst>
      <p:ext uri="{BB962C8B-B14F-4D97-AF65-F5344CB8AC3E}">
        <p14:creationId xmlns:p14="http://schemas.microsoft.com/office/powerpoint/2010/main" val="4051386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Exotic garden Henstead.Suffolk.-UK</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23</a:t>
            </a:fld>
            <a:endParaRPr lang="es-ES" dirty="0"/>
          </a:p>
        </p:txBody>
      </p:sp>
    </p:spTree>
    <p:extLst>
      <p:ext uri="{BB962C8B-B14F-4D97-AF65-F5344CB8AC3E}">
        <p14:creationId xmlns:p14="http://schemas.microsoft.com/office/powerpoint/2010/main" val="2042697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24</a:t>
            </a:fld>
            <a:endParaRPr lang="es-ES" dirty="0"/>
          </a:p>
        </p:txBody>
      </p:sp>
    </p:spTree>
    <p:extLst>
      <p:ext uri="{BB962C8B-B14F-4D97-AF65-F5344CB8AC3E}">
        <p14:creationId xmlns:p14="http://schemas.microsoft.com/office/powerpoint/2010/main" val="734765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25</a:t>
            </a:fld>
            <a:endParaRPr lang="es-ES" dirty="0"/>
          </a:p>
        </p:txBody>
      </p:sp>
    </p:spTree>
    <p:extLst>
      <p:ext uri="{BB962C8B-B14F-4D97-AF65-F5344CB8AC3E}">
        <p14:creationId xmlns:p14="http://schemas.microsoft.com/office/powerpoint/2010/main" val="549310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26</a:t>
            </a:fld>
            <a:endParaRPr lang="es-ES" dirty="0"/>
          </a:p>
        </p:txBody>
      </p:sp>
    </p:spTree>
    <p:extLst>
      <p:ext uri="{BB962C8B-B14F-4D97-AF65-F5344CB8AC3E}">
        <p14:creationId xmlns:p14="http://schemas.microsoft.com/office/powerpoint/2010/main" val="3296671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27</a:t>
            </a:fld>
            <a:endParaRPr lang="es-ES" dirty="0"/>
          </a:p>
        </p:txBody>
      </p:sp>
    </p:spTree>
    <p:extLst>
      <p:ext uri="{BB962C8B-B14F-4D97-AF65-F5344CB8AC3E}">
        <p14:creationId xmlns:p14="http://schemas.microsoft.com/office/powerpoint/2010/main" val="1437133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28</a:t>
            </a:fld>
            <a:endParaRPr lang="es-ES" dirty="0"/>
          </a:p>
        </p:txBody>
      </p:sp>
    </p:spTree>
    <p:extLst>
      <p:ext uri="{BB962C8B-B14F-4D97-AF65-F5344CB8AC3E}">
        <p14:creationId xmlns:p14="http://schemas.microsoft.com/office/powerpoint/2010/main" val="3011752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29</a:t>
            </a:fld>
            <a:endParaRPr lang="es-ES" dirty="0"/>
          </a:p>
        </p:txBody>
      </p:sp>
    </p:spTree>
    <p:extLst>
      <p:ext uri="{BB962C8B-B14F-4D97-AF65-F5344CB8AC3E}">
        <p14:creationId xmlns:p14="http://schemas.microsoft.com/office/powerpoint/2010/main" val="2272354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30</a:t>
            </a:fld>
            <a:endParaRPr lang="es-ES" dirty="0"/>
          </a:p>
        </p:txBody>
      </p:sp>
    </p:spTree>
    <p:extLst>
      <p:ext uri="{BB962C8B-B14F-4D97-AF65-F5344CB8AC3E}">
        <p14:creationId xmlns:p14="http://schemas.microsoft.com/office/powerpoint/2010/main" val="3551375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31</a:t>
            </a:fld>
            <a:endParaRPr lang="es-ES" dirty="0"/>
          </a:p>
        </p:txBody>
      </p:sp>
    </p:spTree>
    <p:extLst>
      <p:ext uri="{BB962C8B-B14F-4D97-AF65-F5344CB8AC3E}">
        <p14:creationId xmlns:p14="http://schemas.microsoft.com/office/powerpoint/2010/main" val="19924686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32</a:t>
            </a:fld>
            <a:endParaRPr lang="es-ES" dirty="0"/>
          </a:p>
        </p:txBody>
      </p:sp>
    </p:spTree>
    <p:extLst>
      <p:ext uri="{BB962C8B-B14F-4D97-AF65-F5344CB8AC3E}">
        <p14:creationId xmlns:p14="http://schemas.microsoft.com/office/powerpoint/2010/main" val="160177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33</a:t>
            </a:fld>
            <a:endParaRPr lang="es-ES" dirty="0"/>
          </a:p>
        </p:txBody>
      </p:sp>
    </p:spTree>
    <p:extLst>
      <p:ext uri="{BB962C8B-B14F-4D97-AF65-F5344CB8AC3E}">
        <p14:creationId xmlns:p14="http://schemas.microsoft.com/office/powerpoint/2010/main" val="3705706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34</a:t>
            </a:fld>
            <a:endParaRPr lang="es-ES" dirty="0"/>
          </a:p>
        </p:txBody>
      </p:sp>
    </p:spTree>
    <p:extLst>
      <p:ext uri="{BB962C8B-B14F-4D97-AF65-F5344CB8AC3E}">
        <p14:creationId xmlns:p14="http://schemas.microsoft.com/office/powerpoint/2010/main" val="26803142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35</a:t>
            </a:fld>
            <a:endParaRPr lang="es-ES" dirty="0"/>
          </a:p>
        </p:txBody>
      </p:sp>
    </p:spTree>
    <p:extLst>
      <p:ext uri="{BB962C8B-B14F-4D97-AF65-F5344CB8AC3E}">
        <p14:creationId xmlns:p14="http://schemas.microsoft.com/office/powerpoint/2010/main" val="744666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36</a:t>
            </a:fld>
            <a:endParaRPr lang="es-ES" dirty="0"/>
          </a:p>
        </p:txBody>
      </p:sp>
    </p:spTree>
    <p:extLst>
      <p:ext uri="{BB962C8B-B14F-4D97-AF65-F5344CB8AC3E}">
        <p14:creationId xmlns:p14="http://schemas.microsoft.com/office/powerpoint/2010/main" val="3086110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37</a:t>
            </a:fld>
            <a:endParaRPr lang="es-ES" dirty="0"/>
          </a:p>
        </p:txBody>
      </p:sp>
    </p:spTree>
    <p:extLst>
      <p:ext uri="{BB962C8B-B14F-4D97-AF65-F5344CB8AC3E}">
        <p14:creationId xmlns:p14="http://schemas.microsoft.com/office/powerpoint/2010/main" val="4889191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38</a:t>
            </a:fld>
            <a:endParaRPr lang="es-ES" dirty="0"/>
          </a:p>
        </p:txBody>
      </p:sp>
    </p:spTree>
    <p:extLst>
      <p:ext uri="{BB962C8B-B14F-4D97-AF65-F5344CB8AC3E}">
        <p14:creationId xmlns:p14="http://schemas.microsoft.com/office/powerpoint/2010/main" val="4182109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39</a:t>
            </a:fld>
            <a:endParaRPr lang="es-ES" dirty="0"/>
          </a:p>
        </p:txBody>
      </p:sp>
    </p:spTree>
    <p:extLst>
      <p:ext uri="{BB962C8B-B14F-4D97-AF65-F5344CB8AC3E}">
        <p14:creationId xmlns:p14="http://schemas.microsoft.com/office/powerpoint/2010/main" val="32441437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40</a:t>
            </a:fld>
            <a:endParaRPr lang="es-ES" dirty="0"/>
          </a:p>
        </p:txBody>
      </p:sp>
    </p:spTree>
    <p:extLst>
      <p:ext uri="{BB962C8B-B14F-4D97-AF65-F5344CB8AC3E}">
        <p14:creationId xmlns:p14="http://schemas.microsoft.com/office/powerpoint/2010/main" val="1321497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41</a:t>
            </a:fld>
            <a:endParaRPr lang="es-ES" dirty="0"/>
          </a:p>
        </p:txBody>
      </p:sp>
    </p:spTree>
    <p:extLst>
      <p:ext uri="{BB962C8B-B14F-4D97-AF65-F5344CB8AC3E}">
        <p14:creationId xmlns:p14="http://schemas.microsoft.com/office/powerpoint/2010/main" val="1462758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42</a:t>
            </a:fld>
            <a:endParaRPr lang="es-ES" dirty="0"/>
          </a:p>
        </p:txBody>
      </p:sp>
    </p:spTree>
    <p:extLst>
      <p:ext uri="{BB962C8B-B14F-4D97-AF65-F5344CB8AC3E}">
        <p14:creationId xmlns:p14="http://schemas.microsoft.com/office/powerpoint/2010/main" val="5253552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Exotic garden Henstead.Suffolk.-UK</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43</a:t>
            </a:fld>
            <a:endParaRPr lang="es-ES" dirty="0"/>
          </a:p>
        </p:txBody>
      </p:sp>
    </p:spTree>
    <p:extLst>
      <p:ext uri="{BB962C8B-B14F-4D97-AF65-F5344CB8AC3E}">
        <p14:creationId xmlns:p14="http://schemas.microsoft.com/office/powerpoint/2010/main" val="31785996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Garden House.-Devon.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48</a:t>
            </a:fld>
            <a:endParaRPr lang="es-ES" dirty="0"/>
          </a:p>
        </p:txBody>
      </p:sp>
    </p:spTree>
    <p:extLst>
      <p:ext uri="{BB962C8B-B14F-4D97-AF65-F5344CB8AC3E}">
        <p14:creationId xmlns:p14="http://schemas.microsoft.com/office/powerpoint/2010/main" val="33631383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Garden House.-Devon.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49</a:t>
            </a:fld>
            <a:endParaRPr lang="es-ES" dirty="0"/>
          </a:p>
        </p:txBody>
      </p:sp>
    </p:spTree>
    <p:extLst>
      <p:ext uri="{BB962C8B-B14F-4D97-AF65-F5344CB8AC3E}">
        <p14:creationId xmlns:p14="http://schemas.microsoft.com/office/powerpoint/2010/main" val="30949751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Garden House.-Devon.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50</a:t>
            </a:fld>
            <a:endParaRPr lang="es-ES" dirty="0"/>
          </a:p>
        </p:txBody>
      </p:sp>
    </p:spTree>
    <p:extLst>
      <p:ext uri="{BB962C8B-B14F-4D97-AF65-F5344CB8AC3E}">
        <p14:creationId xmlns:p14="http://schemas.microsoft.com/office/powerpoint/2010/main" val="13446722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Acer grove </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51</a:t>
            </a:fld>
            <a:endParaRPr lang="es-ES" dirty="0"/>
          </a:p>
        </p:txBody>
      </p:sp>
    </p:spTree>
    <p:extLst>
      <p:ext uri="{BB962C8B-B14F-4D97-AF65-F5344CB8AC3E}">
        <p14:creationId xmlns:p14="http://schemas.microsoft.com/office/powerpoint/2010/main" val="12382275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52</a:t>
            </a:fld>
            <a:endParaRPr lang="es-ES" dirty="0"/>
          </a:p>
        </p:txBody>
      </p:sp>
    </p:spTree>
    <p:extLst>
      <p:ext uri="{BB962C8B-B14F-4D97-AF65-F5344CB8AC3E}">
        <p14:creationId xmlns:p14="http://schemas.microsoft.com/office/powerpoint/2010/main" val="309591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cottage garden</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53</a:t>
            </a:fld>
            <a:endParaRPr lang="es-ES" dirty="0"/>
          </a:p>
        </p:txBody>
      </p:sp>
    </p:spTree>
    <p:extLst>
      <p:ext uri="{BB962C8B-B14F-4D97-AF65-F5344CB8AC3E}">
        <p14:creationId xmlns:p14="http://schemas.microsoft.com/office/powerpoint/2010/main" val="28534435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cottage garden</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54</a:t>
            </a:fld>
            <a:endParaRPr lang="es-ES" dirty="0"/>
          </a:p>
        </p:txBody>
      </p:sp>
    </p:spTree>
    <p:extLst>
      <p:ext uri="{BB962C8B-B14F-4D97-AF65-F5344CB8AC3E}">
        <p14:creationId xmlns:p14="http://schemas.microsoft.com/office/powerpoint/2010/main" val="40554044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cottage garden</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55</a:t>
            </a:fld>
            <a:endParaRPr lang="es-ES" dirty="0"/>
          </a:p>
        </p:txBody>
      </p:sp>
    </p:spTree>
    <p:extLst>
      <p:ext uri="{BB962C8B-B14F-4D97-AF65-F5344CB8AC3E}">
        <p14:creationId xmlns:p14="http://schemas.microsoft.com/office/powerpoint/2010/main" val="35487811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cottage garden</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56</a:t>
            </a:fld>
            <a:endParaRPr lang="es-ES" dirty="0"/>
          </a:p>
        </p:txBody>
      </p:sp>
    </p:spTree>
    <p:extLst>
      <p:ext uri="{BB962C8B-B14F-4D97-AF65-F5344CB8AC3E}">
        <p14:creationId xmlns:p14="http://schemas.microsoft.com/office/powerpoint/2010/main" val="31700500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cottage garden</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57</a:t>
            </a:fld>
            <a:endParaRPr lang="es-ES" dirty="0"/>
          </a:p>
        </p:txBody>
      </p:sp>
    </p:spTree>
    <p:extLst>
      <p:ext uri="{BB962C8B-B14F-4D97-AF65-F5344CB8AC3E}">
        <p14:creationId xmlns:p14="http://schemas.microsoft.com/office/powerpoint/2010/main" val="9795221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cottage garden</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58</a:t>
            </a:fld>
            <a:endParaRPr lang="es-ES" dirty="0"/>
          </a:p>
        </p:txBody>
      </p:sp>
    </p:spTree>
    <p:extLst>
      <p:ext uri="{BB962C8B-B14F-4D97-AF65-F5344CB8AC3E}">
        <p14:creationId xmlns:p14="http://schemas.microsoft.com/office/powerpoint/2010/main" val="42674028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cottage garden</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59</a:t>
            </a:fld>
            <a:endParaRPr lang="es-ES" dirty="0"/>
          </a:p>
        </p:txBody>
      </p:sp>
    </p:spTree>
    <p:extLst>
      <p:ext uri="{BB962C8B-B14F-4D97-AF65-F5344CB8AC3E}">
        <p14:creationId xmlns:p14="http://schemas.microsoft.com/office/powerpoint/2010/main" val="32108405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cottage garden</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60</a:t>
            </a:fld>
            <a:endParaRPr lang="es-ES" dirty="0"/>
          </a:p>
        </p:txBody>
      </p:sp>
    </p:spTree>
    <p:extLst>
      <p:ext uri="{BB962C8B-B14F-4D97-AF65-F5344CB8AC3E}">
        <p14:creationId xmlns:p14="http://schemas.microsoft.com/office/powerpoint/2010/main" val="12512118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South African meadow and house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61</a:t>
            </a:fld>
            <a:endParaRPr lang="es-ES" dirty="0"/>
          </a:p>
        </p:txBody>
      </p:sp>
    </p:spTree>
    <p:extLst>
      <p:ext uri="{BB962C8B-B14F-4D97-AF65-F5344CB8AC3E}">
        <p14:creationId xmlns:p14="http://schemas.microsoft.com/office/powerpoint/2010/main" val="6625294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South African meadow and house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62</a:t>
            </a:fld>
            <a:endParaRPr lang="es-ES" dirty="0"/>
          </a:p>
        </p:txBody>
      </p:sp>
    </p:spTree>
    <p:extLst>
      <p:ext uri="{BB962C8B-B14F-4D97-AF65-F5344CB8AC3E}">
        <p14:creationId xmlns:p14="http://schemas.microsoft.com/office/powerpoint/2010/main" val="35103270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South African meadow and house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63</a:t>
            </a:fld>
            <a:endParaRPr lang="es-ES" dirty="0"/>
          </a:p>
        </p:txBody>
      </p:sp>
    </p:spTree>
    <p:extLst>
      <p:ext uri="{BB962C8B-B14F-4D97-AF65-F5344CB8AC3E}">
        <p14:creationId xmlns:p14="http://schemas.microsoft.com/office/powerpoint/2010/main" val="18947997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stone sculpture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64</a:t>
            </a:fld>
            <a:endParaRPr lang="es-ES" dirty="0"/>
          </a:p>
        </p:txBody>
      </p:sp>
    </p:spTree>
    <p:extLst>
      <p:ext uri="{BB962C8B-B14F-4D97-AF65-F5344CB8AC3E}">
        <p14:creationId xmlns:p14="http://schemas.microsoft.com/office/powerpoint/2010/main" val="13750930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stone sculpture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65</a:t>
            </a:fld>
            <a:endParaRPr lang="es-ES" dirty="0"/>
          </a:p>
        </p:txBody>
      </p:sp>
    </p:spTree>
    <p:extLst>
      <p:ext uri="{BB962C8B-B14F-4D97-AF65-F5344CB8AC3E}">
        <p14:creationId xmlns:p14="http://schemas.microsoft.com/office/powerpoint/2010/main" val="37761785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stone sculpture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66</a:t>
            </a:fld>
            <a:endParaRPr lang="es-ES" dirty="0"/>
          </a:p>
        </p:txBody>
      </p:sp>
    </p:spTree>
    <p:extLst>
      <p:ext uri="{BB962C8B-B14F-4D97-AF65-F5344CB8AC3E}">
        <p14:creationId xmlns:p14="http://schemas.microsoft.com/office/powerpoint/2010/main" val="3994467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stone sculpture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67</a:t>
            </a:fld>
            <a:endParaRPr lang="es-ES" dirty="0"/>
          </a:p>
        </p:txBody>
      </p:sp>
    </p:spTree>
    <p:extLst>
      <p:ext uri="{BB962C8B-B14F-4D97-AF65-F5344CB8AC3E}">
        <p14:creationId xmlns:p14="http://schemas.microsoft.com/office/powerpoint/2010/main" val="32132010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stone sculpture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68</a:t>
            </a:fld>
            <a:endParaRPr lang="es-ES" dirty="0"/>
          </a:p>
        </p:txBody>
      </p:sp>
    </p:spTree>
    <p:extLst>
      <p:ext uri="{BB962C8B-B14F-4D97-AF65-F5344CB8AC3E}">
        <p14:creationId xmlns:p14="http://schemas.microsoft.com/office/powerpoint/2010/main" val="41510164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stone sculpture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69</a:t>
            </a:fld>
            <a:endParaRPr lang="es-ES" dirty="0"/>
          </a:p>
        </p:txBody>
      </p:sp>
    </p:spTree>
    <p:extLst>
      <p:ext uri="{BB962C8B-B14F-4D97-AF65-F5344CB8AC3E}">
        <p14:creationId xmlns:p14="http://schemas.microsoft.com/office/powerpoint/2010/main" val="7610468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stone sculpture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70</a:t>
            </a:fld>
            <a:endParaRPr lang="es-ES" dirty="0"/>
          </a:p>
        </p:txBody>
      </p:sp>
    </p:spTree>
    <p:extLst>
      <p:ext uri="{BB962C8B-B14F-4D97-AF65-F5344CB8AC3E}">
        <p14:creationId xmlns:p14="http://schemas.microsoft.com/office/powerpoint/2010/main" val="7764482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stone sculpture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71</a:t>
            </a:fld>
            <a:endParaRPr lang="es-ES" dirty="0"/>
          </a:p>
        </p:txBody>
      </p:sp>
    </p:spTree>
    <p:extLst>
      <p:ext uri="{BB962C8B-B14F-4D97-AF65-F5344CB8AC3E}">
        <p14:creationId xmlns:p14="http://schemas.microsoft.com/office/powerpoint/2010/main" val="38987423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house stone sculpture</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72</a:t>
            </a:fld>
            <a:endParaRPr lang="es-ES" dirty="0"/>
          </a:p>
        </p:txBody>
      </p:sp>
    </p:spTree>
    <p:extLst>
      <p:ext uri="{BB962C8B-B14F-4D97-AF65-F5344CB8AC3E}">
        <p14:creationId xmlns:p14="http://schemas.microsoft.com/office/powerpoint/2010/main" val="5604148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Georgian Garden in Bath.-</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74</a:t>
            </a:fld>
            <a:endParaRPr lang="es-ES" dirty="0"/>
          </a:p>
        </p:txBody>
      </p:sp>
    </p:spTree>
    <p:extLst>
      <p:ext uri="{BB962C8B-B14F-4D97-AF65-F5344CB8AC3E}">
        <p14:creationId xmlns:p14="http://schemas.microsoft.com/office/powerpoint/2010/main" val="12356697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Georgian Garden in Bath.-</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75</a:t>
            </a:fld>
            <a:endParaRPr lang="es-ES" dirty="0"/>
          </a:p>
        </p:txBody>
      </p:sp>
    </p:spTree>
    <p:extLst>
      <p:ext uri="{BB962C8B-B14F-4D97-AF65-F5344CB8AC3E}">
        <p14:creationId xmlns:p14="http://schemas.microsoft.com/office/powerpoint/2010/main" val="35530175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Georgian Garden in Bath.-</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76</a:t>
            </a:fld>
            <a:endParaRPr lang="es-ES" dirty="0"/>
          </a:p>
        </p:txBody>
      </p:sp>
    </p:spTree>
    <p:extLst>
      <p:ext uri="{BB962C8B-B14F-4D97-AF65-F5344CB8AC3E}">
        <p14:creationId xmlns:p14="http://schemas.microsoft.com/office/powerpoint/2010/main" val="7146894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Georgian Garden in Bath.-</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77</a:t>
            </a:fld>
            <a:endParaRPr lang="es-ES" dirty="0"/>
          </a:p>
        </p:txBody>
      </p:sp>
    </p:spTree>
    <p:extLst>
      <p:ext uri="{BB962C8B-B14F-4D97-AF65-F5344CB8AC3E}">
        <p14:creationId xmlns:p14="http://schemas.microsoft.com/office/powerpoint/2010/main" val="19016300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Georgian Garden in Bath.-</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78</a:t>
            </a:fld>
            <a:endParaRPr lang="es-ES" dirty="0"/>
          </a:p>
        </p:txBody>
      </p:sp>
    </p:spTree>
    <p:extLst>
      <p:ext uri="{BB962C8B-B14F-4D97-AF65-F5344CB8AC3E}">
        <p14:creationId xmlns:p14="http://schemas.microsoft.com/office/powerpoint/2010/main" val="839417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Georgian Garden in Bath.-</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79</a:t>
            </a:fld>
            <a:endParaRPr lang="es-ES" dirty="0"/>
          </a:p>
        </p:txBody>
      </p:sp>
    </p:spTree>
    <p:extLst>
      <p:ext uri="{BB962C8B-B14F-4D97-AF65-F5344CB8AC3E}">
        <p14:creationId xmlns:p14="http://schemas.microsoft.com/office/powerpoint/2010/main" val="9788221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Georgian Garden in Lagon.-</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80</a:t>
            </a:fld>
            <a:endParaRPr lang="es-ES" dirty="0"/>
          </a:p>
        </p:txBody>
      </p:sp>
    </p:spTree>
    <p:extLst>
      <p:ext uri="{BB962C8B-B14F-4D97-AF65-F5344CB8AC3E}">
        <p14:creationId xmlns:p14="http://schemas.microsoft.com/office/powerpoint/2010/main" val="37276936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82</a:t>
            </a:fld>
            <a:endParaRPr lang="es-ES" dirty="0"/>
          </a:p>
        </p:txBody>
      </p:sp>
    </p:spTree>
    <p:extLst>
      <p:ext uri="{BB962C8B-B14F-4D97-AF65-F5344CB8AC3E}">
        <p14:creationId xmlns:p14="http://schemas.microsoft.com/office/powerpoint/2010/main" val="31206870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Hill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84</a:t>
            </a:fld>
            <a:endParaRPr lang="es-ES" dirty="0"/>
          </a:p>
        </p:txBody>
      </p:sp>
    </p:spTree>
    <p:extLst>
      <p:ext uri="{BB962C8B-B14F-4D97-AF65-F5344CB8AC3E}">
        <p14:creationId xmlns:p14="http://schemas.microsoft.com/office/powerpoint/2010/main" val="37801997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Hill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85</a:t>
            </a:fld>
            <a:endParaRPr lang="es-ES" dirty="0"/>
          </a:p>
        </p:txBody>
      </p:sp>
    </p:spTree>
    <p:extLst>
      <p:ext uri="{BB962C8B-B14F-4D97-AF65-F5344CB8AC3E}">
        <p14:creationId xmlns:p14="http://schemas.microsoft.com/office/powerpoint/2010/main" val="9777454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Hill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86</a:t>
            </a:fld>
            <a:endParaRPr lang="es-ES" dirty="0"/>
          </a:p>
        </p:txBody>
      </p:sp>
    </p:spTree>
    <p:extLst>
      <p:ext uri="{BB962C8B-B14F-4D97-AF65-F5344CB8AC3E}">
        <p14:creationId xmlns:p14="http://schemas.microsoft.com/office/powerpoint/2010/main" val="11588011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Hill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87</a:t>
            </a:fld>
            <a:endParaRPr lang="es-ES" dirty="0"/>
          </a:p>
        </p:txBody>
      </p:sp>
    </p:spTree>
    <p:extLst>
      <p:ext uri="{BB962C8B-B14F-4D97-AF65-F5344CB8AC3E}">
        <p14:creationId xmlns:p14="http://schemas.microsoft.com/office/powerpoint/2010/main" val="15848097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Hill Garden</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88</a:t>
            </a:fld>
            <a:endParaRPr lang="es-ES" dirty="0"/>
          </a:p>
        </p:txBody>
      </p:sp>
    </p:spTree>
    <p:extLst>
      <p:ext uri="{BB962C8B-B14F-4D97-AF65-F5344CB8AC3E}">
        <p14:creationId xmlns:p14="http://schemas.microsoft.com/office/powerpoint/2010/main" val="12755499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Lyde Gardens.-Bledlow, Buckinghamshire, Inglaterra, </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90</a:t>
            </a:fld>
            <a:endParaRPr lang="es-ES" dirty="0"/>
          </a:p>
        </p:txBody>
      </p:sp>
    </p:spTree>
    <p:extLst>
      <p:ext uri="{BB962C8B-B14F-4D97-AF65-F5344CB8AC3E}">
        <p14:creationId xmlns:p14="http://schemas.microsoft.com/office/powerpoint/2010/main" val="681988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Lyde Gardens.-Bledlow, Buckinghamshire, Inglaterra, </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91</a:t>
            </a:fld>
            <a:endParaRPr lang="es-ES" dirty="0"/>
          </a:p>
        </p:txBody>
      </p:sp>
    </p:spTree>
    <p:extLst>
      <p:ext uri="{BB962C8B-B14F-4D97-AF65-F5344CB8AC3E}">
        <p14:creationId xmlns:p14="http://schemas.microsoft.com/office/powerpoint/2010/main" val="35617418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Lyde Gardens.-Bledlow, Buckinghamshire, Inglaterra, </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92</a:t>
            </a:fld>
            <a:endParaRPr lang="es-ES" dirty="0"/>
          </a:p>
        </p:txBody>
      </p:sp>
    </p:spTree>
    <p:extLst>
      <p:ext uri="{BB962C8B-B14F-4D97-AF65-F5344CB8AC3E}">
        <p14:creationId xmlns:p14="http://schemas.microsoft.com/office/powerpoint/2010/main" val="3672741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Lyde Gardens.-Bledlow, Buckinghamshire, Inglaterra, </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93</a:t>
            </a:fld>
            <a:endParaRPr lang="es-ES" dirty="0"/>
          </a:p>
        </p:txBody>
      </p:sp>
    </p:spTree>
    <p:extLst>
      <p:ext uri="{BB962C8B-B14F-4D97-AF65-F5344CB8AC3E}">
        <p14:creationId xmlns:p14="http://schemas.microsoft.com/office/powerpoint/2010/main" val="40400807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94</a:t>
            </a:fld>
            <a:endParaRPr lang="es-ES" dirty="0"/>
          </a:p>
        </p:txBody>
      </p:sp>
    </p:spTree>
    <p:extLst>
      <p:ext uri="{BB962C8B-B14F-4D97-AF65-F5344CB8AC3E}">
        <p14:creationId xmlns:p14="http://schemas.microsoft.com/office/powerpoint/2010/main" val="35114542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Lyde Gardens.-Bledlow, Buckinghamshire, Inglaterra, </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95</a:t>
            </a:fld>
            <a:endParaRPr lang="es-ES" dirty="0"/>
          </a:p>
        </p:txBody>
      </p:sp>
    </p:spTree>
    <p:extLst>
      <p:ext uri="{BB962C8B-B14F-4D97-AF65-F5344CB8AC3E}">
        <p14:creationId xmlns:p14="http://schemas.microsoft.com/office/powerpoint/2010/main" val="39317354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96</a:t>
            </a:fld>
            <a:endParaRPr lang="es-ES" dirty="0"/>
          </a:p>
        </p:txBody>
      </p:sp>
    </p:spTree>
    <p:extLst>
      <p:ext uri="{BB962C8B-B14F-4D97-AF65-F5344CB8AC3E}">
        <p14:creationId xmlns:p14="http://schemas.microsoft.com/office/powerpoint/2010/main" val="101070867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97</a:t>
            </a:fld>
            <a:endParaRPr lang="es-ES" dirty="0"/>
          </a:p>
        </p:txBody>
      </p:sp>
    </p:spTree>
    <p:extLst>
      <p:ext uri="{BB962C8B-B14F-4D97-AF65-F5344CB8AC3E}">
        <p14:creationId xmlns:p14="http://schemas.microsoft.com/office/powerpoint/2010/main" val="10499214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98</a:t>
            </a:fld>
            <a:endParaRPr lang="es-ES" dirty="0"/>
          </a:p>
        </p:txBody>
      </p:sp>
    </p:spTree>
    <p:extLst>
      <p:ext uri="{BB962C8B-B14F-4D97-AF65-F5344CB8AC3E}">
        <p14:creationId xmlns:p14="http://schemas.microsoft.com/office/powerpoint/2010/main" val="27347309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102</a:t>
            </a:fld>
            <a:endParaRPr lang="es-ES" dirty="0"/>
          </a:p>
        </p:txBody>
      </p:sp>
    </p:spTree>
    <p:extLst>
      <p:ext uri="{BB962C8B-B14F-4D97-AF65-F5344CB8AC3E}">
        <p14:creationId xmlns:p14="http://schemas.microsoft.com/office/powerpoint/2010/main" val="23153375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103</a:t>
            </a:fld>
            <a:endParaRPr lang="es-ES" dirty="0"/>
          </a:p>
        </p:txBody>
      </p:sp>
    </p:spTree>
    <p:extLst>
      <p:ext uri="{BB962C8B-B14F-4D97-AF65-F5344CB8AC3E}">
        <p14:creationId xmlns:p14="http://schemas.microsoft.com/office/powerpoint/2010/main" val="13349344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104</a:t>
            </a:fld>
            <a:endParaRPr lang="es-ES" dirty="0"/>
          </a:p>
        </p:txBody>
      </p:sp>
    </p:spTree>
    <p:extLst>
      <p:ext uri="{BB962C8B-B14F-4D97-AF65-F5344CB8AC3E}">
        <p14:creationId xmlns:p14="http://schemas.microsoft.com/office/powerpoint/2010/main" val="36114032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105</a:t>
            </a:fld>
            <a:endParaRPr lang="es-ES" dirty="0"/>
          </a:p>
        </p:txBody>
      </p:sp>
    </p:spTree>
    <p:extLst>
      <p:ext uri="{BB962C8B-B14F-4D97-AF65-F5344CB8AC3E}">
        <p14:creationId xmlns:p14="http://schemas.microsoft.com/office/powerpoint/2010/main" val="273310124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106</a:t>
            </a:fld>
            <a:endParaRPr lang="es-ES" dirty="0"/>
          </a:p>
        </p:txBody>
      </p:sp>
    </p:spTree>
    <p:extLst>
      <p:ext uri="{BB962C8B-B14F-4D97-AF65-F5344CB8AC3E}">
        <p14:creationId xmlns:p14="http://schemas.microsoft.com/office/powerpoint/2010/main" val="4390004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107</a:t>
            </a:fld>
            <a:endParaRPr lang="es-ES" dirty="0"/>
          </a:p>
        </p:txBody>
      </p:sp>
    </p:spTree>
    <p:extLst>
      <p:ext uri="{BB962C8B-B14F-4D97-AF65-F5344CB8AC3E}">
        <p14:creationId xmlns:p14="http://schemas.microsoft.com/office/powerpoint/2010/main" val="5646786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108</a:t>
            </a:fld>
            <a:endParaRPr lang="es-ES" dirty="0"/>
          </a:p>
        </p:txBody>
      </p:sp>
    </p:spTree>
    <p:extLst>
      <p:ext uri="{BB962C8B-B14F-4D97-AF65-F5344CB8AC3E}">
        <p14:creationId xmlns:p14="http://schemas.microsoft.com/office/powerpoint/2010/main" val="350680120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109</a:t>
            </a:fld>
            <a:endParaRPr lang="es-ES" dirty="0"/>
          </a:p>
        </p:txBody>
      </p:sp>
    </p:spTree>
    <p:extLst>
      <p:ext uri="{BB962C8B-B14F-4D97-AF65-F5344CB8AC3E}">
        <p14:creationId xmlns:p14="http://schemas.microsoft.com/office/powerpoint/2010/main" val="13289981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Manor House, Upton Grey</a:t>
            </a:r>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110</a:t>
            </a:fld>
            <a:endParaRPr lang="es-ES" dirty="0"/>
          </a:p>
        </p:txBody>
      </p:sp>
    </p:spTree>
    <p:extLst>
      <p:ext uri="{BB962C8B-B14F-4D97-AF65-F5344CB8AC3E}">
        <p14:creationId xmlns:p14="http://schemas.microsoft.com/office/powerpoint/2010/main" val="3286142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111</a:t>
            </a:fld>
            <a:endParaRPr lang="es-ES" dirty="0"/>
          </a:p>
        </p:txBody>
      </p:sp>
    </p:spTree>
    <p:extLst>
      <p:ext uri="{BB962C8B-B14F-4D97-AF65-F5344CB8AC3E}">
        <p14:creationId xmlns:p14="http://schemas.microsoft.com/office/powerpoint/2010/main" val="25595063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112</a:t>
            </a:fld>
            <a:endParaRPr lang="es-ES" dirty="0"/>
          </a:p>
        </p:txBody>
      </p:sp>
    </p:spTree>
    <p:extLst>
      <p:ext uri="{BB962C8B-B14F-4D97-AF65-F5344CB8AC3E}">
        <p14:creationId xmlns:p14="http://schemas.microsoft.com/office/powerpoint/2010/main" val="41627111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113</a:t>
            </a:fld>
            <a:endParaRPr lang="es-ES" dirty="0"/>
          </a:p>
        </p:txBody>
      </p:sp>
    </p:spTree>
    <p:extLst>
      <p:ext uri="{BB962C8B-B14F-4D97-AF65-F5344CB8AC3E}">
        <p14:creationId xmlns:p14="http://schemas.microsoft.com/office/powerpoint/2010/main" val="47422399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114</a:t>
            </a:fld>
            <a:endParaRPr lang="es-ES" dirty="0"/>
          </a:p>
        </p:txBody>
      </p:sp>
    </p:spTree>
    <p:extLst>
      <p:ext uri="{BB962C8B-B14F-4D97-AF65-F5344CB8AC3E}">
        <p14:creationId xmlns:p14="http://schemas.microsoft.com/office/powerpoint/2010/main" val="337306889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115</a:t>
            </a:fld>
            <a:endParaRPr lang="es-ES" dirty="0"/>
          </a:p>
        </p:txBody>
      </p:sp>
    </p:spTree>
    <p:extLst>
      <p:ext uri="{BB962C8B-B14F-4D97-AF65-F5344CB8AC3E}">
        <p14:creationId xmlns:p14="http://schemas.microsoft.com/office/powerpoint/2010/main" val="20858834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116</a:t>
            </a:fld>
            <a:endParaRPr lang="es-ES" dirty="0"/>
          </a:p>
        </p:txBody>
      </p:sp>
    </p:spTree>
    <p:extLst>
      <p:ext uri="{BB962C8B-B14F-4D97-AF65-F5344CB8AC3E}">
        <p14:creationId xmlns:p14="http://schemas.microsoft.com/office/powerpoint/2010/main" val="328029604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117</a:t>
            </a:fld>
            <a:endParaRPr lang="es-ES" dirty="0"/>
          </a:p>
        </p:txBody>
      </p:sp>
    </p:spTree>
    <p:extLst>
      <p:ext uri="{BB962C8B-B14F-4D97-AF65-F5344CB8AC3E}">
        <p14:creationId xmlns:p14="http://schemas.microsoft.com/office/powerpoint/2010/main" val="75850892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118</a:t>
            </a:fld>
            <a:endParaRPr lang="es-ES" dirty="0"/>
          </a:p>
        </p:txBody>
      </p:sp>
    </p:spTree>
    <p:extLst>
      <p:ext uri="{BB962C8B-B14F-4D97-AF65-F5344CB8AC3E}">
        <p14:creationId xmlns:p14="http://schemas.microsoft.com/office/powerpoint/2010/main" val="100125639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119</a:t>
            </a:fld>
            <a:endParaRPr lang="es-ES" dirty="0"/>
          </a:p>
        </p:txBody>
      </p:sp>
    </p:spTree>
    <p:extLst>
      <p:ext uri="{BB962C8B-B14F-4D97-AF65-F5344CB8AC3E}">
        <p14:creationId xmlns:p14="http://schemas.microsoft.com/office/powerpoint/2010/main" val="5435825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120</a:t>
            </a:fld>
            <a:endParaRPr lang="es-ES" dirty="0"/>
          </a:p>
        </p:txBody>
      </p:sp>
    </p:spTree>
    <p:extLst>
      <p:ext uri="{BB962C8B-B14F-4D97-AF65-F5344CB8AC3E}">
        <p14:creationId xmlns:p14="http://schemas.microsoft.com/office/powerpoint/2010/main" val="349684670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121</a:t>
            </a:fld>
            <a:endParaRPr lang="es-ES" dirty="0"/>
          </a:p>
        </p:txBody>
      </p:sp>
    </p:spTree>
    <p:extLst>
      <p:ext uri="{BB962C8B-B14F-4D97-AF65-F5344CB8AC3E}">
        <p14:creationId xmlns:p14="http://schemas.microsoft.com/office/powerpoint/2010/main" val="312951522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Upton Grey</a:t>
            </a:r>
          </a:p>
          <a:p>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122</a:t>
            </a:fld>
            <a:endParaRPr lang="es-ES" dirty="0"/>
          </a:p>
        </p:txBody>
      </p:sp>
    </p:spTree>
    <p:extLst>
      <p:ext uri="{BB962C8B-B14F-4D97-AF65-F5344CB8AC3E}">
        <p14:creationId xmlns:p14="http://schemas.microsoft.com/office/powerpoint/2010/main" val="159788605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123</a:t>
            </a:fld>
            <a:endParaRPr lang="es-ES" dirty="0"/>
          </a:p>
        </p:txBody>
      </p:sp>
    </p:spTree>
    <p:extLst>
      <p:ext uri="{BB962C8B-B14F-4D97-AF65-F5344CB8AC3E}">
        <p14:creationId xmlns:p14="http://schemas.microsoft.com/office/powerpoint/2010/main" val="266127503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Manor House garden Upton Grey.</a:t>
            </a:r>
            <a:endParaRPr lang="es-ES" dirty="0"/>
          </a:p>
        </p:txBody>
      </p:sp>
      <p:sp>
        <p:nvSpPr>
          <p:cNvPr id="4" name="3 Marcador de número de diapositiva"/>
          <p:cNvSpPr>
            <a:spLocks noGrp="1"/>
          </p:cNvSpPr>
          <p:nvPr>
            <p:ph type="sldNum" sz="quarter" idx="10"/>
          </p:nvPr>
        </p:nvSpPr>
        <p:spPr/>
        <p:txBody>
          <a:bodyPr/>
          <a:lstStyle/>
          <a:p>
            <a:fld id="{E29487D4-0234-4EC7-BCF9-6979F4F6FB29}" type="slidenum">
              <a:rPr lang="es-ES" smtClean="0"/>
              <a:t>124</a:t>
            </a:fld>
            <a:endParaRPr lang="es-ES" dirty="0"/>
          </a:p>
        </p:txBody>
      </p:sp>
    </p:spTree>
    <p:extLst>
      <p:ext uri="{BB962C8B-B14F-4D97-AF65-F5344CB8AC3E}">
        <p14:creationId xmlns:p14="http://schemas.microsoft.com/office/powerpoint/2010/main" val="2218458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08086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59646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86327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1201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63818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94823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20382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93735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02707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03075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9734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0058050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gif"/></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90.jpg"/></Relationships>
</file>

<file path=ppt/slides/_rels/slide9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10.jpg"/></Relationships>
</file>

<file path=ppt/slides/_rels/slide11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5180" y="476672"/>
            <a:ext cx="6391275" cy="4176464"/>
          </a:xfrm>
        </p:spPr>
        <p:txBody>
          <a:bodyPr>
            <a:normAutofit fontScale="90000"/>
          </a:bodyPr>
          <a:lstStyle/>
          <a:p>
            <a:r>
              <a:rPr lang="es-ES" sz="3600" dirty="0"/>
              <a:t>EUROPA.-LA VUELTA AL MUNDO EN 885 JARDINES.- INGLESES.-</a:t>
            </a:r>
            <a:r>
              <a:rPr lang="es-ES" sz="3100" dirty="0"/>
              <a:t>The Dell Garden.-The Exotic Garden Henstead.-</a:t>
            </a:r>
            <a:br>
              <a:rPr lang="es-ES" sz="3100" dirty="0"/>
            </a:br>
            <a:r>
              <a:rPr lang="es-ES" sz="3100" dirty="0"/>
              <a:t>The Garden House.-The Georgian Garden .-The Hill Garden.-The Lyde Garden.-The Manor House.-</a:t>
            </a:r>
            <a:br>
              <a:rPr lang="es-ES" dirty="0"/>
            </a:br>
            <a:endParaRPr lang="es-ES" dirty="0"/>
          </a:p>
        </p:txBody>
      </p:sp>
      <p:sp>
        <p:nvSpPr>
          <p:cNvPr id="3" name="2 Subtítulo"/>
          <p:cNvSpPr>
            <a:spLocks noGrp="1"/>
          </p:cNvSpPr>
          <p:nvPr>
            <p:ph type="subTitle" idx="1"/>
          </p:nvPr>
        </p:nvSpPr>
        <p:spPr>
          <a:xfrm>
            <a:off x="2843808" y="4869160"/>
            <a:ext cx="446449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12019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Dell Garden.-</a:t>
            </a:r>
          </a:p>
        </p:txBody>
      </p:sp>
      <p:sp>
        <p:nvSpPr>
          <p:cNvPr id="3" name="2 Marcador de contenido"/>
          <p:cNvSpPr>
            <a:spLocks noGrp="1"/>
          </p:cNvSpPr>
          <p:nvPr>
            <p:ph sz="quarter" idx="1"/>
          </p:nvPr>
        </p:nvSpPr>
        <p:spPr/>
        <p:txBody>
          <a:bodyPr>
            <a:normAutofit/>
          </a:bodyPr>
          <a:lstStyle/>
          <a:p>
            <a:r>
              <a:rPr lang="es-ES" dirty="0"/>
              <a:t>Estrictamente, Dell se aplica sólo a una parte de la superficie total del jardín de cerca de seis hectáreas. </a:t>
            </a:r>
          </a:p>
          <a:p>
            <a:r>
              <a:rPr lang="es-ES" dirty="0"/>
              <a:t>Hace mucho tiempo que era allí donde la arcilla se excavó para la fabricación de ladrillos.</a:t>
            </a:r>
          </a:p>
          <a:p>
            <a:r>
              <a:rPr lang="es-ES" dirty="0"/>
              <a:t> Ahora que lo convierte en laderas cubiertas de hierba con árboles maduros como un atractivo añadido. </a:t>
            </a:r>
          </a:p>
          <a:p>
            <a:r>
              <a:rPr lang="es-ES" dirty="0"/>
              <a:t>Toda la zona se encuentra entre el Ayuntamiento (construido 1760) y la A1066. </a:t>
            </a:r>
          </a:p>
        </p:txBody>
      </p:sp>
    </p:spTree>
    <p:extLst>
      <p:ext uri="{BB962C8B-B14F-4D97-AF65-F5344CB8AC3E}">
        <p14:creationId xmlns:p14="http://schemas.microsoft.com/office/powerpoint/2010/main" val="188317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5997280"/>
          </a:xfrm>
        </p:spPr>
        <p:txBody>
          <a:bodyPr/>
          <a:lstStyle/>
          <a:p>
            <a:r>
              <a:rPr lang="es-ES" dirty="0"/>
              <a:t>Se presenta con caminos de hierba de ancho y camas "isla" de forma libre que contienen cerca de 5.000 especies y Hardy Perennes, dando una larga continuidad de su interés. </a:t>
            </a:r>
          </a:p>
          <a:p>
            <a:r>
              <a:rPr lang="es-ES" dirty="0"/>
              <a:t>Hay seis jardines distintos en Bressingham con un notable total de más de 8.000 especies.</a:t>
            </a:r>
          </a:p>
          <a:p>
            <a:r>
              <a:rPr lang="es-ES" dirty="0"/>
              <a:t>Un museo incluye recuerdos y características "del Ejército de papá '. </a:t>
            </a:r>
          </a:p>
          <a:p>
            <a:r>
              <a:rPr lang="es-ES" dirty="0"/>
              <a:t>Además de bomberos, granja y los motores de carretera. Contigua Ferrocarril Locomotora Museo tiene tamaño completo y locomotoras de vía estrecha y 5 kilómetros de vía, en total, tres trenes de vapor de vía estrecha. </a:t>
            </a:r>
          </a:p>
          <a:p>
            <a:r>
              <a:rPr lang="es-ES" dirty="0"/>
              <a:t>Hay más de 40 máquinas de vapor allí.</a:t>
            </a:r>
          </a:p>
          <a:p>
            <a:endParaRPr lang="es-ES" dirty="0"/>
          </a:p>
        </p:txBody>
      </p:sp>
    </p:spTree>
    <p:extLst>
      <p:ext uri="{BB962C8B-B14F-4D97-AF65-F5344CB8AC3E}">
        <p14:creationId xmlns:p14="http://schemas.microsoft.com/office/powerpoint/2010/main" val="2857560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88970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59821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048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7244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029400"/>
          </a:xfrm>
          <a:prstGeom prst="rect">
            <a:avLst/>
          </a:prstGeom>
        </p:spPr>
      </p:pic>
    </p:spTree>
    <p:extLst>
      <p:ext uri="{BB962C8B-B14F-4D97-AF65-F5344CB8AC3E}">
        <p14:creationId xmlns:p14="http://schemas.microsoft.com/office/powerpoint/2010/main" val="21926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75066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23624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578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41978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9105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641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056"/>
            <a:ext cx="9144000" cy="6778943"/>
          </a:xfrm>
          <a:prstGeom prst="rect">
            <a:avLst/>
          </a:prstGeom>
        </p:spPr>
      </p:pic>
    </p:spTree>
    <p:extLst>
      <p:ext uri="{BB962C8B-B14F-4D97-AF65-F5344CB8AC3E}">
        <p14:creationId xmlns:p14="http://schemas.microsoft.com/office/powerpoint/2010/main" val="1989472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3029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80000" cy="677164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0"/>
            <a:ext cx="4178796" cy="6858000"/>
          </a:xfrm>
          <a:prstGeom prst="rect">
            <a:avLst/>
          </a:prstGeom>
        </p:spPr>
      </p:pic>
    </p:spTree>
    <p:extLst>
      <p:ext uri="{BB962C8B-B14F-4D97-AF65-F5344CB8AC3E}">
        <p14:creationId xmlns:p14="http://schemas.microsoft.com/office/powerpoint/2010/main" val="1541705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lstStyle/>
          <a:p>
            <a:r>
              <a:rPr lang="es-ES" dirty="0"/>
              <a:t>The Exotic Garden Henstead.</a:t>
            </a:r>
          </a:p>
        </p:txBody>
      </p:sp>
      <p:sp>
        <p:nvSpPr>
          <p:cNvPr id="3" name="2 Marcador de contenido"/>
          <p:cNvSpPr>
            <a:spLocks noGrp="1"/>
          </p:cNvSpPr>
          <p:nvPr>
            <p:ph sz="quarter" idx="1"/>
          </p:nvPr>
        </p:nvSpPr>
        <p:spPr>
          <a:xfrm>
            <a:off x="457200" y="1268760"/>
            <a:ext cx="7467600" cy="5205192"/>
          </a:xfrm>
        </p:spPr>
        <p:txBody>
          <a:bodyPr/>
          <a:lstStyle/>
          <a:p>
            <a:r>
              <a:rPr lang="es-ES" dirty="0"/>
              <a:t>Jardín comenzó hace 7 años a partir de cero.</a:t>
            </a:r>
          </a:p>
          <a:p>
            <a:r>
              <a:rPr lang="es-ES" dirty="0"/>
              <a:t> La prensa ha llamado el jardín "Mandíbula droppingly impresionante" "fantástico" "La mayoría Jardín Exótico de Suffolk“</a:t>
            </a:r>
          </a:p>
          <a:p>
            <a:r>
              <a:rPr lang="es-ES" dirty="0"/>
              <a:t> Se ha presentado en The Daily Telegraph, Homes and Gardens y filmado por Canal 5. </a:t>
            </a:r>
          </a:p>
          <a:p>
            <a:r>
              <a:rPr lang="es-ES" dirty="0"/>
              <a:t>Además de estar en Jardineros del Mundo de este año.</a:t>
            </a:r>
          </a:p>
          <a:p>
            <a:r>
              <a:rPr lang="es-ES" dirty="0"/>
              <a:t>Un jardín exótico seco cerca de la costa este desarrollado por Andrew Brogan en los últimos 7 años. Esta rodeado por un seto de tejo y hay un pabellón de estilo tailandés, de madera para caminar, arroyos y cascadas.</a:t>
            </a:r>
          </a:p>
          <a:p>
            <a:endParaRPr lang="es-ES" dirty="0"/>
          </a:p>
        </p:txBody>
      </p:sp>
    </p:spTree>
    <p:extLst>
      <p:ext uri="{BB962C8B-B14F-4D97-AF65-F5344CB8AC3E}">
        <p14:creationId xmlns:p14="http://schemas.microsoft.com/office/powerpoint/2010/main" val="4115558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Andrew es el dueño y el jardinero en Henstead Jardín Exótico. </a:t>
            </a:r>
          </a:p>
          <a:p>
            <a:r>
              <a:rPr lang="es-ES" dirty="0"/>
              <a:t>Hemos hecho un acre más jardín lleno de plantas exóticas, 100 palmeras, plátanos, helechos arborescentes, 3 grandes estanques, arroyos, de 30 pies por niveles pasarela de madera que conduce a un pabellón de estilo tailandés levantado, dando fantásticas vistas sobre el jardín.</a:t>
            </a:r>
          </a:p>
          <a:p>
            <a:r>
              <a:rPr lang="es-ES" dirty="0"/>
              <a:t> 100 grandes palmeras, bambúes 200, algunos con bastones gruesos 2/3 pulgadas. Grove de enormes plátanos, Bosque de Echiums, grandes grupos de helechos arborescentes. Todo tipo de plantas exóticas, bromelias, etc., todo crece fuera en una comunidad sin protección, incluso en este último invierno terrible .</a:t>
            </a:r>
          </a:p>
        </p:txBody>
      </p:sp>
    </p:spTree>
    <p:extLst>
      <p:ext uri="{BB962C8B-B14F-4D97-AF65-F5344CB8AC3E}">
        <p14:creationId xmlns:p14="http://schemas.microsoft.com/office/powerpoint/2010/main" val="2797637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875"/>
            <a:ext cx="9144000" cy="6826250"/>
          </a:xfrm>
          <a:prstGeom prst="rect">
            <a:avLst/>
          </a:prstGeom>
        </p:spPr>
      </p:pic>
    </p:spTree>
    <p:extLst>
      <p:ext uri="{BB962C8B-B14F-4D97-AF65-F5344CB8AC3E}">
        <p14:creationId xmlns:p14="http://schemas.microsoft.com/office/powerpoint/2010/main" val="3347359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35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876462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29402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3467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9249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871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313" r="9375"/>
          <a:stretch/>
        </p:blipFill>
        <p:spPr>
          <a:xfrm>
            <a:off x="0" y="0"/>
            <a:ext cx="9144000" cy="6858000"/>
          </a:xfrm>
          <a:prstGeom prst="rect">
            <a:avLst/>
          </a:prstGeom>
        </p:spPr>
      </p:pic>
    </p:spTree>
    <p:extLst>
      <p:ext uri="{BB962C8B-B14F-4D97-AF65-F5344CB8AC3E}">
        <p14:creationId xmlns:p14="http://schemas.microsoft.com/office/powerpoint/2010/main" val="1526206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699475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5328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57195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875"/>
            <a:ext cx="9144000" cy="6826250"/>
          </a:xfrm>
          <a:prstGeom prst="rect">
            <a:avLst/>
          </a:prstGeom>
        </p:spPr>
      </p:pic>
    </p:spTree>
    <p:extLst>
      <p:ext uri="{BB962C8B-B14F-4D97-AF65-F5344CB8AC3E}">
        <p14:creationId xmlns:p14="http://schemas.microsoft.com/office/powerpoint/2010/main" val="483886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757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6295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339551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71634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30375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5292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43713"/>
          </a:xfrm>
          <a:prstGeom prst="rect">
            <a:avLst/>
          </a:prstGeom>
        </p:spPr>
      </p:pic>
    </p:spTree>
    <p:extLst>
      <p:ext uri="{BB962C8B-B14F-4D97-AF65-F5344CB8AC3E}">
        <p14:creationId xmlns:p14="http://schemas.microsoft.com/office/powerpoint/2010/main" val="3366902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1863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24890460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 y="221506"/>
            <a:ext cx="9144000" cy="6636494"/>
          </a:xfrm>
          <a:prstGeom prst="rect">
            <a:avLst/>
          </a:prstGeom>
        </p:spPr>
      </p:pic>
    </p:spTree>
    <p:extLst>
      <p:ext uri="{BB962C8B-B14F-4D97-AF65-F5344CB8AC3E}">
        <p14:creationId xmlns:p14="http://schemas.microsoft.com/office/powerpoint/2010/main" val="2018877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2416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7"/>
          </a:xfrm>
          <a:prstGeom prst="rect">
            <a:avLst/>
          </a:prstGeom>
        </p:spPr>
      </p:pic>
    </p:spTree>
    <p:extLst>
      <p:ext uri="{BB962C8B-B14F-4D97-AF65-F5344CB8AC3E}">
        <p14:creationId xmlns:p14="http://schemas.microsoft.com/office/powerpoint/2010/main" val="36253522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Garden House.-Devon</a:t>
            </a:r>
          </a:p>
        </p:txBody>
      </p:sp>
      <p:sp>
        <p:nvSpPr>
          <p:cNvPr id="3" name="2 Marcador de contenido"/>
          <p:cNvSpPr>
            <a:spLocks noGrp="1"/>
          </p:cNvSpPr>
          <p:nvPr>
            <p:ph sz="quarter" idx="1"/>
          </p:nvPr>
        </p:nvSpPr>
        <p:spPr/>
        <p:txBody>
          <a:bodyPr>
            <a:normAutofit/>
          </a:bodyPr>
          <a:lstStyle/>
          <a:p>
            <a:r>
              <a:rPr lang="es-ES" dirty="0"/>
              <a:t>Propiedad de Fortescue Jardín Fideicomiso</a:t>
            </a:r>
          </a:p>
          <a:p>
            <a:r>
              <a:rPr lang="es-ES" dirty="0"/>
              <a:t>El Garden House fue desarrollado por primera vez por la tarde Lionel Fortescue, un jubilado Eton 'pico', entre 1945 y 1981. </a:t>
            </a:r>
          </a:p>
          <a:p>
            <a:r>
              <a:rPr lang="es-ES" dirty="0"/>
              <a:t>El escenario es impresionante: un sitio eclesiástica en ruinas en el borde de Dartmoor, con estupendas vistas. Fortescue fue responsable de gran parte del diseño y la siembra ya que todavía vemos en el jardín amurallado. Él era un gran plantsman e insistió en que crece sólo las mejores formas y variedades. </a:t>
            </a:r>
          </a:p>
        </p:txBody>
      </p:sp>
    </p:spTree>
    <p:extLst>
      <p:ext uri="{BB962C8B-B14F-4D97-AF65-F5344CB8AC3E}">
        <p14:creationId xmlns:p14="http://schemas.microsoft.com/office/powerpoint/2010/main" val="366060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También creía que las plantas deben estar bien alimentadas y controladas firmemente: que todavía florecen en el tratamiento y las plantaciones de Fortescue han seguido cumpliendo su promesa inicial.</a:t>
            </a:r>
          </a:p>
          <a:p>
            <a:r>
              <a:rPr lang="es-ES" dirty="0"/>
              <a:t>Durante los 25 años transcurridos entre 1978 y 2003, el Jardín de la casa se ​​ha mejorado de una manera muy diferente, bajo la dirección del comisario Keith Wiley. Desarrolló seis acres de jardines interconectados, cada uno dedicado a un solo tema. </a:t>
            </a:r>
          </a:p>
          <a:p>
            <a:r>
              <a:rPr lang="es-ES" dirty="0"/>
              <a:t>El diseño mantiene la casa como punto focal distante y hace buen uso de características en los alrededores, como la torre de la iglesia distante en el mismo pueblo de Buckland Monachorum.</a:t>
            </a:r>
          </a:p>
        </p:txBody>
      </p:sp>
    </p:spTree>
    <p:extLst>
      <p:ext uri="{BB962C8B-B14F-4D97-AF65-F5344CB8AC3E}">
        <p14:creationId xmlns:p14="http://schemas.microsoft.com/office/powerpoint/2010/main" val="36732586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Jardín de verano (desencadenada por tres muy guapos Cornus controversa 'Variegata') tiene la intención de replicar el florecimiento de primavera de la sabana sudafricana: está probablemente en su mejor momento en julio y agosto.</a:t>
            </a:r>
          </a:p>
          <a:p>
            <a:r>
              <a:rPr lang="es-ES" dirty="0"/>
              <a:t>Muy cerca se encuentra el jardín cantera donde afloramientos naturales se han cubierto de plantas tales como jaras y tomillos se arrastran alrededor de una serie de estanques alimentados por una cascada. </a:t>
            </a:r>
          </a:p>
          <a:p>
            <a:r>
              <a:rPr lang="es-ES" dirty="0"/>
              <a:t>El jardín de la cabaña es un prado de flores silvestres en las collejas nativas y las margaritas de ojo de buey están unidos por las plantas como Alchemilla mollis y astrantias</a:t>
            </a:r>
          </a:p>
          <a:p>
            <a:endParaRPr lang="es-ES" dirty="0"/>
          </a:p>
          <a:p>
            <a:endParaRPr lang="es-ES" dirty="0"/>
          </a:p>
        </p:txBody>
      </p:sp>
    </p:spTree>
    <p:extLst>
      <p:ext uri="{BB962C8B-B14F-4D97-AF65-F5344CB8AC3E}">
        <p14:creationId xmlns:p14="http://schemas.microsoft.com/office/powerpoint/2010/main" val="17160439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Hay un arce Glade subplantado con miles de azafranes naturalizados marzo, seguido de azaleas en abril y mayo. Y el color del otoño es espectacular. En otros lugares hay una avenida de tilos, un jardín de primavera, una cama herbácea, un puente de glicina y un prado de bulbos.</a:t>
            </a:r>
          </a:p>
          <a:p>
            <a:r>
              <a:rPr lang="es-ES" dirty="0"/>
              <a:t> Pero esto es un jardín en un estado de activa evolución, lleno de nuevas características y estimulación en cada época del año. </a:t>
            </a:r>
          </a:p>
          <a:p>
            <a:r>
              <a:rPr lang="es-ES" dirty="0"/>
              <a:t>Un nuevo jardín botánico de 2 hectáreas con un lago y ornamentales puentes se inauguró en 2012. Más de 100 árboles muy especiales se han plantado, y se reconoce que esta nueva característica se convertirá en uno de los  más destacados arboretums pequeños en el sur-oeste.</a:t>
            </a:r>
          </a:p>
        </p:txBody>
      </p:sp>
    </p:spTree>
    <p:extLst>
      <p:ext uri="{BB962C8B-B14F-4D97-AF65-F5344CB8AC3E}">
        <p14:creationId xmlns:p14="http://schemas.microsoft.com/office/powerpoint/2010/main" val="3607264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79775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71437"/>
            <a:ext cx="9093200" cy="6858000"/>
          </a:xfrm>
          <a:prstGeom prst="rect">
            <a:avLst/>
          </a:prstGeom>
        </p:spPr>
      </p:pic>
    </p:spTree>
    <p:extLst>
      <p:ext uri="{BB962C8B-B14F-4D97-AF65-F5344CB8AC3E}">
        <p14:creationId xmlns:p14="http://schemas.microsoft.com/office/powerpoint/2010/main" val="3811715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9527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0096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13896768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1817107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85508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41060491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47103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840760"/>
          </a:xfrm>
          <a:prstGeom prst="rect">
            <a:avLst/>
          </a:prstGeom>
        </p:spPr>
      </p:pic>
    </p:spTree>
    <p:extLst>
      <p:ext uri="{BB962C8B-B14F-4D97-AF65-F5344CB8AC3E}">
        <p14:creationId xmlns:p14="http://schemas.microsoft.com/office/powerpoint/2010/main" val="10681956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065460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097388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12" y="25152"/>
            <a:ext cx="457557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638385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159381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2919931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9442284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8731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08947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2721777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710836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2664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0194417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91343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004463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041025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The Georgian Garden in Bath.</a:t>
            </a:r>
            <a:endParaRPr lang="es-ES" dirty="0"/>
          </a:p>
        </p:txBody>
      </p:sp>
      <p:sp>
        <p:nvSpPr>
          <p:cNvPr id="3" name="2 Marcador de contenido"/>
          <p:cNvSpPr>
            <a:spLocks noGrp="1"/>
          </p:cNvSpPr>
          <p:nvPr>
            <p:ph sz="quarter" idx="1"/>
          </p:nvPr>
        </p:nvSpPr>
        <p:spPr/>
        <p:txBody>
          <a:bodyPr/>
          <a:lstStyle/>
          <a:p>
            <a:r>
              <a:rPr lang="es-ES" dirty="0"/>
              <a:t>Un jardín de estilo georgiano re-creado, diseñado después del trabajo arqueológico por el Bath Archaeological Trust. </a:t>
            </a:r>
          </a:p>
          <a:p>
            <a:r>
              <a:rPr lang="es-ES" dirty="0"/>
              <a:t>El jardín original se hizo en la década de 1760.</a:t>
            </a:r>
          </a:p>
          <a:p>
            <a:r>
              <a:rPr lang="es-ES" dirty="0"/>
              <a:t>Situado en </a:t>
            </a:r>
            <a:r>
              <a:rPr lang="en-US" dirty="0"/>
              <a:t> Grava Walk, Bath, Somerset, Inglaterra.</a:t>
            </a:r>
            <a:endParaRPr lang="es-ES" dirty="0"/>
          </a:p>
        </p:txBody>
      </p:sp>
    </p:spTree>
    <p:extLst>
      <p:ext uri="{BB962C8B-B14F-4D97-AF65-F5344CB8AC3E}">
        <p14:creationId xmlns:p14="http://schemas.microsoft.com/office/powerpoint/2010/main" val="31440381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75141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48139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65393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30" y="0"/>
            <a:ext cx="6858000" cy="357301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30" y="3573017"/>
            <a:ext cx="4162425" cy="326724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9355" y="3573017"/>
            <a:ext cx="4908922" cy="326553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4930" y="1725167"/>
            <a:ext cx="2213347" cy="184785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78115" y="0"/>
            <a:ext cx="2466975" cy="1847850"/>
          </a:xfrm>
          <a:prstGeom prst="rect">
            <a:avLst/>
          </a:prstGeom>
        </p:spPr>
      </p:pic>
    </p:spTree>
    <p:extLst>
      <p:ext uri="{BB962C8B-B14F-4D97-AF65-F5344CB8AC3E}">
        <p14:creationId xmlns:p14="http://schemas.microsoft.com/office/powerpoint/2010/main" val="36013264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840760"/>
          </a:xfrm>
          <a:prstGeom prst="rect">
            <a:avLst/>
          </a:prstGeom>
        </p:spPr>
      </p:pic>
    </p:spTree>
    <p:extLst>
      <p:ext uri="{BB962C8B-B14F-4D97-AF65-F5344CB8AC3E}">
        <p14:creationId xmlns:p14="http://schemas.microsoft.com/office/powerpoint/2010/main" val="35585815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1551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07780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67300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94463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Hill Garden.</a:t>
            </a:r>
          </a:p>
        </p:txBody>
      </p:sp>
      <p:sp>
        <p:nvSpPr>
          <p:cNvPr id="3" name="2 Marcador de contenido"/>
          <p:cNvSpPr>
            <a:spLocks noGrp="1"/>
          </p:cNvSpPr>
          <p:nvPr>
            <p:ph sz="quarter" idx="1"/>
          </p:nvPr>
        </p:nvSpPr>
        <p:spPr/>
        <p:txBody>
          <a:bodyPr>
            <a:normAutofit lnSpcReduction="10000"/>
          </a:bodyPr>
          <a:lstStyle/>
          <a:p>
            <a:r>
              <a:rPr lang="es-ES" dirty="0"/>
              <a:t>Un buen ejemplo del período 1910-1925, con un ambiente único del clasicismo suavizado. </a:t>
            </a:r>
          </a:p>
          <a:p>
            <a:r>
              <a:rPr lang="es-ES" dirty="0"/>
              <a:t>La Pergola Walk, que une los jardines de la casa principal y el césped más suaves de la parte baja del jardín es la característica principal.</a:t>
            </a:r>
          </a:p>
          <a:p>
            <a:r>
              <a:rPr lang="es-ES" dirty="0"/>
              <a:t> El contraste dramático entre los altos árboles de West Heath y plantas exóticas subir la graciosa Pergola ofrece una experiencia única. </a:t>
            </a:r>
          </a:p>
          <a:p>
            <a:r>
              <a:rPr lang="es-ES" dirty="0"/>
              <a:t>El relleno de la caminata fue obtenida de las excavaciones Northern Line.</a:t>
            </a:r>
          </a:p>
          <a:p>
            <a:r>
              <a:rPr lang="es-ES" dirty="0"/>
              <a:t> Diseñado por Thomas Mawson para Lord Leverhulme en</a:t>
            </a:r>
            <a:r>
              <a:rPr lang="en-US" dirty="0"/>
              <a:t> Inverforth Close, Hampstead, Londres, Londres, Inglaterra</a:t>
            </a:r>
            <a:endParaRPr lang="es-ES" dirty="0"/>
          </a:p>
        </p:txBody>
      </p:sp>
    </p:spTree>
    <p:extLst>
      <p:ext uri="{BB962C8B-B14F-4D97-AF65-F5344CB8AC3E}">
        <p14:creationId xmlns:p14="http://schemas.microsoft.com/office/powerpoint/2010/main" val="18295601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2" y="0"/>
            <a:ext cx="4571998"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429000"/>
            <a:ext cx="4572000" cy="331236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1" y="3284984"/>
            <a:ext cx="4537148" cy="3573016"/>
          </a:xfrm>
          <a:prstGeom prst="rect">
            <a:avLst/>
          </a:prstGeom>
        </p:spPr>
      </p:pic>
    </p:spTree>
    <p:extLst>
      <p:ext uri="{BB962C8B-B14F-4D97-AF65-F5344CB8AC3E}">
        <p14:creationId xmlns:p14="http://schemas.microsoft.com/office/powerpoint/2010/main" val="10226229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9844474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6850"/>
            <a:ext cx="9144000" cy="6661150"/>
          </a:xfrm>
          <a:prstGeom prst="rect">
            <a:avLst/>
          </a:prstGeom>
        </p:spPr>
      </p:pic>
    </p:spTree>
    <p:extLst>
      <p:ext uri="{BB962C8B-B14F-4D97-AF65-F5344CB8AC3E}">
        <p14:creationId xmlns:p14="http://schemas.microsoft.com/office/powerpoint/2010/main" val="41790632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587747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660871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Lyde Garden.</a:t>
            </a:r>
          </a:p>
        </p:txBody>
      </p:sp>
      <p:sp>
        <p:nvSpPr>
          <p:cNvPr id="3" name="2 Marcador de contenido"/>
          <p:cNvSpPr>
            <a:spLocks noGrp="1"/>
          </p:cNvSpPr>
          <p:nvPr>
            <p:ph sz="quarter" idx="1"/>
          </p:nvPr>
        </p:nvSpPr>
        <p:spPr/>
        <p:txBody>
          <a:bodyPr/>
          <a:lstStyle/>
          <a:p>
            <a:r>
              <a:rPr lang="es-ES" dirty="0"/>
              <a:t>El Lyde Garden es un jardín acuático hundido creado por Lord Carrington. </a:t>
            </a:r>
          </a:p>
          <a:p>
            <a:r>
              <a:rPr lang="es-ES" dirty="0"/>
              <a:t>Es frente a su casa de la familia - El Pazo, Bledlow El Lyde es un afluente del Támesis.</a:t>
            </a:r>
          </a:p>
          <a:p>
            <a:r>
              <a:rPr lang="es-ES" dirty="0"/>
              <a:t>Situado en Bledlow, Buckinghamshire, Inglaterra .</a:t>
            </a:r>
          </a:p>
        </p:txBody>
      </p:sp>
    </p:spTree>
    <p:extLst>
      <p:ext uri="{BB962C8B-B14F-4D97-AF65-F5344CB8AC3E}">
        <p14:creationId xmlns:p14="http://schemas.microsoft.com/office/powerpoint/2010/main" val="15661461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35227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0659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324528" cy="6957392"/>
          </a:xfrm>
          <a:prstGeom prst="rect">
            <a:avLst/>
          </a:prstGeom>
        </p:spPr>
      </p:pic>
    </p:spTree>
    <p:extLst>
      <p:ext uri="{BB962C8B-B14F-4D97-AF65-F5344CB8AC3E}">
        <p14:creationId xmlns:p14="http://schemas.microsoft.com/office/powerpoint/2010/main" val="12006837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8"/>
            <a:ext cx="9144000" cy="6858000"/>
          </a:xfrm>
          <a:prstGeom prst="rect">
            <a:avLst/>
          </a:prstGeom>
        </p:spPr>
      </p:pic>
    </p:spTree>
    <p:extLst>
      <p:ext uri="{BB962C8B-B14F-4D97-AF65-F5344CB8AC3E}">
        <p14:creationId xmlns:p14="http://schemas.microsoft.com/office/powerpoint/2010/main" val="20918906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0848"/>
            <a:ext cx="9144000" cy="4572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4572000" cy="2260848"/>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
            <a:ext cx="4572000" cy="2260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40096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72069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16969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20583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9244" y="0"/>
            <a:ext cx="5144756"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52344"/>
          <a:stretch/>
        </p:blipFill>
        <p:spPr>
          <a:xfrm>
            <a:off x="0" y="0"/>
            <a:ext cx="4357688" cy="6858000"/>
          </a:xfrm>
          <a:prstGeom prst="rect">
            <a:avLst/>
          </a:prstGeom>
        </p:spPr>
      </p:pic>
    </p:spTree>
    <p:extLst>
      <p:ext uri="{BB962C8B-B14F-4D97-AF65-F5344CB8AC3E}">
        <p14:creationId xmlns:p14="http://schemas.microsoft.com/office/powerpoint/2010/main" val="33792172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The Manor House garden Upton Grey.</a:t>
            </a:r>
            <a:endParaRPr lang="es-ES" dirty="0"/>
          </a:p>
        </p:txBody>
      </p:sp>
      <p:sp>
        <p:nvSpPr>
          <p:cNvPr id="3" name="2 Marcador de contenido"/>
          <p:cNvSpPr>
            <a:spLocks noGrp="1"/>
          </p:cNvSpPr>
          <p:nvPr>
            <p:ph sz="quarter" idx="1"/>
          </p:nvPr>
        </p:nvSpPr>
        <p:spPr/>
        <p:txBody>
          <a:bodyPr/>
          <a:lstStyle/>
          <a:p>
            <a:r>
              <a:rPr lang="es-ES" dirty="0"/>
              <a:t>Diseñado por Jekyll en 1908, la casa de Ernest Newton (miembro fundador del Gremio de Trabajadores de arte). </a:t>
            </a:r>
          </a:p>
          <a:p>
            <a:r>
              <a:rPr lang="es-ES" dirty="0"/>
              <a:t>Entonces Charles Holme, el fundador (en 1893) y en algún editor de The Studio, la revista más importante de Arte y Artesanía de su tiempo, se hizo cargo de la propiedad en 1902 hasta la década de 1920. </a:t>
            </a:r>
          </a:p>
          <a:p>
            <a:r>
              <a:rPr lang="es-ES" dirty="0"/>
              <a:t>Restaurado por la señora Ros Wallinger.</a:t>
            </a:r>
          </a:p>
        </p:txBody>
      </p:sp>
    </p:spTree>
    <p:extLst>
      <p:ext uri="{BB962C8B-B14F-4D97-AF65-F5344CB8AC3E}">
        <p14:creationId xmlns:p14="http://schemas.microsoft.com/office/powerpoint/2010/main" val="2091819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Este completa jardín de 5 hectáreas fue diseñado por Jekyll en 1908 para la casa, propiedad de Charles Holme, fundador de las Artes y Oficios importantes revista "The Studio". </a:t>
            </a:r>
          </a:p>
          <a:p>
            <a:r>
              <a:rPr lang="es-ES" dirty="0"/>
              <a:t>Las copias de sus planes están en exhibición. </a:t>
            </a:r>
          </a:p>
          <a:p>
            <a:r>
              <a:rPr lang="es-ES" dirty="0"/>
              <a:t>Un jardín formal es una reserva de herbáceas típicas Jekyll. </a:t>
            </a:r>
          </a:p>
          <a:p>
            <a:r>
              <a:rPr lang="es-ES" dirty="0"/>
              <a:t>Un césped rosa, que está rodeada por muros de piedra seca plantados, conduce escalones bajos a los bolos y tenis Céspedes.</a:t>
            </a:r>
          </a:p>
          <a:p>
            <a:r>
              <a:rPr lang="es-ES" dirty="0"/>
              <a:t> El todo es encerrar en operaciones de cobertura de tejo.</a:t>
            </a:r>
          </a:p>
          <a:p>
            <a:r>
              <a:rPr lang="es-ES" dirty="0"/>
              <a:t> Por el contrario, en el jardín salvaje, caminos de hierba de plomo de pasos hierba circulares a través de senderismo rosas, arbustos y árboles de nuez a un estanque alimentado por un manantial. </a:t>
            </a:r>
          </a:p>
        </p:txBody>
      </p:sp>
    </p:spTree>
    <p:extLst>
      <p:ext uri="{BB962C8B-B14F-4D97-AF65-F5344CB8AC3E}">
        <p14:creationId xmlns:p14="http://schemas.microsoft.com/office/powerpoint/2010/main" val="28825044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huerto, nuttery y huerta mentira junto al jardín. El sitio web muestra fotografías dramáticas de la negligencia en el cumplimiento en 1984 y restaurado gloria de hoy. www.gertrudejekyllgarden.co.uk</a:t>
            </a:r>
          </a:p>
          <a:p>
            <a:endParaRPr lang="es-ES" dirty="0"/>
          </a:p>
        </p:txBody>
      </p:sp>
    </p:spTree>
    <p:extLst>
      <p:ext uri="{BB962C8B-B14F-4D97-AF65-F5344CB8AC3E}">
        <p14:creationId xmlns:p14="http://schemas.microsoft.com/office/powerpoint/2010/main" val="169284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9144000" cy="3327588"/>
          </a:xfrm>
          <a:prstGeom prst="rect">
            <a:avLst/>
          </a:prstGeom>
        </p:spPr>
      </p:pic>
    </p:spTree>
    <p:extLst>
      <p:ext uri="{BB962C8B-B14F-4D97-AF65-F5344CB8AC3E}">
        <p14:creationId xmlns:p14="http://schemas.microsoft.com/office/powerpoint/2010/main" val="18499324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45249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78194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
            <a:ext cx="9144000" cy="6839712"/>
          </a:xfrm>
          <a:prstGeom prst="rect">
            <a:avLst/>
          </a:prstGeom>
        </p:spPr>
      </p:pic>
    </p:spTree>
    <p:extLst>
      <p:ext uri="{BB962C8B-B14F-4D97-AF65-F5344CB8AC3E}">
        <p14:creationId xmlns:p14="http://schemas.microsoft.com/office/powerpoint/2010/main" val="11778289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98285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671482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333"/>
          <a:stretch/>
        </p:blipFill>
        <p:spPr>
          <a:xfrm>
            <a:off x="0" y="0"/>
            <a:ext cx="9144000" cy="6858000"/>
          </a:xfrm>
          <a:prstGeom prst="rect">
            <a:avLst/>
          </a:prstGeom>
        </p:spPr>
      </p:pic>
    </p:spTree>
    <p:extLst>
      <p:ext uri="{BB962C8B-B14F-4D97-AF65-F5344CB8AC3E}">
        <p14:creationId xmlns:p14="http://schemas.microsoft.com/office/powerpoint/2010/main" val="5201490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86"/>
          <a:stretch/>
        </p:blipFill>
        <p:spPr>
          <a:xfrm>
            <a:off x="-108520" y="28574"/>
            <a:ext cx="9252520" cy="6829426"/>
          </a:xfrm>
          <a:prstGeom prst="rect">
            <a:avLst/>
          </a:prstGeom>
        </p:spPr>
      </p:pic>
    </p:spTree>
    <p:extLst>
      <p:ext uri="{BB962C8B-B14F-4D97-AF65-F5344CB8AC3E}">
        <p14:creationId xmlns:p14="http://schemas.microsoft.com/office/powerpoint/2010/main" val="20775170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97909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57506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9056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3481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747"/>
            <a:ext cx="9144000" cy="334125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22" y="3494443"/>
            <a:ext cx="9144000" cy="3341257"/>
          </a:xfrm>
          <a:prstGeom prst="rect">
            <a:avLst/>
          </a:prstGeom>
        </p:spPr>
      </p:pic>
    </p:spTree>
    <p:extLst>
      <p:ext uri="{BB962C8B-B14F-4D97-AF65-F5344CB8AC3E}">
        <p14:creationId xmlns:p14="http://schemas.microsoft.com/office/powerpoint/2010/main" val="38081367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8355902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30251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1"/>
          </a:xfrm>
          <a:prstGeom prst="rect">
            <a:avLst/>
          </a:prstGeom>
        </p:spPr>
      </p:pic>
    </p:spTree>
    <p:extLst>
      <p:ext uri="{BB962C8B-B14F-4D97-AF65-F5344CB8AC3E}">
        <p14:creationId xmlns:p14="http://schemas.microsoft.com/office/powerpoint/2010/main" val="37753038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24825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80961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26691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72127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0980325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98143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296398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287"/>
            <a:ext cx="9144000" cy="6858000"/>
          </a:xfrm>
          <a:prstGeom prst="rect">
            <a:avLst/>
          </a:prstGeom>
        </p:spPr>
      </p:pic>
    </p:spTree>
    <p:extLst>
      <p:ext uri="{BB962C8B-B14F-4D97-AF65-F5344CB8AC3E}">
        <p14:creationId xmlns:p14="http://schemas.microsoft.com/office/powerpoint/2010/main" val="11950466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115</TotalTime>
  <Words>2057</Words>
  <Application>Microsoft Office PowerPoint</Application>
  <PresentationFormat>Presentación en pantalla (4:3)</PresentationFormat>
  <Paragraphs>270</Paragraphs>
  <Slides>125</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125</vt:i4>
      </vt:variant>
    </vt:vector>
  </HeadingPairs>
  <TitlesOfParts>
    <vt:vector size="130" baseType="lpstr">
      <vt:lpstr>Calibri</vt:lpstr>
      <vt:lpstr>Century Schoolbook</vt:lpstr>
      <vt:lpstr>Wingdings</vt:lpstr>
      <vt:lpstr>Wingdings 2</vt:lpstr>
      <vt:lpstr>1_Default Theme</vt:lpstr>
      <vt:lpstr>EUROPA.-LA VUELTA AL MUNDO EN 885 JARDINES.- INGLESES.-The Dell Garden.-The Exotic Garden Henstead.- The Garden House.-The Georgian Garden .-The Hill Garden.-The Lyde Garden.-The Manor House.- </vt:lpstr>
      <vt:lpstr>The Dell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Exotic Garden Henstead.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Garden House.-Devon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Georgian Garden in Bath.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Hill Garden.</vt:lpstr>
      <vt:lpstr>Presentación de PowerPoint</vt:lpstr>
      <vt:lpstr>Presentación de PowerPoint</vt:lpstr>
      <vt:lpstr>Presentación de PowerPoint</vt:lpstr>
      <vt:lpstr>Presentación de PowerPoint</vt:lpstr>
      <vt:lpstr>Presentación de PowerPoint</vt:lpstr>
      <vt:lpstr>The Lyde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Manor House garden Upton Grey.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 JARDINES INGLESES.-THE DELL-</dc:title>
  <dc:creator>Josep</dc:creator>
  <cp:lastModifiedBy>Usuario</cp:lastModifiedBy>
  <cp:revision>15</cp:revision>
  <dcterms:created xsi:type="dcterms:W3CDTF">2015-01-15T15:23:14Z</dcterms:created>
  <dcterms:modified xsi:type="dcterms:W3CDTF">2018-03-07T15:41:56Z</dcterms:modified>
</cp:coreProperties>
</file>