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2"/>
  </p:notesMasterIdLst>
  <p:sldIdLst>
    <p:sldId id="257" r:id="rId2"/>
    <p:sldId id="261" r:id="rId3"/>
    <p:sldId id="262" r:id="rId4"/>
    <p:sldId id="263" r:id="rId5"/>
    <p:sldId id="264" r:id="rId6"/>
    <p:sldId id="265" r:id="rId7"/>
    <p:sldId id="266" r:id="rId8"/>
    <p:sldId id="267" r:id="rId9"/>
    <p:sldId id="268"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69" r:id="rId77"/>
    <p:sldId id="370" r:id="rId78"/>
    <p:sldId id="371" r:id="rId79"/>
    <p:sldId id="339" r:id="rId80"/>
    <p:sldId id="340" r:id="rId81"/>
    <p:sldId id="341" r:id="rId82"/>
    <p:sldId id="344" r:id="rId83"/>
    <p:sldId id="345" r:id="rId84"/>
    <p:sldId id="346" r:id="rId85"/>
    <p:sldId id="347" r:id="rId86"/>
    <p:sldId id="348" r:id="rId87"/>
    <p:sldId id="349" r:id="rId88"/>
    <p:sldId id="350" r:id="rId89"/>
    <p:sldId id="352" r:id="rId90"/>
    <p:sldId id="353" r:id="rId91"/>
    <p:sldId id="354" r:id="rId92"/>
    <p:sldId id="355" r:id="rId93"/>
    <p:sldId id="356" r:id="rId94"/>
    <p:sldId id="357" r:id="rId95"/>
    <p:sldId id="358" r:id="rId96"/>
    <p:sldId id="359" r:id="rId97"/>
    <p:sldId id="360" r:id="rId98"/>
    <p:sldId id="361" r:id="rId99"/>
    <p:sldId id="364" r:id="rId100"/>
    <p:sldId id="365"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90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E7F7F5-0D4A-4EEB-B84E-83034E8AAA8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F258BE-7E62-4DEA-BF45-C222980F2832}" type="slidenum">
              <a:rPr lang="es-ES" smtClean="0"/>
              <a:t>‹Nº›</a:t>
            </a:fld>
            <a:endParaRPr lang="es-ES" dirty="0"/>
          </a:p>
        </p:txBody>
      </p:sp>
    </p:spTree>
    <p:extLst>
      <p:ext uri="{BB962C8B-B14F-4D97-AF65-F5344CB8AC3E}">
        <p14:creationId xmlns:p14="http://schemas.microsoft.com/office/powerpoint/2010/main" val="384490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a:t>
            </a:fld>
            <a:endParaRPr lang="es-ES" dirty="0"/>
          </a:p>
        </p:txBody>
      </p:sp>
    </p:spTree>
    <p:extLst>
      <p:ext uri="{BB962C8B-B14F-4D97-AF65-F5344CB8AC3E}">
        <p14:creationId xmlns:p14="http://schemas.microsoft.com/office/powerpoint/2010/main" val="2693888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 Le jardin des violettes.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a:t>
            </a:fld>
            <a:endParaRPr lang="es-ES" dirty="0"/>
          </a:p>
        </p:txBody>
      </p:sp>
    </p:spTree>
    <p:extLst>
      <p:ext uri="{BB962C8B-B14F-4D97-AF65-F5344CB8AC3E}">
        <p14:creationId xmlns:p14="http://schemas.microsoft.com/office/powerpoint/2010/main" val="218035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a:t>
            </a:fld>
            <a:endParaRPr lang="es-ES" dirty="0"/>
          </a:p>
        </p:txBody>
      </p:sp>
    </p:spTree>
    <p:extLst>
      <p:ext uri="{BB962C8B-B14F-4D97-AF65-F5344CB8AC3E}">
        <p14:creationId xmlns:p14="http://schemas.microsoft.com/office/powerpoint/2010/main" val="3865471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Budleia Sun Gold.</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a:t>
            </a:fld>
            <a:endParaRPr lang="es-ES" dirty="0"/>
          </a:p>
        </p:txBody>
      </p:sp>
    </p:spTree>
    <p:extLst>
      <p:ext uri="{BB962C8B-B14F-4D97-AF65-F5344CB8AC3E}">
        <p14:creationId xmlns:p14="http://schemas.microsoft.com/office/powerpoint/2010/main" val="373718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Budleia Sun Gold.</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a:t>
            </a:fld>
            <a:endParaRPr lang="es-ES" dirty="0"/>
          </a:p>
        </p:txBody>
      </p:sp>
    </p:spTree>
    <p:extLst>
      <p:ext uri="{BB962C8B-B14F-4D97-AF65-F5344CB8AC3E}">
        <p14:creationId xmlns:p14="http://schemas.microsoft.com/office/powerpoint/2010/main" val="1761231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Budleia Sun Gold. Y Ligularia dentata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a:t>
            </a:fld>
            <a:endParaRPr lang="es-ES" dirty="0"/>
          </a:p>
        </p:txBody>
      </p:sp>
    </p:spTree>
    <p:extLst>
      <p:ext uri="{BB962C8B-B14F-4D97-AF65-F5344CB8AC3E}">
        <p14:creationId xmlns:p14="http://schemas.microsoft.com/office/powerpoint/2010/main" val="2907784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Budleia Sun Gold.</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a:t>
            </a:fld>
            <a:endParaRPr lang="es-ES" dirty="0"/>
          </a:p>
        </p:txBody>
      </p:sp>
    </p:spTree>
    <p:extLst>
      <p:ext uri="{BB962C8B-B14F-4D97-AF65-F5344CB8AC3E}">
        <p14:creationId xmlns:p14="http://schemas.microsoft.com/office/powerpoint/2010/main" val="65572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Clematis Rouge Cardenal</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10</a:t>
            </a:fld>
            <a:endParaRPr lang="es-ES" dirty="0"/>
          </a:p>
        </p:txBody>
      </p:sp>
    </p:spTree>
    <p:extLst>
      <p:ext uri="{BB962C8B-B14F-4D97-AF65-F5344CB8AC3E}">
        <p14:creationId xmlns:p14="http://schemas.microsoft.com/office/powerpoint/2010/main" val="44883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Clematis Royal Velour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11</a:t>
            </a:fld>
            <a:endParaRPr lang="es-ES" dirty="0"/>
          </a:p>
        </p:txBody>
      </p:sp>
    </p:spTree>
    <p:extLst>
      <p:ext uri="{BB962C8B-B14F-4D97-AF65-F5344CB8AC3E}">
        <p14:creationId xmlns:p14="http://schemas.microsoft.com/office/powerpoint/2010/main" val="2627677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12</a:t>
            </a:fld>
            <a:endParaRPr lang="es-ES" dirty="0"/>
          </a:p>
        </p:txBody>
      </p:sp>
    </p:spTree>
    <p:extLst>
      <p:ext uri="{BB962C8B-B14F-4D97-AF65-F5344CB8AC3E}">
        <p14:creationId xmlns:p14="http://schemas.microsoft.com/office/powerpoint/2010/main" val="557634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13</a:t>
            </a:fld>
            <a:endParaRPr lang="es-ES" dirty="0"/>
          </a:p>
        </p:txBody>
      </p:sp>
    </p:spTree>
    <p:extLst>
      <p:ext uri="{BB962C8B-B14F-4D97-AF65-F5344CB8AC3E}">
        <p14:creationId xmlns:p14="http://schemas.microsoft.com/office/powerpoint/2010/main" val="4062100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 </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14</a:t>
            </a:fld>
            <a:endParaRPr lang="es-ES" dirty="0"/>
          </a:p>
        </p:txBody>
      </p:sp>
    </p:spTree>
    <p:extLst>
      <p:ext uri="{BB962C8B-B14F-4D97-AF65-F5344CB8AC3E}">
        <p14:creationId xmlns:p14="http://schemas.microsoft.com/office/powerpoint/2010/main" val="1123161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Heptacodion miconoïdès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15</a:t>
            </a:fld>
            <a:endParaRPr lang="es-ES" dirty="0"/>
          </a:p>
        </p:txBody>
      </p:sp>
    </p:spTree>
    <p:extLst>
      <p:ext uri="{BB962C8B-B14F-4D97-AF65-F5344CB8AC3E}">
        <p14:creationId xmlns:p14="http://schemas.microsoft.com/office/powerpoint/2010/main" val="3254599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Ligularia</a:t>
            </a:r>
            <a:r>
              <a:rPr lang="fr-FR" baseline="0" dirty="0"/>
              <a:t> dentata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16</a:t>
            </a:fld>
            <a:endParaRPr lang="es-ES" dirty="0"/>
          </a:p>
        </p:txBody>
      </p:sp>
    </p:spTree>
    <p:extLst>
      <p:ext uri="{BB962C8B-B14F-4D97-AF65-F5344CB8AC3E}">
        <p14:creationId xmlns:p14="http://schemas.microsoft.com/office/powerpoint/2010/main" val="74743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 Ligularia</a:t>
            </a:r>
            <a:r>
              <a:rPr lang="fr-FR" baseline="0" dirty="0"/>
              <a:t> dentata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17</a:t>
            </a:fld>
            <a:endParaRPr lang="es-ES" dirty="0"/>
          </a:p>
        </p:txBody>
      </p:sp>
    </p:spTree>
    <p:extLst>
      <p:ext uri="{BB962C8B-B14F-4D97-AF65-F5344CB8AC3E}">
        <p14:creationId xmlns:p14="http://schemas.microsoft.com/office/powerpoint/2010/main" val="1211316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violettes.-Nieblas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18</a:t>
            </a:fld>
            <a:endParaRPr lang="es-ES" dirty="0"/>
          </a:p>
        </p:txBody>
      </p:sp>
    </p:spTree>
    <p:extLst>
      <p:ext uri="{BB962C8B-B14F-4D97-AF65-F5344CB8AC3E}">
        <p14:creationId xmlns:p14="http://schemas.microsoft.com/office/powerpoint/2010/main" val="2312278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violettes.-Ricinus communis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19</a:t>
            </a:fld>
            <a:endParaRPr lang="es-ES" dirty="0"/>
          </a:p>
        </p:txBody>
      </p:sp>
    </p:spTree>
    <p:extLst>
      <p:ext uri="{BB962C8B-B14F-4D97-AF65-F5344CB8AC3E}">
        <p14:creationId xmlns:p14="http://schemas.microsoft.com/office/powerpoint/2010/main" val="2707784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20</a:t>
            </a:fld>
            <a:endParaRPr lang="es-ES" dirty="0"/>
          </a:p>
        </p:txBody>
      </p:sp>
    </p:spTree>
    <p:extLst>
      <p:ext uri="{BB962C8B-B14F-4D97-AF65-F5344CB8AC3E}">
        <p14:creationId xmlns:p14="http://schemas.microsoft.com/office/powerpoint/2010/main" val="2323487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21</a:t>
            </a:fld>
            <a:endParaRPr lang="es-ES" dirty="0"/>
          </a:p>
        </p:txBody>
      </p:sp>
    </p:spTree>
    <p:extLst>
      <p:ext uri="{BB962C8B-B14F-4D97-AF65-F5344CB8AC3E}">
        <p14:creationId xmlns:p14="http://schemas.microsoft.com/office/powerpoint/2010/main" val="3310848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22</a:t>
            </a:fld>
            <a:endParaRPr lang="es-ES" dirty="0"/>
          </a:p>
        </p:txBody>
      </p:sp>
    </p:spTree>
    <p:extLst>
      <p:ext uri="{BB962C8B-B14F-4D97-AF65-F5344CB8AC3E}">
        <p14:creationId xmlns:p14="http://schemas.microsoft.com/office/powerpoint/2010/main" val="1228658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23</a:t>
            </a:fld>
            <a:endParaRPr lang="es-ES" dirty="0"/>
          </a:p>
        </p:txBody>
      </p:sp>
    </p:spTree>
    <p:extLst>
      <p:ext uri="{BB962C8B-B14F-4D97-AF65-F5344CB8AC3E}">
        <p14:creationId xmlns:p14="http://schemas.microsoft.com/office/powerpoint/2010/main" val="599451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24</a:t>
            </a:fld>
            <a:endParaRPr lang="es-ES" dirty="0"/>
          </a:p>
        </p:txBody>
      </p:sp>
    </p:spTree>
    <p:extLst>
      <p:ext uri="{BB962C8B-B14F-4D97-AF65-F5344CB8AC3E}">
        <p14:creationId xmlns:p14="http://schemas.microsoft.com/office/powerpoint/2010/main" val="2777080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25</a:t>
            </a:fld>
            <a:endParaRPr lang="es-ES" dirty="0"/>
          </a:p>
        </p:txBody>
      </p:sp>
    </p:spTree>
    <p:extLst>
      <p:ext uri="{BB962C8B-B14F-4D97-AF65-F5344CB8AC3E}">
        <p14:creationId xmlns:p14="http://schemas.microsoft.com/office/powerpoint/2010/main" val="2202792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26</a:t>
            </a:fld>
            <a:endParaRPr lang="es-ES" dirty="0"/>
          </a:p>
        </p:txBody>
      </p:sp>
    </p:spTree>
    <p:extLst>
      <p:ext uri="{BB962C8B-B14F-4D97-AF65-F5344CB8AC3E}">
        <p14:creationId xmlns:p14="http://schemas.microsoft.com/office/powerpoint/2010/main" val="40666780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27</a:t>
            </a:fld>
            <a:endParaRPr lang="es-ES" dirty="0"/>
          </a:p>
        </p:txBody>
      </p:sp>
    </p:spTree>
    <p:extLst>
      <p:ext uri="{BB962C8B-B14F-4D97-AF65-F5344CB8AC3E}">
        <p14:creationId xmlns:p14="http://schemas.microsoft.com/office/powerpoint/2010/main" val="4278722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28</a:t>
            </a:fld>
            <a:endParaRPr lang="es-ES" dirty="0"/>
          </a:p>
        </p:txBody>
      </p:sp>
    </p:spTree>
    <p:extLst>
      <p:ext uri="{BB962C8B-B14F-4D97-AF65-F5344CB8AC3E}">
        <p14:creationId xmlns:p14="http://schemas.microsoft.com/office/powerpoint/2010/main" val="2602770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29</a:t>
            </a:fld>
            <a:endParaRPr lang="es-ES" dirty="0"/>
          </a:p>
        </p:txBody>
      </p:sp>
    </p:spTree>
    <p:extLst>
      <p:ext uri="{BB962C8B-B14F-4D97-AF65-F5344CB8AC3E}">
        <p14:creationId xmlns:p14="http://schemas.microsoft.com/office/powerpoint/2010/main" val="2804798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30</a:t>
            </a:fld>
            <a:endParaRPr lang="es-ES" dirty="0"/>
          </a:p>
        </p:txBody>
      </p:sp>
    </p:spTree>
    <p:extLst>
      <p:ext uri="{BB962C8B-B14F-4D97-AF65-F5344CB8AC3E}">
        <p14:creationId xmlns:p14="http://schemas.microsoft.com/office/powerpoint/2010/main" val="2682343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31</a:t>
            </a:fld>
            <a:endParaRPr lang="es-ES" dirty="0"/>
          </a:p>
        </p:txBody>
      </p:sp>
    </p:spTree>
    <p:extLst>
      <p:ext uri="{BB962C8B-B14F-4D97-AF65-F5344CB8AC3E}">
        <p14:creationId xmlns:p14="http://schemas.microsoft.com/office/powerpoint/2010/main" val="3615697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32</a:t>
            </a:fld>
            <a:endParaRPr lang="es-ES" dirty="0"/>
          </a:p>
        </p:txBody>
      </p:sp>
    </p:spTree>
    <p:extLst>
      <p:ext uri="{BB962C8B-B14F-4D97-AF65-F5344CB8AC3E}">
        <p14:creationId xmlns:p14="http://schemas.microsoft.com/office/powerpoint/2010/main" val="31790192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33</a:t>
            </a:fld>
            <a:endParaRPr lang="es-ES" dirty="0"/>
          </a:p>
        </p:txBody>
      </p:sp>
    </p:spTree>
    <p:extLst>
      <p:ext uri="{BB962C8B-B14F-4D97-AF65-F5344CB8AC3E}">
        <p14:creationId xmlns:p14="http://schemas.microsoft.com/office/powerpoint/2010/main" val="2884154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34</a:t>
            </a:fld>
            <a:endParaRPr lang="es-ES" dirty="0"/>
          </a:p>
        </p:txBody>
      </p:sp>
    </p:spTree>
    <p:extLst>
      <p:ext uri="{BB962C8B-B14F-4D97-AF65-F5344CB8AC3E}">
        <p14:creationId xmlns:p14="http://schemas.microsoft.com/office/powerpoint/2010/main" val="1540485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35</a:t>
            </a:fld>
            <a:endParaRPr lang="es-ES" dirty="0"/>
          </a:p>
        </p:txBody>
      </p:sp>
    </p:spTree>
    <p:extLst>
      <p:ext uri="{BB962C8B-B14F-4D97-AF65-F5344CB8AC3E}">
        <p14:creationId xmlns:p14="http://schemas.microsoft.com/office/powerpoint/2010/main" val="2732862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36</a:t>
            </a:fld>
            <a:endParaRPr lang="es-ES" dirty="0"/>
          </a:p>
        </p:txBody>
      </p:sp>
    </p:spTree>
    <p:extLst>
      <p:ext uri="{BB962C8B-B14F-4D97-AF65-F5344CB8AC3E}">
        <p14:creationId xmlns:p14="http://schemas.microsoft.com/office/powerpoint/2010/main" val="21964474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37</a:t>
            </a:fld>
            <a:endParaRPr lang="es-ES" dirty="0"/>
          </a:p>
        </p:txBody>
      </p:sp>
    </p:spTree>
    <p:extLst>
      <p:ext uri="{BB962C8B-B14F-4D97-AF65-F5344CB8AC3E}">
        <p14:creationId xmlns:p14="http://schemas.microsoft.com/office/powerpoint/2010/main" val="385580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38</a:t>
            </a:fld>
            <a:endParaRPr lang="es-ES" dirty="0"/>
          </a:p>
        </p:txBody>
      </p:sp>
    </p:spTree>
    <p:extLst>
      <p:ext uri="{BB962C8B-B14F-4D97-AF65-F5344CB8AC3E}">
        <p14:creationId xmlns:p14="http://schemas.microsoft.com/office/powerpoint/2010/main" val="8742688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Violettes.-Monarda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39</a:t>
            </a:fld>
            <a:endParaRPr lang="es-ES" dirty="0"/>
          </a:p>
        </p:txBody>
      </p:sp>
    </p:spTree>
    <p:extLst>
      <p:ext uri="{BB962C8B-B14F-4D97-AF65-F5344CB8AC3E}">
        <p14:creationId xmlns:p14="http://schemas.microsoft.com/office/powerpoint/2010/main" val="291539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Violettes.-Aster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40</a:t>
            </a:fld>
            <a:endParaRPr lang="es-ES" dirty="0"/>
          </a:p>
        </p:txBody>
      </p:sp>
    </p:spTree>
    <p:extLst>
      <p:ext uri="{BB962C8B-B14F-4D97-AF65-F5344CB8AC3E}">
        <p14:creationId xmlns:p14="http://schemas.microsoft.com/office/powerpoint/2010/main" val="384919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Violettes.-Persicaria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41</a:t>
            </a:fld>
            <a:endParaRPr lang="es-ES" dirty="0"/>
          </a:p>
        </p:txBody>
      </p:sp>
    </p:spTree>
    <p:extLst>
      <p:ext uri="{BB962C8B-B14F-4D97-AF65-F5344CB8AC3E}">
        <p14:creationId xmlns:p14="http://schemas.microsoft.com/office/powerpoint/2010/main" val="2744273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Violettes.-Persicaria</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42</a:t>
            </a:fld>
            <a:endParaRPr lang="es-ES" dirty="0"/>
          </a:p>
        </p:txBody>
      </p:sp>
    </p:spTree>
    <p:extLst>
      <p:ext uri="{BB962C8B-B14F-4D97-AF65-F5344CB8AC3E}">
        <p14:creationId xmlns:p14="http://schemas.microsoft.com/office/powerpoint/2010/main" val="1614765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Violettes.-Potager</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43</a:t>
            </a:fld>
            <a:endParaRPr lang="es-ES" dirty="0"/>
          </a:p>
        </p:txBody>
      </p:sp>
    </p:spTree>
    <p:extLst>
      <p:ext uri="{BB962C8B-B14F-4D97-AF65-F5344CB8AC3E}">
        <p14:creationId xmlns:p14="http://schemas.microsoft.com/office/powerpoint/2010/main" val="33817687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Violettes.-Potager.-Boragus</a:t>
            </a:r>
            <a:endParaRPr lang="fr-FR" dirty="0"/>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44</a:t>
            </a:fld>
            <a:endParaRPr lang="es-ES" dirty="0"/>
          </a:p>
        </p:txBody>
      </p:sp>
    </p:spTree>
    <p:extLst>
      <p:ext uri="{BB962C8B-B14F-4D97-AF65-F5344CB8AC3E}">
        <p14:creationId xmlns:p14="http://schemas.microsoft.com/office/powerpoint/2010/main" val="3568566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Violettes.-Potager.-Coles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45</a:t>
            </a:fld>
            <a:endParaRPr lang="es-ES" dirty="0"/>
          </a:p>
        </p:txBody>
      </p:sp>
    </p:spTree>
    <p:extLst>
      <p:ext uri="{BB962C8B-B14F-4D97-AF65-F5344CB8AC3E}">
        <p14:creationId xmlns:p14="http://schemas.microsoft.com/office/powerpoint/2010/main" val="16246087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a:t>
            </a:r>
            <a:r>
              <a:rPr lang="fr-FR" dirty="0" err="1"/>
              <a:t>Violettes.-Potager.-Frambuesas</a:t>
            </a:r>
            <a:endParaRPr lang="fr-FR" dirty="0"/>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46</a:t>
            </a:fld>
            <a:endParaRPr lang="es-ES" dirty="0"/>
          </a:p>
        </p:txBody>
      </p:sp>
    </p:spTree>
    <p:extLst>
      <p:ext uri="{BB962C8B-B14F-4D97-AF65-F5344CB8AC3E}">
        <p14:creationId xmlns:p14="http://schemas.microsoft.com/office/powerpoint/2010/main" val="2233863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Violettes.-Potager.Pavots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47</a:t>
            </a:fld>
            <a:endParaRPr lang="es-ES" dirty="0"/>
          </a:p>
        </p:txBody>
      </p:sp>
    </p:spTree>
    <p:extLst>
      <p:ext uri="{BB962C8B-B14F-4D97-AF65-F5344CB8AC3E}">
        <p14:creationId xmlns:p14="http://schemas.microsoft.com/office/powerpoint/2010/main" val="9368175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Violettes.-Potager.Pavots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48</a:t>
            </a:fld>
            <a:endParaRPr lang="es-ES" dirty="0"/>
          </a:p>
        </p:txBody>
      </p:sp>
    </p:spTree>
    <p:extLst>
      <p:ext uri="{BB962C8B-B14F-4D97-AF65-F5344CB8AC3E}">
        <p14:creationId xmlns:p14="http://schemas.microsoft.com/office/powerpoint/2010/main" val="31905408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Violettes.-Potager.Pavots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49</a:t>
            </a:fld>
            <a:endParaRPr lang="es-ES" dirty="0"/>
          </a:p>
        </p:txBody>
      </p:sp>
    </p:spTree>
    <p:extLst>
      <p:ext uri="{BB962C8B-B14F-4D97-AF65-F5344CB8AC3E}">
        <p14:creationId xmlns:p14="http://schemas.microsoft.com/office/powerpoint/2010/main" val="11605926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Violettes.-Potager.Pavots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50</a:t>
            </a:fld>
            <a:endParaRPr lang="es-ES" dirty="0"/>
          </a:p>
        </p:txBody>
      </p:sp>
    </p:spTree>
    <p:extLst>
      <p:ext uri="{BB962C8B-B14F-4D97-AF65-F5344CB8AC3E}">
        <p14:creationId xmlns:p14="http://schemas.microsoft.com/office/powerpoint/2010/main" val="4020446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des Violettes.-Prunus</a:t>
            </a:r>
          </a:p>
          <a:p>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51</a:t>
            </a:fld>
            <a:endParaRPr lang="es-ES" dirty="0"/>
          </a:p>
        </p:txBody>
      </p:sp>
    </p:spTree>
    <p:extLst>
      <p:ext uri="{BB962C8B-B14F-4D97-AF65-F5344CB8AC3E}">
        <p14:creationId xmlns:p14="http://schemas.microsoft.com/office/powerpoint/2010/main" val="31386500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52</a:t>
            </a:fld>
            <a:endParaRPr lang="es-ES" dirty="0"/>
          </a:p>
        </p:txBody>
      </p:sp>
    </p:spTree>
    <p:extLst>
      <p:ext uri="{BB962C8B-B14F-4D97-AF65-F5344CB8AC3E}">
        <p14:creationId xmlns:p14="http://schemas.microsoft.com/office/powerpoint/2010/main" val="27817651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53</a:t>
            </a:fld>
            <a:endParaRPr lang="es-ES" dirty="0"/>
          </a:p>
        </p:txBody>
      </p:sp>
    </p:spTree>
    <p:extLst>
      <p:ext uri="{BB962C8B-B14F-4D97-AF65-F5344CB8AC3E}">
        <p14:creationId xmlns:p14="http://schemas.microsoft.com/office/powerpoint/2010/main" val="23951380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Violettes.-Sauco y Yucca</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54</a:t>
            </a:fld>
            <a:endParaRPr lang="es-ES" dirty="0"/>
          </a:p>
        </p:txBody>
      </p:sp>
    </p:spTree>
    <p:extLst>
      <p:ext uri="{BB962C8B-B14F-4D97-AF65-F5344CB8AC3E}">
        <p14:creationId xmlns:p14="http://schemas.microsoft.com/office/powerpoint/2010/main" val="4385009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Violettes.-Tamarix</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55</a:t>
            </a:fld>
            <a:endParaRPr lang="es-ES" dirty="0"/>
          </a:p>
        </p:txBody>
      </p:sp>
    </p:spTree>
    <p:extLst>
      <p:ext uri="{BB962C8B-B14F-4D97-AF65-F5344CB8AC3E}">
        <p14:creationId xmlns:p14="http://schemas.microsoft.com/office/powerpoint/2010/main" val="12767312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56</a:t>
            </a:fld>
            <a:endParaRPr lang="es-ES" dirty="0"/>
          </a:p>
        </p:txBody>
      </p:sp>
    </p:spTree>
    <p:extLst>
      <p:ext uri="{BB962C8B-B14F-4D97-AF65-F5344CB8AC3E}">
        <p14:creationId xmlns:p14="http://schemas.microsoft.com/office/powerpoint/2010/main" val="1286534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57</a:t>
            </a:fld>
            <a:endParaRPr lang="es-ES" dirty="0"/>
          </a:p>
        </p:txBody>
      </p:sp>
    </p:spTree>
    <p:extLst>
      <p:ext uri="{BB962C8B-B14F-4D97-AF65-F5344CB8AC3E}">
        <p14:creationId xmlns:p14="http://schemas.microsoft.com/office/powerpoint/2010/main" val="18270247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58</a:t>
            </a:fld>
            <a:endParaRPr lang="es-ES" dirty="0"/>
          </a:p>
        </p:txBody>
      </p:sp>
    </p:spTree>
    <p:extLst>
      <p:ext uri="{BB962C8B-B14F-4D97-AF65-F5344CB8AC3E}">
        <p14:creationId xmlns:p14="http://schemas.microsoft.com/office/powerpoint/2010/main" val="39603464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59</a:t>
            </a:fld>
            <a:endParaRPr lang="es-ES" dirty="0"/>
          </a:p>
        </p:txBody>
      </p:sp>
    </p:spTree>
    <p:extLst>
      <p:ext uri="{BB962C8B-B14F-4D97-AF65-F5344CB8AC3E}">
        <p14:creationId xmlns:p14="http://schemas.microsoft.com/office/powerpoint/2010/main" val="23301416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60</a:t>
            </a:fld>
            <a:endParaRPr lang="es-ES" dirty="0"/>
          </a:p>
        </p:txBody>
      </p:sp>
    </p:spTree>
    <p:extLst>
      <p:ext uri="{BB962C8B-B14F-4D97-AF65-F5344CB8AC3E}">
        <p14:creationId xmlns:p14="http://schemas.microsoft.com/office/powerpoint/2010/main" val="3971123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61</a:t>
            </a:fld>
            <a:endParaRPr lang="es-ES" dirty="0"/>
          </a:p>
        </p:txBody>
      </p:sp>
    </p:spTree>
    <p:extLst>
      <p:ext uri="{BB962C8B-B14F-4D97-AF65-F5344CB8AC3E}">
        <p14:creationId xmlns:p14="http://schemas.microsoft.com/office/powerpoint/2010/main" val="38772424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62</a:t>
            </a:fld>
            <a:endParaRPr lang="es-ES" dirty="0"/>
          </a:p>
        </p:txBody>
      </p:sp>
    </p:spTree>
    <p:extLst>
      <p:ext uri="{BB962C8B-B14F-4D97-AF65-F5344CB8AC3E}">
        <p14:creationId xmlns:p14="http://schemas.microsoft.com/office/powerpoint/2010/main" val="23942300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63</a:t>
            </a:fld>
            <a:endParaRPr lang="es-ES" dirty="0"/>
          </a:p>
        </p:txBody>
      </p:sp>
    </p:spTree>
    <p:extLst>
      <p:ext uri="{BB962C8B-B14F-4D97-AF65-F5344CB8AC3E}">
        <p14:creationId xmlns:p14="http://schemas.microsoft.com/office/powerpoint/2010/main" val="41129007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64</a:t>
            </a:fld>
            <a:endParaRPr lang="es-ES" dirty="0"/>
          </a:p>
        </p:txBody>
      </p:sp>
    </p:spTree>
    <p:extLst>
      <p:ext uri="{BB962C8B-B14F-4D97-AF65-F5344CB8AC3E}">
        <p14:creationId xmlns:p14="http://schemas.microsoft.com/office/powerpoint/2010/main" val="40348896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65</a:t>
            </a:fld>
            <a:endParaRPr lang="es-ES" dirty="0"/>
          </a:p>
        </p:txBody>
      </p:sp>
    </p:spTree>
    <p:extLst>
      <p:ext uri="{BB962C8B-B14F-4D97-AF65-F5344CB8AC3E}">
        <p14:creationId xmlns:p14="http://schemas.microsoft.com/office/powerpoint/2010/main" val="18196733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66</a:t>
            </a:fld>
            <a:endParaRPr lang="es-ES" dirty="0"/>
          </a:p>
        </p:txBody>
      </p:sp>
    </p:spTree>
    <p:extLst>
      <p:ext uri="{BB962C8B-B14F-4D97-AF65-F5344CB8AC3E}">
        <p14:creationId xmlns:p14="http://schemas.microsoft.com/office/powerpoint/2010/main" val="16942008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67</a:t>
            </a:fld>
            <a:endParaRPr lang="es-ES" dirty="0"/>
          </a:p>
        </p:txBody>
      </p:sp>
    </p:spTree>
    <p:extLst>
      <p:ext uri="{BB962C8B-B14F-4D97-AF65-F5344CB8AC3E}">
        <p14:creationId xmlns:p14="http://schemas.microsoft.com/office/powerpoint/2010/main" val="17497056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68</a:t>
            </a:fld>
            <a:endParaRPr lang="es-ES" dirty="0"/>
          </a:p>
        </p:txBody>
      </p:sp>
    </p:spTree>
    <p:extLst>
      <p:ext uri="{BB962C8B-B14F-4D97-AF65-F5344CB8AC3E}">
        <p14:creationId xmlns:p14="http://schemas.microsoft.com/office/powerpoint/2010/main" val="39205870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69</a:t>
            </a:fld>
            <a:endParaRPr lang="es-ES" dirty="0"/>
          </a:p>
        </p:txBody>
      </p:sp>
    </p:spTree>
    <p:extLst>
      <p:ext uri="{BB962C8B-B14F-4D97-AF65-F5344CB8AC3E}">
        <p14:creationId xmlns:p14="http://schemas.microsoft.com/office/powerpoint/2010/main" val="42684079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70</a:t>
            </a:fld>
            <a:endParaRPr lang="es-ES" dirty="0"/>
          </a:p>
        </p:txBody>
      </p:sp>
    </p:spTree>
    <p:extLst>
      <p:ext uri="{BB962C8B-B14F-4D97-AF65-F5344CB8AC3E}">
        <p14:creationId xmlns:p14="http://schemas.microsoft.com/office/powerpoint/2010/main" val="23769336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71</a:t>
            </a:fld>
            <a:endParaRPr lang="es-ES" dirty="0"/>
          </a:p>
        </p:txBody>
      </p:sp>
    </p:spTree>
    <p:extLst>
      <p:ext uri="{BB962C8B-B14F-4D97-AF65-F5344CB8AC3E}">
        <p14:creationId xmlns:p14="http://schemas.microsoft.com/office/powerpoint/2010/main" val="17898602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72</a:t>
            </a:fld>
            <a:endParaRPr lang="es-ES" dirty="0"/>
          </a:p>
        </p:txBody>
      </p:sp>
    </p:spTree>
    <p:extLst>
      <p:ext uri="{BB962C8B-B14F-4D97-AF65-F5344CB8AC3E}">
        <p14:creationId xmlns:p14="http://schemas.microsoft.com/office/powerpoint/2010/main" val="315933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73</a:t>
            </a:fld>
            <a:endParaRPr lang="es-ES" dirty="0"/>
          </a:p>
        </p:txBody>
      </p:sp>
    </p:spTree>
    <p:extLst>
      <p:ext uri="{BB962C8B-B14F-4D97-AF65-F5344CB8AC3E}">
        <p14:creationId xmlns:p14="http://schemas.microsoft.com/office/powerpoint/2010/main" val="13882955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des Violettes.</a:t>
            </a:r>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74</a:t>
            </a:fld>
            <a:endParaRPr lang="es-ES" dirty="0"/>
          </a:p>
        </p:txBody>
      </p:sp>
    </p:spTree>
    <p:extLst>
      <p:ext uri="{BB962C8B-B14F-4D97-AF65-F5344CB8AC3E}">
        <p14:creationId xmlns:p14="http://schemas.microsoft.com/office/powerpoint/2010/main" val="12605007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79</a:t>
            </a:fld>
            <a:endParaRPr lang="es-ES" dirty="0"/>
          </a:p>
        </p:txBody>
      </p:sp>
    </p:spTree>
    <p:extLst>
      <p:ext uri="{BB962C8B-B14F-4D97-AF65-F5344CB8AC3E}">
        <p14:creationId xmlns:p14="http://schemas.microsoft.com/office/powerpoint/2010/main" val="41959015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80</a:t>
            </a:fld>
            <a:endParaRPr lang="es-ES" dirty="0"/>
          </a:p>
        </p:txBody>
      </p:sp>
    </p:spTree>
    <p:extLst>
      <p:ext uri="{BB962C8B-B14F-4D97-AF65-F5344CB8AC3E}">
        <p14:creationId xmlns:p14="http://schemas.microsoft.com/office/powerpoint/2010/main" val="28876462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81</a:t>
            </a:fld>
            <a:endParaRPr lang="es-ES" dirty="0"/>
          </a:p>
        </p:txBody>
      </p:sp>
    </p:spTree>
    <p:extLst>
      <p:ext uri="{BB962C8B-B14F-4D97-AF65-F5344CB8AC3E}">
        <p14:creationId xmlns:p14="http://schemas.microsoft.com/office/powerpoint/2010/main" val="8107635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82</a:t>
            </a:fld>
            <a:endParaRPr lang="es-ES" dirty="0"/>
          </a:p>
        </p:txBody>
      </p:sp>
    </p:spTree>
    <p:extLst>
      <p:ext uri="{BB962C8B-B14F-4D97-AF65-F5344CB8AC3E}">
        <p14:creationId xmlns:p14="http://schemas.microsoft.com/office/powerpoint/2010/main" val="2191346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83</a:t>
            </a:fld>
            <a:endParaRPr lang="es-ES" dirty="0"/>
          </a:p>
        </p:txBody>
      </p:sp>
    </p:spTree>
    <p:extLst>
      <p:ext uri="{BB962C8B-B14F-4D97-AF65-F5344CB8AC3E}">
        <p14:creationId xmlns:p14="http://schemas.microsoft.com/office/powerpoint/2010/main" val="6259953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85</a:t>
            </a:fld>
            <a:endParaRPr lang="es-ES" dirty="0"/>
          </a:p>
        </p:txBody>
      </p:sp>
    </p:spTree>
    <p:extLst>
      <p:ext uri="{BB962C8B-B14F-4D97-AF65-F5344CB8AC3E}">
        <p14:creationId xmlns:p14="http://schemas.microsoft.com/office/powerpoint/2010/main" val="20560907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86</a:t>
            </a:fld>
            <a:endParaRPr lang="es-ES" dirty="0"/>
          </a:p>
        </p:txBody>
      </p:sp>
    </p:spTree>
    <p:extLst>
      <p:ext uri="{BB962C8B-B14F-4D97-AF65-F5344CB8AC3E}">
        <p14:creationId xmlns:p14="http://schemas.microsoft.com/office/powerpoint/2010/main" val="31139135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87</a:t>
            </a:fld>
            <a:endParaRPr lang="es-ES" dirty="0"/>
          </a:p>
        </p:txBody>
      </p:sp>
    </p:spTree>
    <p:extLst>
      <p:ext uri="{BB962C8B-B14F-4D97-AF65-F5344CB8AC3E}">
        <p14:creationId xmlns:p14="http://schemas.microsoft.com/office/powerpoint/2010/main" val="38522514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88</a:t>
            </a:fld>
            <a:endParaRPr lang="es-ES" dirty="0"/>
          </a:p>
        </p:txBody>
      </p:sp>
    </p:spTree>
    <p:extLst>
      <p:ext uri="{BB962C8B-B14F-4D97-AF65-F5344CB8AC3E}">
        <p14:creationId xmlns:p14="http://schemas.microsoft.com/office/powerpoint/2010/main" val="19138440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89</a:t>
            </a:fld>
            <a:endParaRPr lang="es-ES" dirty="0"/>
          </a:p>
        </p:txBody>
      </p:sp>
    </p:spTree>
    <p:extLst>
      <p:ext uri="{BB962C8B-B14F-4D97-AF65-F5344CB8AC3E}">
        <p14:creationId xmlns:p14="http://schemas.microsoft.com/office/powerpoint/2010/main" val="40303056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90</a:t>
            </a:fld>
            <a:endParaRPr lang="es-ES" dirty="0"/>
          </a:p>
        </p:txBody>
      </p:sp>
    </p:spTree>
    <p:extLst>
      <p:ext uri="{BB962C8B-B14F-4D97-AF65-F5344CB8AC3E}">
        <p14:creationId xmlns:p14="http://schemas.microsoft.com/office/powerpoint/2010/main" val="5454488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91</a:t>
            </a:fld>
            <a:endParaRPr lang="es-ES" dirty="0"/>
          </a:p>
        </p:txBody>
      </p:sp>
    </p:spTree>
    <p:extLst>
      <p:ext uri="{BB962C8B-B14F-4D97-AF65-F5344CB8AC3E}">
        <p14:creationId xmlns:p14="http://schemas.microsoft.com/office/powerpoint/2010/main" val="26346701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92</a:t>
            </a:fld>
            <a:endParaRPr lang="es-ES" dirty="0"/>
          </a:p>
        </p:txBody>
      </p:sp>
    </p:spTree>
    <p:extLst>
      <p:ext uri="{BB962C8B-B14F-4D97-AF65-F5344CB8AC3E}">
        <p14:creationId xmlns:p14="http://schemas.microsoft.com/office/powerpoint/2010/main" val="1321811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93</a:t>
            </a:fld>
            <a:endParaRPr lang="es-ES" dirty="0"/>
          </a:p>
        </p:txBody>
      </p:sp>
    </p:spTree>
    <p:extLst>
      <p:ext uri="{BB962C8B-B14F-4D97-AF65-F5344CB8AC3E}">
        <p14:creationId xmlns:p14="http://schemas.microsoft.com/office/powerpoint/2010/main" val="34228090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94</a:t>
            </a:fld>
            <a:endParaRPr lang="es-ES" dirty="0"/>
          </a:p>
        </p:txBody>
      </p:sp>
    </p:spTree>
    <p:extLst>
      <p:ext uri="{BB962C8B-B14F-4D97-AF65-F5344CB8AC3E}">
        <p14:creationId xmlns:p14="http://schemas.microsoft.com/office/powerpoint/2010/main" val="32956170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95</a:t>
            </a:fld>
            <a:endParaRPr lang="es-ES" dirty="0"/>
          </a:p>
        </p:txBody>
      </p:sp>
    </p:spTree>
    <p:extLst>
      <p:ext uri="{BB962C8B-B14F-4D97-AF65-F5344CB8AC3E}">
        <p14:creationId xmlns:p14="http://schemas.microsoft.com/office/powerpoint/2010/main" val="36539416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96</a:t>
            </a:fld>
            <a:endParaRPr lang="es-ES" dirty="0"/>
          </a:p>
        </p:txBody>
      </p:sp>
    </p:spTree>
    <p:extLst>
      <p:ext uri="{BB962C8B-B14F-4D97-AF65-F5344CB8AC3E}">
        <p14:creationId xmlns:p14="http://schemas.microsoft.com/office/powerpoint/2010/main" val="24796926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97</a:t>
            </a:fld>
            <a:endParaRPr lang="es-ES" dirty="0"/>
          </a:p>
        </p:txBody>
      </p:sp>
    </p:spTree>
    <p:extLst>
      <p:ext uri="{BB962C8B-B14F-4D97-AF65-F5344CB8AC3E}">
        <p14:creationId xmlns:p14="http://schemas.microsoft.com/office/powerpoint/2010/main" val="1376378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98</a:t>
            </a:fld>
            <a:endParaRPr lang="es-ES" dirty="0"/>
          </a:p>
        </p:txBody>
      </p:sp>
    </p:spTree>
    <p:extLst>
      <p:ext uri="{BB962C8B-B14F-4D97-AF65-F5344CB8AC3E}">
        <p14:creationId xmlns:p14="http://schemas.microsoft.com/office/powerpoint/2010/main" val="27734475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99</a:t>
            </a:fld>
            <a:endParaRPr lang="es-ES" dirty="0"/>
          </a:p>
        </p:txBody>
      </p:sp>
    </p:spTree>
    <p:extLst>
      <p:ext uri="{BB962C8B-B14F-4D97-AF65-F5344CB8AC3E}">
        <p14:creationId xmlns:p14="http://schemas.microsoft.com/office/powerpoint/2010/main" val="32295833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la Source en Orléans</a:t>
            </a:r>
            <a:endParaRPr lang="es-ES" dirty="0"/>
          </a:p>
        </p:txBody>
      </p:sp>
      <p:sp>
        <p:nvSpPr>
          <p:cNvPr id="4" name="3 Marcador de número de diapositiva"/>
          <p:cNvSpPr>
            <a:spLocks noGrp="1"/>
          </p:cNvSpPr>
          <p:nvPr>
            <p:ph type="sldNum" sz="quarter" idx="10"/>
          </p:nvPr>
        </p:nvSpPr>
        <p:spPr/>
        <p:txBody>
          <a:bodyPr/>
          <a:lstStyle/>
          <a:p>
            <a:fld id="{E2F258BE-7E62-4DEA-BF45-C222980F2832}" type="slidenum">
              <a:rPr lang="es-ES" smtClean="0"/>
              <a:t>100</a:t>
            </a:fld>
            <a:endParaRPr lang="es-ES" dirty="0"/>
          </a:p>
        </p:txBody>
      </p:sp>
    </p:spTree>
    <p:extLst>
      <p:ext uri="{BB962C8B-B14F-4D97-AF65-F5344CB8AC3E}">
        <p14:creationId xmlns:p14="http://schemas.microsoft.com/office/powerpoint/2010/main" val="3195792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8128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3238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14510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71285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78073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188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4028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4976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64541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712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7990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4689800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1584176"/>
          </a:xfrm>
        </p:spPr>
        <p:txBody>
          <a:bodyPr>
            <a:noAutofit/>
          </a:bodyPr>
          <a:lstStyle/>
          <a:p>
            <a:r>
              <a:rPr lang="es-ES" sz="3200" dirty="0"/>
              <a:t>EUROPA.-LA VUELTA AL MUNDO EN 885 JARDINES.-JARDINES REMARCABLES DE FRANCIA.-XXXIV</a:t>
            </a:r>
          </a:p>
        </p:txBody>
      </p:sp>
      <p:sp>
        <p:nvSpPr>
          <p:cNvPr id="3" name="2 Subtítulo"/>
          <p:cNvSpPr>
            <a:spLocks noGrp="1"/>
          </p:cNvSpPr>
          <p:nvPr>
            <p:ph type="subTitle" idx="1"/>
          </p:nvPr>
        </p:nvSpPr>
        <p:spPr>
          <a:xfrm>
            <a:off x="2843808" y="4581128"/>
            <a:ext cx="5040560"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301290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jardin des violettes.</a:t>
            </a:r>
          </a:p>
        </p:txBody>
      </p:sp>
      <p:sp>
        <p:nvSpPr>
          <p:cNvPr id="3" name="2 Marcador de contenido"/>
          <p:cNvSpPr>
            <a:spLocks noGrp="1"/>
          </p:cNvSpPr>
          <p:nvPr>
            <p:ph sz="quarter" idx="1"/>
          </p:nvPr>
        </p:nvSpPr>
        <p:spPr/>
        <p:txBody>
          <a:bodyPr>
            <a:normAutofit lnSpcReduction="10000"/>
          </a:bodyPr>
          <a:lstStyle/>
          <a:p>
            <a:r>
              <a:rPr lang="es-ES" dirty="0"/>
              <a:t>Farmer Garden Champs Meslier a Mahéru en Orne, en Normandía. Se compró en 2007, un campo de piedra abandonada, con 7000m ² de terreno. </a:t>
            </a:r>
          </a:p>
          <a:p>
            <a:r>
              <a:rPr lang="es-ES" dirty="0"/>
              <a:t>Thunderbolt por mucho hermosa vista de la aldea de Moulins marche y el paisaje montañoso que nos rodea Había de todo para la casa, el jardín, las coberturas de abandonar un solo árbol, excepto una peral invadido de hiedra le dimos a fondo con nuestros tres hijos y estamos felices en nuestra casa con nuestros dos habitaciones y felicidad y un jardín pasión todos los días. Seguimos la evolución de este jardín.</a:t>
            </a:r>
          </a:p>
        </p:txBody>
      </p:sp>
    </p:spTree>
    <p:extLst>
      <p:ext uri="{BB962C8B-B14F-4D97-AF65-F5344CB8AC3E}">
        <p14:creationId xmlns:p14="http://schemas.microsoft.com/office/powerpoint/2010/main" val="1770263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503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383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93619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09448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60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2688927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7421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339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16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928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0311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20812"/>
            <a:ext cx="9468544" cy="6837187"/>
          </a:xfrm>
          <a:prstGeom prst="rect">
            <a:avLst/>
          </a:prstGeom>
        </p:spPr>
      </p:pic>
    </p:spTree>
    <p:extLst>
      <p:ext uri="{BB962C8B-B14F-4D97-AF65-F5344CB8AC3E}">
        <p14:creationId xmlns:p14="http://schemas.microsoft.com/office/powerpoint/2010/main" val="1218525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4041761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054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386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5438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913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336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863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716811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5087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9532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5540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420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88835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561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9921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777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788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864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4187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155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104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433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93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695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021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594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274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771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165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3417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5125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658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717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1110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1800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0387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02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23613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006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8052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99392"/>
            <a:ext cx="4572000" cy="7056784"/>
          </a:xfrm>
          <a:prstGeom prst="rect">
            <a:avLst/>
          </a:prstGeom>
        </p:spPr>
      </p:pic>
    </p:spTree>
    <p:extLst>
      <p:ext uri="{BB962C8B-B14F-4D97-AF65-F5344CB8AC3E}">
        <p14:creationId xmlns:p14="http://schemas.microsoft.com/office/powerpoint/2010/main" val="13994771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749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522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0349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9172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318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1418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0195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819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834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10861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900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761021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5925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2015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2129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007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3541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34215515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505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217517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Parc Floral de la Source en Orléans</a:t>
            </a:r>
            <a:endParaRPr lang="es-ES" dirty="0"/>
          </a:p>
        </p:txBody>
      </p:sp>
      <p:sp>
        <p:nvSpPr>
          <p:cNvPr id="3" name="2 Marcador de contenido"/>
          <p:cNvSpPr>
            <a:spLocks noGrp="1"/>
          </p:cNvSpPr>
          <p:nvPr>
            <p:ph sz="quarter" idx="1"/>
          </p:nvPr>
        </p:nvSpPr>
        <p:spPr>
          <a:xfrm>
            <a:off x="457200" y="1196752"/>
            <a:ext cx="7467600" cy="5277200"/>
          </a:xfrm>
        </p:spPr>
        <p:txBody>
          <a:bodyPr>
            <a:normAutofit lnSpcReduction="10000"/>
          </a:bodyPr>
          <a:lstStyle/>
          <a:p>
            <a:endParaRPr lang="es-ES" dirty="0"/>
          </a:p>
          <a:p>
            <a:r>
              <a:rPr lang="es-ES" dirty="0"/>
              <a:t>En 1963, como parte de la creación del barrio de La Source modela nuevas ciudades por el arquitecto Louis Arretche, nació el Parque Floral. </a:t>
            </a:r>
          </a:p>
          <a:p>
            <a:r>
              <a:rPr lang="es-ES" dirty="0"/>
              <a:t>Situado a lo largo del valle del Loira, registrada desde noviembre de 2000 en el Sitio del Patrimonio Mundial, entonces es el pulmón verde de la zona recién urbanizada hacia la "ciudad piloto del siglo 21." </a:t>
            </a:r>
          </a:p>
          <a:p>
            <a:r>
              <a:rPr lang="es-ES" dirty="0"/>
              <a:t>Nacido de un proyecto pionero y ambicioso, el Parque Floral, que es a la vez lugar de contemplación, sino también la preservación de los experimentos está en constante evolución para mantenerse al ritmo de los tiempos.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8588871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Su historia, su perpetuamente inacabada, se escribe cada día. </a:t>
            </a:r>
          </a:p>
          <a:p>
            <a:r>
              <a:rPr lang="es-ES" dirty="0"/>
              <a:t>Esto es lo que da a este lugar un carácter único. </a:t>
            </a:r>
          </a:p>
          <a:p>
            <a:r>
              <a:rPr lang="es-ES" dirty="0"/>
              <a:t>Su singularidad proviene de la combinación armoniosa elementos más antiguos y otros de diseño reciente. </a:t>
            </a:r>
          </a:p>
          <a:p>
            <a:r>
              <a:rPr lang="es-ES" dirty="0"/>
              <a:t>35 hectáreas de naturaleza para deleitar a los amantes de los jardines y paseantes. </a:t>
            </a:r>
          </a:p>
          <a:p>
            <a:r>
              <a:rPr lang="es-ES" dirty="0"/>
              <a:t>El Parc Floral de la Source, que tiene la forma de un espacio natural formado por las zonas donde las plantas se yuxtaponen a mundos como el mineral y animal. </a:t>
            </a:r>
          </a:p>
          <a:p>
            <a:r>
              <a:rPr lang="es-ES" dirty="0"/>
              <a:t>Su excelente ubicación en el borde de la ladera entre Sologne y la llanura del valle del Loira, le da al paisaje un significado especial.</a:t>
            </a:r>
          </a:p>
          <a:p>
            <a:r>
              <a:rPr lang="es-ES" dirty="0"/>
              <a:t> </a:t>
            </a:r>
          </a:p>
        </p:txBody>
      </p:sp>
    </p:spTree>
    <p:extLst>
      <p:ext uri="{BB962C8B-B14F-4D97-AF65-F5344CB8AC3E}">
        <p14:creationId xmlns:p14="http://schemas.microsoft.com/office/powerpoint/2010/main" val="28678516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En su centro, después de un viaje de varios kilómetros bajo tierra, emergiendo fuente de Loiret. </a:t>
            </a:r>
          </a:p>
          <a:p>
            <a:r>
              <a:rPr lang="es-ES" dirty="0"/>
              <a:t>Las estaciones se suceden floraciones, por primera vez en el bosque y en los jardines o en los pasillos, y renueva la faz de la tierra. </a:t>
            </a:r>
          </a:p>
          <a:p>
            <a:r>
              <a:rPr lang="es-ES" dirty="0"/>
              <a:t>A lo largo del año, el Parc Floral de la Fuente está disponible para visitarlo. </a:t>
            </a:r>
          </a:p>
          <a:p>
            <a:r>
              <a:rPr lang="es-ES" dirty="0"/>
              <a:t>Para aprovechar las nuevas oportunidades en los árboles y jardines, te invitamos a dejar pasillos a favor de senderos y prados cruzados. </a:t>
            </a:r>
          </a:p>
          <a:p>
            <a:r>
              <a:rPr lang="es-ES" dirty="0"/>
              <a:t>Pasea a sus deseos en el jardín de la Source, el espejo rosa, la mariposa, el jardín de iris o dalias  ... Explora la rocalla y prados de flores. </a:t>
            </a:r>
          </a:p>
          <a:p>
            <a:endParaRPr lang="es-ES" dirty="0"/>
          </a:p>
          <a:p>
            <a:endParaRPr lang="es-ES" dirty="0"/>
          </a:p>
        </p:txBody>
      </p:sp>
    </p:spTree>
    <p:extLst>
      <p:ext uri="{BB962C8B-B14F-4D97-AF65-F5344CB8AC3E}">
        <p14:creationId xmlns:p14="http://schemas.microsoft.com/office/powerpoint/2010/main" val="8597076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Siga con las plantas de temporada o temáticas para descubrir de otra parte, el Parque Floral patrimonio hidráulico o de la fauna que habita en lugares así. </a:t>
            </a:r>
          </a:p>
          <a:p>
            <a:r>
              <a:rPr lang="es-ES" dirty="0"/>
              <a:t>Hoy en día, el Parc Floral de la Source es parte de un proceso de restauración, conservación y buenas prácticas ambientales </a:t>
            </a:r>
          </a:p>
          <a:p>
            <a:r>
              <a:rPr lang="es-ES" dirty="0"/>
              <a:t>Un lugar para estar solos o para encontrar amigos.</a:t>
            </a:r>
          </a:p>
          <a:p>
            <a:r>
              <a:rPr lang="es-ES" dirty="0"/>
              <a:t> Esta marcado con jardines donde las plantas están siendo o escenas de animales ofrecen una interminable variedad de niveles de lectura y placeres. Juguetón, botánico, artístico, temático, educativo, estético, biológico ... </a:t>
            </a:r>
          </a:p>
          <a:p>
            <a:endParaRPr lang="es-ES" dirty="0"/>
          </a:p>
          <a:p>
            <a:endParaRPr lang="es-ES" dirty="0"/>
          </a:p>
        </p:txBody>
      </p:sp>
    </p:spTree>
    <p:extLst>
      <p:ext uri="{BB962C8B-B14F-4D97-AF65-F5344CB8AC3E}">
        <p14:creationId xmlns:p14="http://schemas.microsoft.com/office/powerpoint/2010/main" val="32621164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180337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19197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5735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04300" cy="6858000"/>
          </a:xfrm>
          <a:prstGeom prst="rect">
            <a:avLst/>
          </a:prstGeom>
        </p:spPr>
      </p:pic>
    </p:spTree>
    <p:extLst>
      <p:ext uri="{BB962C8B-B14F-4D97-AF65-F5344CB8AC3E}">
        <p14:creationId xmlns:p14="http://schemas.microsoft.com/office/powerpoint/2010/main" val="10409028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356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630597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870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1423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25205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3842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99600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295"/>
            <a:ext cx="9144000" cy="6709410"/>
          </a:xfrm>
          <a:prstGeom prst="rect">
            <a:avLst/>
          </a:prstGeom>
        </p:spPr>
      </p:pic>
    </p:spTree>
    <p:extLst>
      <p:ext uri="{BB962C8B-B14F-4D97-AF65-F5344CB8AC3E}">
        <p14:creationId xmlns:p14="http://schemas.microsoft.com/office/powerpoint/2010/main" val="37180621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863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3985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640467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705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212446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7029400"/>
          </a:xfrm>
          <a:prstGeom prst="rect">
            <a:avLst/>
          </a:prstGeom>
        </p:spPr>
      </p:pic>
    </p:spTree>
    <p:extLst>
      <p:ext uri="{BB962C8B-B14F-4D97-AF65-F5344CB8AC3E}">
        <p14:creationId xmlns:p14="http://schemas.microsoft.com/office/powerpoint/2010/main" val="14969131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1067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56197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326890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537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85</TotalTime>
  <Words>1269</Words>
  <Application>Microsoft Office PowerPoint</Application>
  <PresentationFormat>Presentación en pantalla (4:3)</PresentationFormat>
  <Paragraphs>253</Paragraphs>
  <Slides>100</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100</vt:i4>
      </vt:variant>
    </vt:vector>
  </HeadingPairs>
  <TitlesOfParts>
    <vt:vector size="105" baseType="lpstr">
      <vt:lpstr>Calibri</vt:lpstr>
      <vt:lpstr>Century Schoolbook</vt:lpstr>
      <vt:lpstr>Wingdings</vt:lpstr>
      <vt:lpstr>Wingdings 2</vt:lpstr>
      <vt:lpstr>1_Default Theme</vt:lpstr>
      <vt:lpstr>EUROPA.-LA VUELTA AL MUNDO EN 885 JARDINES.-JARDINES REMARCABLES DE FRANCIA.-XXXIV</vt:lpstr>
      <vt:lpstr>Le jardin des violettes.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Floral de la Source en Orléans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JARDINES.-JARDINES REMARCABLES DE FRANCIA.-XXXIV</dc:title>
  <dc:creator>Josep</dc:creator>
  <cp:lastModifiedBy>Usuario</cp:lastModifiedBy>
  <cp:revision>13</cp:revision>
  <dcterms:created xsi:type="dcterms:W3CDTF">2013-10-21T15:54:54Z</dcterms:created>
  <dcterms:modified xsi:type="dcterms:W3CDTF">2018-03-13T06:24:48Z</dcterms:modified>
</cp:coreProperties>
</file>