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0"/>
  </p:notesMasterIdLst>
  <p:sldIdLst>
    <p:sldId id="257" r:id="rId2"/>
    <p:sldId id="258" r:id="rId3"/>
    <p:sldId id="259" r:id="rId4"/>
    <p:sldId id="260" r:id="rId5"/>
    <p:sldId id="261" r:id="rId6"/>
    <p:sldId id="368" r:id="rId7"/>
    <p:sldId id="369" r:id="rId8"/>
    <p:sldId id="262" r:id="rId9"/>
    <p:sldId id="263" r:id="rId10"/>
    <p:sldId id="300" r:id="rId11"/>
    <p:sldId id="273" r:id="rId12"/>
    <p:sldId id="268" r:id="rId13"/>
    <p:sldId id="264" r:id="rId14"/>
    <p:sldId id="265" r:id="rId15"/>
    <p:sldId id="290" r:id="rId16"/>
    <p:sldId id="296" r:id="rId17"/>
    <p:sldId id="322" r:id="rId18"/>
    <p:sldId id="323" r:id="rId19"/>
    <p:sldId id="333" r:id="rId20"/>
    <p:sldId id="324" r:id="rId21"/>
    <p:sldId id="345" r:id="rId22"/>
    <p:sldId id="346" r:id="rId23"/>
    <p:sldId id="342" r:id="rId24"/>
    <p:sldId id="338" r:id="rId25"/>
    <p:sldId id="320" r:id="rId26"/>
    <p:sldId id="308" r:id="rId27"/>
    <p:sldId id="347" r:id="rId28"/>
    <p:sldId id="271" r:id="rId29"/>
    <p:sldId id="266" r:id="rId30"/>
    <p:sldId id="267" r:id="rId31"/>
    <p:sldId id="350" r:id="rId32"/>
    <p:sldId id="269" r:id="rId33"/>
    <p:sldId id="272" r:id="rId34"/>
    <p:sldId id="313" r:id="rId35"/>
    <p:sldId id="274" r:id="rId36"/>
    <p:sldId id="288" r:id="rId37"/>
    <p:sldId id="314" r:id="rId38"/>
    <p:sldId id="280" r:id="rId39"/>
    <p:sldId id="332" r:id="rId40"/>
    <p:sldId id="298" r:id="rId41"/>
    <p:sldId id="343" r:id="rId42"/>
    <p:sldId id="344" r:id="rId43"/>
    <p:sldId id="276" r:id="rId44"/>
    <p:sldId id="277" r:id="rId45"/>
    <p:sldId id="270" r:id="rId46"/>
    <p:sldId id="301" r:id="rId47"/>
    <p:sldId id="278" r:id="rId48"/>
    <p:sldId id="284" r:id="rId49"/>
    <p:sldId id="285" r:id="rId50"/>
    <p:sldId id="281" r:id="rId51"/>
    <p:sldId id="282" r:id="rId52"/>
    <p:sldId id="283" r:id="rId53"/>
    <p:sldId id="286" r:id="rId54"/>
    <p:sldId id="287" r:id="rId55"/>
    <p:sldId id="327" r:id="rId56"/>
    <p:sldId id="330" r:id="rId57"/>
    <p:sldId id="341" r:id="rId58"/>
    <p:sldId id="289" r:id="rId59"/>
    <p:sldId id="279" r:id="rId60"/>
    <p:sldId id="299" r:id="rId61"/>
    <p:sldId id="319" r:id="rId62"/>
    <p:sldId id="331" r:id="rId63"/>
    <p:sldId id="334" r:id="rId64"/>
    <p:sldId id="291" r:id="rId65"/>
    <p:sldId id="292" r:id="rId66"/>
    <p:sldId id="294" r:id="rId67"/>
    <p:sldId id="295" r:id="rId68"/>
    <p:sldId id="309" r:id="rId69"/>
    <p:sldId id="297" r:id="rId70"/>
    <p:sldId id="304" r:id="rId71"/>
    <p:sldId id="303" r:id="rId72"/>
    <p:sldId id="305" r:id="rId73"/>
    <p:sldId id="306" r:id="rId74"/>
    <p:sldId id="307" r:id="rId75"/>
    <p:sldId id="310" r:id="rId76"/>
    <p:sldId id="311" r:id="rId77"/>
    <p:sldId id="312" r:id="rId78"/>
    <p:sldId id="315" r:id="rId79"/>
    <p:sldId id="329" r:id="rId80"/>
    <p:sldId id="326" r:id="rId81"/>
    <p:sldId id="317" r:id="rId82"/>
    <p:sldId id="316" r:id="rId83"/>
    <p:sldId id="318" r:id="rId84"/>
    <p:sldId id="321" r:id="rId85"/>
    <p:sldId id="348" r:id="rId86"/>
    <p:sldId id="351" r:id="rId87"/>
    <p:sldId id="356" r:id="rId88"/>
    <p:sldId id="328" r:id="rId89"/>
    <p:sldId id="352" r:id="rId90"/>
    <p:sldId id="325" r:id="rId91"/>
    <p:sldId id="335" r:id="rId92"/>
    <p:sldId id="336" r:id="rId93"/>
    <p:sldId id="337" r:id="rId94"/>
    <p:sldId id="340" r:id="rId95"/>
    <p:sldId id="349" r:id="rId96"/>
    <p:sldId id="353" r:id="rId97"/>
    <p:sldId id="355" r:id="rId98"/>
    <p:sldId id="357" r:id="rId9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858"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FF386E-2C70-4C4A-939D-6B82AAA093E7}" type="datetimeFigureOut">
              <a:rPr lang="es-ES" smtClean="0"/>
              <a:t>13/03/2018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8E0A0A-8100-45AD-B0B5-34A686308CDD}" type="slidenum">
              <a:rPr lang="es-ES" smtClean="0"/>
              <a:t>‹Nº›</a:t>
            </a:fld>
            <a:endParaRPr lang="es-ES"/>
          </a:p>
        </p:txBody>
      </p:sp>
    </p:spTree>
    <p:extLst>
      <p:ext uri="{BB962C8B-B14F-4D97-AF65-F5344CB8AC3E}">
        <p14:creationId xmlns:p14="http://schemas.microsoft.com/office/powerpoint/2010/main" val="595433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10</a:t>
            </a:fld>
            <a:endParaRPr lang="es-ES" dirty="0"/>
          </a:p>
        </p:txBody>
      </p:sp>
    </p:spTree>
    <p:extLst>
      <p:ext uri="{BB962C8B-B14F-4D97-AF65-F5344CB8AC3E}">
        <p14:creationId xmlns:p14="http://schemas.microsoft.com/office/powerpoint/2010/main" val="2713941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 y Hospital Militar</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11</a:t>
            </a:fld>
            <a:endParaRPr lang="es-ES" dirty="0"/>
          </a:p>
        </p:txBody>
      </p:sp>
    </p:spTree>
    <p:extLst>
      <p:ext uri="{BB962C8B-B14F-4D97-AF65-F5344CB8AC3E}">
        <p14:creationId xmlns:p14="http://schemas.microsoft.com/office/powerpoint/2010/main" val="1653247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12</a:t>
            </a:fld>
            <a:endParaRPr lang="es-ES" dirty="0"/>
          </a:p>
        </p:txBody>
      </p:sp>
    </p:spTree>
    <p:extLst>
      <p:ext uri="{BB962C8B-B14F-4D97-AF65-F5344CB8AC3E}">
        <p14:creationId xmlns:p14="http://schemas.microsoft.com/office/powerpoint/2010/main" val="308293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13</a:t>
            </a:fld>
            <a:endParaRPr lang="es-ES" dirty="0"/>
          </a:p>
        </p:txBody>
      </p:sp>
    </p:spTree>
    <p:extLst>
      <p:ext uri="{BB962C8B-B14F-4D97-AF65-F5344CB8AC3E}">
        <p14:creationId xmlns:p14="http://schemas.microsoft.com/office/powerpoint/2010/main" val="4179466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14</a:t>
            </a:fld>
            <a:endParaRPr lang="es-ES" dirty="0"/>
          </a:p>
        </p:txBody>
      </p:sp>
    </p:spTree>
    <p:extLst>
      <p:ext uri="{BB962C8B-B14F-4D97-AF65-F5344CB8AC3E}">
        <p14:creationId xmlns:p14="http://schemas.microsoft.com/office/powerpoint/2010/main" val="4162894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15</a:t>
            </a:fld>
            <a:endParaRPr lang="es-ES" dirty="0"/>
          </a:p>
        </p:txBody>
      </p:sp>
    </p:spTree>
    <p:extLst>
      <p:ext uri="{BB962C8B-B14F-4D97-AF65-F5344CB8AC3E}">
        <p14:creationId xmlns:p14="http://schemas.microsoft.com/office/powerpoint/2010/main" val="3074388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16</a:t>
            </a:fld>
            <a:endParaRPr lang="es-ES" dirty="0"/>
          </a:p>
        </p:txBody>
      </p:sp>
    </p:spTree>
    <p:extLst>
      <p:ext uri="{BB962C8B-B14F-4D97-AF65-F5344CB8AC3E}">
        <p14:creationId xmlns:p14="http://schemas.microsoft.com/office/powerpoint/2010/main" val="1192514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17</a:t>
            </a:fld>
            <a:endParaRPr lang="es-ES" dirty="0"/>
          </a:p>
        </p:txBody>
      </p:sp>
    </p:spTree>
    <p:extLst>
      <p:ext uri="{BB962C8B-B14F-4D97-AF65-F5344CB8AC3E}">
        <p14:creationId xmlns:p14="http://schemas.microsoft.com/office/powerpoint/2010/main" val="1274413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18</a:t>
            </a:fld>
            <a:endParaRPr lang="es-ES" dirty="0"/>
          </a:p>
        </p:txBody>
      </p:sp>
    </p:spTree>
    <p:extLst>
      <p:ext uri="{BB962C8B-B14F-4D97-AF65-F5344CB8AC3E}">
        <p14:creationId xmlns:p14="http://schemas.microsoft.com/office/powerpoint/2010/main" val="216762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19</a:t>
            </a:fld>
            <a:endParaRPr lang="es-ES" dirty="0"/>
          </a:p>
        </p:txBody>
      </p:sp>
    </p:spTree>
    <p:extLst>
      <p:ext uri="{BB962C8B-B14F-4D97-AF65-F5344CB8AC3E}">
        <p14:creationId xmlns:p14="http://schemas.microsoft.com/office/powerpoint/2010/main" val="2663537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20</a:t>
            </a:fld>
            <a:endParaRPr lang="es-ES" dirty="0"/>
          </a:p>
        </p:txBody>
      </p:sp>
    </p:spTree>
    <p:extLst>
      <p:ext uri="{BB962C8B-B14F-4D97-AF65-F5344CB8AC3E}">
        <p14:creationId xmlns:p14="http://schemas.microsoft.com/office/powerpoint/2010/main" val="3266847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21</a:t>
            </a:fld>
            <a:endParaRPr lang="es-ES" dirty="0"/>
          </a:p>
        </p:txBody>
      </p:sp>
    </p:spTree>
    <p:extLst>
      <p:ext uri="{BB962C8B-B14F-4D97-AF65-F5344CB8AC3E}">
        <p14:creationId xmlns:p14="http://schemas.microsoft.com/office/powerpoint/2010/main" val="2121156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22</a:t>
            </a:fld>
            <a:endParaRPr lang="es-ES" dirty="0"/>
          </a:p>
        </p:txBody>
      </p:sp>
    </p:spTree>
    <p:extLst>
      <p:ext uri="{BB962C8B-B14F-4D97-AF65-F5344CB8AC3E}">
        <p14:creationId xmlns:p14="http://schemas.microsoft.com/office/powerpoint/2010/main" val="803396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23</a:t>
            </a:fld>
            <a:endParaRPr lang="es-ES" dirty="0"/>
          </a:p>
        </p:txBody>
      </p:sp>
    </p:spTree>
    <p:extLst>
      <p:ext uri="{BB962C8B-B14F-4D97-AF65-F5344CB8AC3E}">
        <p14:creationId xmlns:p14="http://schemas.microsoft.com/office/powerpoint/2010/main" val="2025521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a:t>
            </a:r>
            <a:r>
              <a:rPr lang="es-ES" baseline="0" dirty="0"/>
              <a:t> </a:t>
            </a:r>
            <a:r>
              <a:rPr lang="es-ES" dirty="0"/>
              <a:t>Botânico</a:t>
            </a:r>
            <a:r>
              <a:rPr lang="es-ES" baseline="0" dirty="0"/>
              <a:t> </a:t>
            </a:r>
            <a:r>
              <a:rPr lang="es-ES" dirty="0"/>
              <a:t>da</a:t>
            </a:r>
            <a:r>
              <a:rPr lang="es-ES" baseline="0" dirty="0"/>
              <a:t> </a:t>
            </a:r>
            <a:r>
              <a:rPr lang="es-ES" dirty="0"/>
              <a:t>Universidade</a:t>
            </a:r>
            <a:r>
              <a:rPr lang="es-ES" baseline="0" dirty="0"/>
              <a:t> </a:t>
            </a:r>
            <a:r>
              <a:rPr lang="es-ES" dirty="0"/>
              <a:t>de</a:t>
            </a:r>
            <a:r>
              <a:rPr lang="es-ES" baseline="0" dirty="0"/>
              <a:t> </a:t>
            </a:r>
            <a:r>
              <a:rPr lang="es-ES" dirty="0"/>
              <a:t>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24</a:t>
            </a:fld>
            <a:endParaRPr lang="es-ES" dirty="0"/>
          </a:p>
        </p:txBody>
      </p:sp>
    </p:spTree>
    <p:extLst>
      <p:ext uri="{BB962C8B-B14F-4D97-AF65-F5344CB8AC3E}">
        <p14:creationId xmlns:p14="http://schemas.microsoft.com/office/powerpoint/2010/main" val="25001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25</a:t>
            </a:fld>
            <a:endParaRPr lang="es-ES" dirty="0"/>
          </a:p>
        </p:txBody>
      </p:sp>
    </p:spTree>
    <p:extLst>
      <p:ext uri="{BB962C8B-B14F-4D97-AF65-F5344CB8AC3E}">
        <p14:creationId xmlns:p14="http://schemas.microsoft.com/office/powerpoint/2010/main" val="3598899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26</a:t>
            </a:fld>
            <a:endParaRPr lang="es-ES" dirty="0"/>
          </a:p>
        </p:txBody>
      </p:sp>
    </p:spTree>
    <p:extLst>
      <p:ext uri="{BB962C8B-B14F-4D97-AF65-F5344CB8AC3E}">
        <p14:creationId xmlns:p14="http://schemas.microsoft.com/office/powerpoint/2010/main" val="2167448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27</a:t>
            </a:fld>
            <a:endParaRPr lang="es-ES" dirty="0"/>
          </a:p>
        </p:txBody>
      </p:sp>
    </p:spTree>
    <p:extLst>
      <p:ext uri="{BB962C8B-B14F-4D97-AF65-F5344CB8AC3E}">
        <p14:creationId xmlns:p14="http://schemas.microsoft.com/office/powerpoint/2010/main" val="5914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28</a:t>
            </a:fld>
            <a:endParaRPr lang="es-ES" dirty="0"/>
          </a:p>
        </p:txBody>
      </p:sp>
    </p:spTree>
    <p:extLst>
      <p:ext uri="{BB962C8B-B14F-4D97-AF65-F5344CB8AC3E}">
        <p14:creationId xmlns:p14="http://schemas.microsoft.com/office/powerpoint/2010/main" val="2862855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29</a:t>
            </a:fld>
            <a:endParaRPr lang="es-ES" dirty="0"/>
          </a:p>
        </p:txBody>
      </p:sp>
    </p:spTree>
    <p:extLst>
      <p:ext uri="{BB962C8B-B14F-4D97-AF65-F5344CB8AC3E}">
        <p14:creationId xmlns:p14="http://schemas.microsoft.com/office/powerpoint/2010/main" val="2677545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30</a:t>
            </a:fld>
            <a:endParaRPr lang="es-ES" dirty="0"/>
          </a:p>
        </p:txBody>
      </p:sp>
    </p:spTree>
    <p:extLst>
      <p:ext uri="{BB962C8B-B14F-4D97-AF65-F5344CB8AC3E}">
        <p14:creationId xmlns:p14="http://schemas.microsoft.com/office/powerpoint/2010/main" val="1678771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32</a:t>
            </a:fld>
            <a:endParaRPr lang="es-ES" dirty="0"/>
          </a:p>
        </p:txBody>
      </p:sp>
    </p:spTree>
    <p:extLst>
      <p:ext uri="{BB962C8B-B14F-4D97-AF65-F5344CB8AC3E}">
        <p14:creationId xmlns:p14="http://schemas.microsoft.com/office/powerpoint/2010/main" val="2048864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33</a:t>
            </a:fld>
            <a:endParaRPr lang="es-ES" dirty="0"/>
          </a:p>
        </p:txBody>
      </p:sp>
    </p:spTree>
    <p:extLst>
      <p:ext uri="{BB962C8B-B14F-4D97-AF65-F5344CB8AC3E}">
        <p14:creationId xmlns:p14="http://schemas.microsoft.com/office/powerpoint/2010/main" val="7786504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34</a:t>
            </a:fld>
            <a:endParaRPr lang="es-ES" dirty="0"/>
          </a:p>
        </p:txBody>
      </p:sp>
    </p:spTree>
    <p:extLst>
      <p:ext uri="{BB962C8B-B14F-4D97-AF65-F5344CB8AC3E}">
        <p14:creationId xmlns:p14="http://schemas.microsoft.com/office/powerpoint/2010/main" val="3697570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35</a:t>
            </a:fld>
            <a:endParaRPr lang="es-ES" dirty="0"/>
          </a:p>
        </p:txBody>
      </p:sp>
    </p:spTree>
    <p:extLst>
      <p:ext uri="{BB962C8B-B14F-4D97-AF65-F5344CB8AC3E}">
        <p14:creationId xmlns:p14="http://schemas.microsoft.com/office/powerpoint/2010/main" val="1386619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36</a:t>
            </a:fld>
            <a:endParaRPr lang="es-ES" dirty="0"/>
          </a:p>
        </p:txBody>
      </p:sp>
    </p:spTree>
    <p:extLst>
      <p:ext uri="{BB962C8B-B14F-4D97-AF65-F5344CB8AC3E}">
        <p14:creationId xmlns:p14="http://schemas.microsoft.com/office/powerpoint/2010/main" val="13678872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37</a:t>
            </a:fld>
            <a:endParaRPr lang="es-ES" dirty="0"/>
          </a:p>
        </p:txBody>
      </p:sp>
    </p:spTree>
    <p:extLst>
      <p:ext uri="{BB962C8B-B14F-4D97-AF65-F5344CB8AC3E}">
        <p14:creationId xmlns:p14="http://schemas.microsoft.com/office/powerpoint/2010/main" val="21132798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38</a:t>
            </a:fld>
            <a:endParaRPr lang="es-ES" dirty="0"/>
          </a:p>
        </p:txBody>
      </p:sp>
    </p:spTree>
    <p:extLst>
      <p:ext uri="{BB962C8B-B14F-4D97-AF65-F5344CB8AC3E}">
        <p14:creationId xmlns:p14="http://schemas.microsoft.com/office/powerpoint/2010/main" val="34207235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39</a:t>
            </a:fld>
            <a:endParaRPr lang="es-ES" dirty="0"/>
          </a:p>
        </p:txBody>
      </p:sp>
    </p:spTree>
    <p:extLst>
      <p:ext uri="{BB962C8B-B14F-4D97-AF65-F5344CB8AC3E}">
        <p14:creationId xmlns:p14="http://schemas.microsoft.com/office/powerpoint/2010/main" val="14133175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40</a:t>
            </a:fld>
            <a:endParaRPr lang="es-ES" dirty="0"/>
          </a:p>
        </p:txBody>
      </p:sp>
    </p:spTree>
    <p:extLst>
      <p:ext uri="{BB962C8B-B14F-4D97-AF65-F5344CB8AC3E}">
        <p14:creationId xmlns:p14="http://schemas.microsoft.com/office/powerpoint/2010/main" val="26143380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41</a:t>
            </a:fld>
            <a:endParaRPr lang="es-ES" dirty="0"/>
          </a:p>
        </p:txBody>
      </p:sp>
    </p:spTree>
    <p:extLst>
      <p:ext uri="{BB962C8B-B14F-4D97-AF65-F5344CB8AC3E}">
        <p14:creationId xmlns:p14="http://schemas.microsoft.com/office/powerpoint/2010/main" val="4006874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42</a:t>
            </a:fld>
            <a:endParaRPr lang="es-ES" dirty="0"/>
          </a:p>
        </p:txBody>
      </p:sp>
    </p:spTree>
    <p:extLst>
      <p:ext uri="{BB962C8B-B14F-4D97-AF65-F5344CB8AC3E}">
        <p14:creationId xmlns:p14="http://schemas.microsoft.com/office/powerpoint/2010/main" val="6174295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Botanico de </a:t>
            </a:r>
            <a:r>
              <a:rPr lang="pt-BR" dirty="0" err="1"/>
              <a:t>Coimbra.-Avelar</a:t>
            </a:r>
            <a:r>
              <a:rPr lang="pt-BR" dirty="0"/>
              <a:t> Brotero.-</a:t>
            </a:r>
            <a:r>
              <a:rPr lang="pt-BR" dirty="0" err="1"/>
              <a:t>Ginkgo</a:t>
            </a:r>
            <a:r>
              <a:rPr lang="pt-BR" dirty="0"/>
              <a:t> </a:t>
            </a:r>
            <a:r>
              <a:rPr lang="pt-BR" dirty="0" err="1"/>
              <a:t>biloba</a:t>
            </a:r>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43</a:t>
            </a:fld>
            <a:endParaRPr lang="es-ES"/>
          </a:p>
        </p:txBody>
      </p:sp>
    </p:spTree>
    <p:extLst>
      <p:ext uri="{BB962C8B-B14F-4D97-AF65-F5344CB8AC3E}">
        <p14:creationId xmlns:p14="http://schemas.microsoft.com/office/powerpoint/2010/main" val="2495182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a:t>
            </a:r>
            <a:r>
              <a:rPr lang="pt-BR" dirty="0" err="1"/>
              <a:t>Botanico</a:t>
            </a:r>
            <a:r>
              <a:rPr lang="pt-BR" dirty="0"/>
              <a:t> de Coimbra.</a:t>
            </a:r>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44</a:t>
            </a:fld>
            <a:endParaRPr lang="es-ES"/>
          </a:p>
        </p:txBody>
      </p:sp>
    </p:spTree>
    <p:extLst>
      <p:ext uri="{BB962C8B-B14F-4D97-AF65-F5344CB8AC3E}">
        <p14:creationId xmlns:p14="http://schemas.microsoft.com/office/powerpoint/2010/main" val="41588194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45</a:t>
            </a:fld>
            <a:endParaRPr lang="es-ES"/>
          </a:p>
        </p:txBody>
      </p:sp>
    </p:spTree>
    <p:extLst>
      <p:ext uri="{BB962C8B-B14F-4D97-AF65-F5344CB8AC3E}">
        <p14:creationId xmlns:p14="http://schemas.microsoft.com/office/powerpoint/2010/main" val="483317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46</a:t>
            </a:fld>
            <a:endParaRPr lang="es-ES"/>
          </a:p>
        </p:txBody>
      </p:sp>
    </p:spTree>
    <p:extLst>
      <p:ext uri="{BB962C8B-B14F-4D97-AF65-F5344CB8AC3E}">
        <p14:creationId xmlns:p14="http://schemas.microsoft.com/office/powerpoint/2010/main" val="23317365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47</a:t>
            </a:fld>
            <a:endParaRPr lang="es-ES"/>
          </a:p>
        </p:txBody>
      </p:sp>
    </p:spTree>
    <p:extLst>
      <p:ext uri="{BB962C8B-B14F-4D97-AF65-F5344CB8AC3E}">
        <p14:creationId xmlns:p14="http://schemas.microsoft.com/office/powerpoint/2010/main" val="34381594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48</a:t>
            </a:fld>
            <a:endParaRPr lang="es-ES"/>
          </a:p>
        </p:txBody>
      </p:sp>
    </p:spTree>
    <p:extLst>
      <p:ext uri="{BB962C8B-B14F-4D97-AF65-F5344CB8AC3E}">
        <p14:creationId xmlns:p14="http://schemas.microsoft.com/office/powerpoint/2010/main" val="11537175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49</a:t>
            </a:fld>
            <a:endParaRPr lang="es-ES"/>
          </a:p>
        </p:txBody>
      </p:sp>
    </p:spTree>
    <p:extLst>
      <p:ext uri="{BB962C8B-B14F-4D97-AF65-F5344CB8AC3E}">
        <p14:creationId xmlns:p14="http://schemas.microsoft.com/office/powerpoint/2010/main" val="16277657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50</a:t>
            </a:fld>
            <a:endParaRPr lang="es-ES"/>
          </a:p>
        </p:txBody>
      </p:sp>
    </p:spTree>
    <p:extLst>
      <p:ext uri="{BB962C8B-B14F-4D97-AF65-F5344CB8AC3E}">
        <p14:creationId xmlns:p14="http://schemas.microsoft.com/office/powerpoint/2010/main" val="24085096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51</a:t>
            </a:fld>
            <a:endParaRPr lang="es-ES"/>
          </a:p>
        </p:txBody>
      </p:sp>
    </p:spTree>
    <p:extLst>
      <p:ext uri="{BB962C8B-B14F-4D97-AF65-F5344CB8AC3E}">
        <p14:creationId xmlns:p14="http://schemas.microsoft.com/office/powerpoint/2010/main" val="39458290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52</a:t>
            </a:fld>
            <a:endParaRPr lang="es-ES"/>
          </a:p>
        </p:txBody>
      </p:sp>
    </p:spTree>
    <p:extLst>
      <p:ext uri="{BB962C8B-B14F-4D97-AF65-F5344CB8AC3E}">
        <p14:creationId xmlns:p14="http://schemas.microsoft.com/office/powerpoint/2010/main" val="32034768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53</a:t>
            </a:fld>
            <a:endParaRPr lang="es-ES"/>
          </a:p>
        </p:txBody>
      </p:sp>
    </p:spTree>
    <p:extLst>
      <p:ext uri="{BB962C8B-B14F-4D97-AF65-F5344CB8AC3E}">
        <p14:creationId xmlns:p14="http://schemas.microsoft.com/office/powerpoint/2010/main" val="807659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54</a:t>
            </a:fld>
            <a:endParaRPr lang="es-ES"/>
          </a:p>
        </p:txBody>
      </p:sp>
    </p:spTree>
    <p:extLst>
      <p:ext uri="{BB962C8B-B14F-4D97-AF65-F5344CB8AC3E}">
        <p14:creationId xmlns:p14="http://schemas.microsoft.com/office/powerpoint/2010/main" val="5201538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a:t>
            </a:r>
            <a:r>
              <a:rPr lang="es-ES" dirty="0" err="1"/>
              <a:t>Coimbra.Vendaval</a:t>
            </a:r>
            <a:endParaRPr lang="es-ES" dirty="0"/>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55</a:t>
            </a:fld>
            <a:endParaRPr lang="es-ES"/>
          </a:p>
        </p:txBody>
      </p:sp>
    </p:spTree>
    <p:extLst>
      <p:ext uri="{BB962C8B-B14F-4D97-AF65-F5344CB8AC3E}">
        <p14:creationId xmlns:p14="http://schemas.microsoft.com/office/powerpoint/2010/main" val="23095474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56</a:t>
            </a:fld>
            <a:endParaRPr lang="es-ES"/>
          </a:p>
        </p:txBody>
      </p:sp>
    </p:spTree>
    <p:extLst>
      <p:ext uri="{BB962C8B-B14F-4D97-AF65-F5344CB8AC3E}">
        <p14:creationId xmlns:p14="http://schemas.microsoft.com/office/powerpoint/2010/main" val="9631490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57</a:t>
            </a:fld>
            <a:endParaRPr lang="es-ES"/>
          </a:p>
        </p:txBody>
      </p:sp>
    </p:spTree>
    <p:extLst>
      <p:ext uri="{BB962C8B-B14F-4D97-AF65-F5344CB8AC3E}">
        <p14:creationId xmlns:p14="http://schemas.microsoft.com/office/powerpoint/2010/main" val="25030076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Coimbra.-Tilos</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58</a:t>
            </a:fld>
            <a:endParaRPr lang="es-ES"/>
          </a:p>
        </p:txBody>
      </p:sp>
    </p:spTree>
    <p:extLst>
      <p:ext uri="{BB962C8B-B14F-4D97-AF65-F5344CB8AC3E}">
        <p14:creationId xmlns:p14="http://schemas.microsoft.com/office/powerpoint/2010/main" val="25955388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Coimbra..-Tilo</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59</a:t>
            </a:fld>
            <a:endParaRPr lang="es-ES"/>
          </a:p>
        </p:txBody>
      </p:sp>
    </p:spTree>
    <p:extLst>
      <p:ext uri="{BB962C8B-B14F-4D97-AF65-F5344CB8AC3E}">
        <p14:creationId xmlns:p14="http://schemas.microsoft.com/office/powerpoint/2010/main" val="26796120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60</a:t>
            </a:fld>
            <a:endParaRPr lang="es-ES"/>
          </a:p>
        </p:txBody>
      </p:sp>
    </p:spTree>
    <p:extLst>
      <p:ext uri="{BB962C8B-B14F-4D97-AF65-F5344CB8AC3E}">
        <p14:creationId xmlns:p14="http://schemas.microsoft.com/office/powerpoint/2010/main" val="16370357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61</a:t>
            </a:fld>
            <a:endParaRPr lang="es-ES"/>
          </a:p>
        </p:txBody>
      </p:sp>
    </p:spTree>
    <p:extLst>
      <p:ext uri="{BB962C8B-B14F-4D97-AF65-F5344CB8AC3E}">
        <p14:creationId xmlns:p14="http://schemas.microsoft.com/office/powerpoint/2010/main" val="8682374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62</a:t>
            </a:fld>
            <a:endParaRPr lang="es-ES"/>
          </a:p>
        </p:txBody>
      </p:sp>
    </p:spTree>
    <p:extLst>
      <p:ext uri="{BB962C8B-B14F-4D97-AF65-F5344CB8AC3E}">
        <p14:creationId xmlns:p14="http://schemas.microsoft.com/office/powerpoint/2010/main" val="4241391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63</a:t>
            </a:fld>
            <a:endParaRPr lang="es-ES"/>
          </a:p>
        </p:txBody>
      </p:sp>
    </p:spTree>
    <p:extLst>
      <p:ext uri="{BB962C8B-B14F-4D97-AF65-F5344CB8AC3E}">
        <p14:creationId xmlns:p14="http://schemas.microsoft.com/office/powerpoint/2010/main" val="21356986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64</a:t>
            </a:fld>
            <a:endParaRPr lang="es-ES"/>
          </a:p>
        </p:txBody>
      </p:sp>
    </p:spTree>
    <p:extLst>
      <p:ext uri="{BB962C8B-B14F-4D97-AF65-F5344CB8AC3E}">
        <p14:creationId xmlns:p14="http://schemas.microsoft.com/office/powerpoint/2010/main" val="33018695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65</a:t>
            </a:fld>
            <a:endParaRPr lang="es-ES"/>
          </a:p>
        </p:txBody>
      </p:sp>
    </p:spTree>
    <p:extLst>
      <p:ext uri="{BB962C8B-B14F-4D97-AF65-F5344CB8AC3E}">
        <p14:creationId xmlns:p14="http://schemas.microsoft.com/office/powerpoint/2010/main" val="2771968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66</a:t>
            </a:fld>
            <a:endParaRPr lang="es-ES"/>
          </a:p>
        </p:txBody>
      </p:sp>
    </p:spTree>
    <p:extLst>
      <p:ext uri="{BB962C8B-B14F-4D97-AF65-F5344CB8AC3E}">
        <p14:creationId xmlns:p14="http://schemas.microsoft.com/office/powerpoint/2010/main" val="41695761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67</a:t>
            </a:fld>
            <a:endParaRPr lang="es-ES"/>
          </a:p>
        </p:txBody>
      </p:sp>
    </p:spTree>
    <p:extLst>
      <p:ext uri="{BB962C8B-B14F-4D97-AF65-F5344CB8AC3E}">
        <p14:creationId xmlns:p14="http://schemas.microsoft.com/office/powerpoint/2010/main" val="8233082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68</a:t>
            </a:fld>
            <a:endParaRPr lang="es-ES"/>
          </a:p>
        </p:txBody>
      </p:sp>
    </p:spTree>
    <p:extLst>
      <p:ext uri="{BB962C8B-B14F-4D97-AF65-F5344CB8AC3E}">
        <p14:creationId xmlns:p14="http://schemas.microsoft.com/office/powerpoint/2010/main" val="9300269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69</a:t>
            </a:fld>
            <a:endParaRPr lang="es-ES"/>
          </a:p>
        </p:txBody>
      </p:sp>
    </p:spTree>
    <p:extLst>
      <p:ext uri="{BB962C8B-B14F-4D97-AF65-F5344CB8AC3E}">
        <p14:creationId xmlns:p14="http://schemas.microsoft.com/office/powerpoint/2010/main" val="25719663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70</a:t>
            </a:fld>
            <a:endParaRPr lang="es-ES"/>
          </a:p>
        </p:txBody>
      </p:sp>
    </p:spTree>
    <p:extLst>
      <p:ext uri="{BB962C8B-B14F-4D97-AF65-F5344CB8AC3E}">
        <p14:creationId xmlns:p14="http://schemas.microsoft.com/office/powerpoint/2010/main" val="40603947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71</a:t>
            </a:fld>
            <a:endParaRPr lang="es-ES"/>
          </a:p>
        </p:txBody>
      </p:sp>
    </p:spTree>
    <p:extLst>
      <p:ext uri="{BB962C8B-B14F-4D97-AF65-F5344CB8AC3E}">
        <p14:creationId xmlns:p14="http://schemas.microsoft.com/office/powerpoint/2010/main" val="38736340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72</a:t>
            </a:fld>
            <a:endParaRPr lang="es-ES"/>
          </a:p>
        </p:txBody>
      </p:sp>
    </p:spTree>
    <p:extLst>
      <p:ext uri="{BB962C8B-B14F-4D97-AF65-F5344CB8AC3E}">
        <p14:creationId xmlns:p14="http://schemas.microsoft.com/office/powerpoint/2010/main" val="29229751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73</a:t>
            </a:fld>
            <a:endParaRPr lang="es-ES"/>
          </a:p>
        </p:txBody>
      </p:sp>
    </p:spTree>
    <p:extLst>
      <p:ext uri="{BB962C8B-B14F-4D97-AF65-F5344CB8AC3E}">
        <p14:creationId xmlns:p14="http://schemas.microsoft.com/office/powerpoint/2010/main" val="8128546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74</a:t>
            </a:fld>
            <a:endParaRPr lang="es-ES"/>
          </a:p>
        </p:txBody>
      </p:sp>
    </p:spTree>
    <p:extLst>
      <p:ext uri="{BB962C8B-B14F-4D97-AF65-F5344CB8AC3E}">
        <p14:creationId xmlns:p14="http://schemas.microsoft.com/office/powerpoint/2010/main" val="12368416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75</a:t>
            </a:fld>
            <a:endParaRPr lang="es-ES"/>
          </a:p>
        </p:txBody>
      </p:sp>
    </p:spTree>
    <p:extLst>
      <p:ext uri="{BB962C8B-B14F-4D97-AF65-F5344CB8AC3E}">
        <p14:creationId xmlns:p14="http://schemas.microsoft.com/office/powerpoint/2010/main" val="42932616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76</a:t>
            </a:fld>
            <a:endParaRPr lang="es-ES"/>
          </a:p>
        </p:txBody>
      </p:sp>
    </p:spTree>
    <p:extLst>
      <p:ext uri="{BB962C8B-B14F-4D97-AF65-F5344CB8AC3E}">
        <p14:creationId xmlns:p14="http://schemas.microsoft.com/office/powerpoint/2010/main" val="5820821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77</a:t>
            </a:fld>
            <a:endParaRPr lang="es-ES"/>
          </a:p>
        </p:txBody>
      </p:sp>
    </p:spTree>
    <p:extLst>
      <p:ext uri="{BB962C8B-B14F-4D97-AF65-F5344CB8AC3E}">
        <p14:creationId xmlns:p14="http://schemas.microsoft.com/office/powerpoint/2010/main" val="12283706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78</a:t>
            </a:fld>
            <a:endParaRPr lang="es-ES"/>
          </a:p>
        </p:txBody>
      </p:sp>
    </p:spTree>
    <p:extLst>
      <p:ext uri="{BB962C8B-B14F-4D97-AF65-F5344CB8AC3E}">
        <p14:creationId xmlns:p14="http://schemas.microsoft.com/office/powerpoint/2010/main" val="1434454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79</a:t>
            </a:fld>
            <a:endParaRPr lang="es-ES"/>
          </a:p>
        </p:txBody>
      </p:sp>
    </p:spTree>
    <p:extLst>
      <p:ext uri="{BB962C8B-B14F-4D97-AF65-F5344CB8AC3E}">
        <p14:creationId xmlns:p14="http://schemas.microsoft.com/office/powerpoint/2010/main" val="31337395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80</a:t>
            </a:fld>
            <a:endParaRPr lang="es-ES"/>
          </a:p>
        </p:txBody>
      </p:sp>
    </p:spTree>
    <p:extLst>
      <p:ext uri="{BB962C8B-B14F-4D97-AF65-F5344CB8AC3E}">
        <p14:creationId xmlns:p14="http://schemas.microsoft.com/office/powerpoint/2010/main" val="3286189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81</a:t>
            </a:fld>
            <a:endParaRPr lang="es-ES"/>
          </a:p>
        </p:txBody>
      </p:sp>
    </p:spTree>
    <p:extLst>
      <p:ext uri="{BB962C8B-B14F-4D97-AF65-F5344CB8AC3E}">
        <p14:creationId xmlns:p14="http://schemas.microsoft.com/office/powerpoint/2010/main" val="17346915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82</a:t>
            </a:fld>
            <a:endParaRPr lang="es-ES"/>
          </a:p>
        </p:txBody>
      </p:sp>
    </p:spTree>
    <p:extLst>
      <p:ext uri="{BB962C8B-B14F-4D97-AF65-F5344CB8AC3E}">
        <p14:creationId xmlns:p14="http://schemas.microsoft.com/office/powerpoint/2010/main" val="34394433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83</a:t>
            </a:fld>
            <a:endParaRPr lang="es-ES"/>
          </a:p>
        </p:txBody>
      </p:sp>
    </p:spTree>
    <p:extLst>
      <p:ext uri="{BB962C8B-B14F-4D97-AF65-F5344CB8AC3E}">
        <p14:creationId xmlns:p14="http://schemas.microsoft.com/office/powerpoint/2010/main" val="16486829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84</a:t>
            </a:fld>
            <a:endParaRPr lang="es-ES"/>
          </a:p>
        </p:txBody>
      </p:sp>
    </p:spTree>
    <p:extLst>
      <p:ext uri="{BB962C8B-B14F-4D97-AF65-F5344CB8AC3E}">
        <p14:creationId xmlns:p14="http://schemas.microsoft.com/office/powerpoint/2010/main" val="6484710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85</a:t>
            </a:fld>
            <a:endParaRPr lang="es-ES"/>
          </a:p>
        </p:txBody>
      </p:sp>
    </p:spTree>
    <p:extLst>
      <p:ext uri="{BB962C8B-B14F-4D97-AF65-F5344CB8AC3E}">
        <p14:creationId xmlns:p14="http://schemas.microsoft.com/office/powerpoint/2010/main" val="1079333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86</a:t>
            </a:fld>
            <a:endParaRPr lang="es-ES"/>
          </a:p>
        </p:txBody>
      </p:sp>
    </p:spTree>
    <p:extLst>
      <p:ext uri="{BB962C8B-B14F-4D97-AF65-F5344CB8AC3E}">
        <p14:creationId xmlns:p14="http://schemas.microsoft.com/office/powerpoint/2010/main" val="7347935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87</a:t>
            </a:fld>
            <a:endParaRPr lang="es-ES"/>
          </a:p>
        </p:txBody>
      </p:sp>
    </p:spTree>
    <p:extLst>
      <p:ext uri="{BB962C8B-B14F-4D97-AF65-F5344CB8AC3E}">
        <p14:creationId xmlns:p14="http://schemas.microsoft.com/office/powerpoint/2010/main" val="13874474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88</a:t>
            </a:fld>
            <a:endParaRPr lang="es-ES"/>
          </a:p>
        </p:txBody>
      </p:sp>
    </p:spTree>
    <p:extLst>
      <p:ext uri="{BB962C8B-B14F-4D97-AF65-F5344CB8AC3E}">
        <p14:creationId xmlns:p14="http://schemas.microsoft.com/office/powerpoint/2010/main" val="36325572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89</a:t>
            </a:fld>
            <a:endParaRPr lang="es-ES"/>
          </a:p>
        </p:txBody>
      </p:sp>
    </p:spTree>
    <p:extLst>
      <p:ext uri="{BB962C8B-B14F-4D97-AF65-F5344CB8AC3E}">
        <p14:creationId xmlns:p14="http://schemas.microsoft.com/office/powerpoint/2010/main" val="36240845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90</a:t>
            </a:fld>
            <a:endParaRPr lang="es-ES"/>
          </a:p>
        </p:txBody>
      </p:sp>
    </p:spTree>
    <p:extLst>
      <p:ext uri="{BB962C8B-B14F-4D97-AF65-F5344CB8AC3E}">
        <p14:creationId xmlns:p14="http://schemas.microsoft.com/office/powerpoint/2010/main" val="38422606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91</a:t>
            </a:fld>
            <a:endParaRPr lang="es-ES"/>
          </a:p>
        </p:txBody>
      </p:sp>
    </p:spTree>
    <p:extLst>
      <p:ext uri="{BB962C8B-B14F-4D97-AF65-F5344CB8AC3E}">
        <p14:creationId xmlns:p14="http://schemas.microsoft.com/office/powerpoint/2010/main" val="16015703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92</a:t>
            </a:fld>
            <a:endParaRPr lang="es-ES"/>
          </a:p>
        </p:txBody>
      </p:sp>
    </p:spTree>
    <p:extLst>
      <p:ext uri="{BB962C8B-B14F-4D97-AF65-F5344CB8AC3E}">
        <p14:creationId xmlns:p14="http://schemas.microsoft.com/office/powerpoint/2010/main" val="33813373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Botánico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93</a:t>
            </a:fld>
            <a:endParaRPr lang="es-ES"/>
          </a:p>
        </p:txBody>
      </p:sp>
    </p:spTree>
    <p:extLst>
      <p:ext uri="{BB962C8B-B14F-4D97-AF65-F5344CB8AC3E}">
        <p14:creationId xmlns:p14="http://schemas.microsoft.com/office/powerpoint/2010/main" val="38543209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94</a:t>
            </a:fld>
            <a:endParaRPr lang="es-ES"/>
          </a:p>
        </p:txBody>
      </p:sp>
    </p:spTree>
    <p:extLst>
      <p:ext uri="{BB962C8B-B14F-4D97-AF65-F5344CB8AC3E}">
        <p14:creationId xmlns:p14="http://schemas.microsoft.com/office/powerpoint/2010/main" val="41187246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95</a:t>
            </a:fld>
            <a:endParaRPr lang="es-ES"/>
          </a:p>
        </p:txBody>
      </p:sp>
    </p:spTree>
    <p:extLst>
      <p:ext uri="{BB962C8B-B14F-4D97-AF65-F5344CB8AC3E}">
        <p14:creationId xmlns:p14="http://schemas.microsoft.com/office/powerpoint/2010/main" val="38567310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96</a:t>
            </a:fld>
            <a:endParaRPr lang="es-ES"/>
          </a:p>
        </p:txBody>
      </p:sp>
    </p:spTree>
    <p:extLst>
      <p:ext uri="{BB962C8B-B14F-4D97-AF65-F5344CB8AC3E}">
        <p14:creationId xmlns:p14="http://schemas.microsoft.com/office/powerpoint/2010/main" val="555031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97</a:t>
            </a:fld>
            <a:endParaRPr lang="es-ES"/>
          </a:p>
        </p:txBody>
      </p:sp>
    </p:spTree>
    <p:extLst>
      <p:ext uri="{BB962C8B-B14F-4D97-AF65-F5344CB8AC3E}">
        <p14:creationId xmlns:p14="http://schemas.microsoft.com/office/powerpoint/2010/main" val="9169566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da Universidade de Coimbra,</a:t>
            </a:r>
          </a:p>
          <a:p>
            <a:endParaRPr lang="es-ES" dirty="0"/>
          </a:p>
        </p:txBody>
      </p:sp>
      <p:sp>
        <p:nvSpPr>
          <p:cNvPr id="4" name="3 Marcador de número de diapositiva"/>
          <p:cNvSpPr>
            <a:spLocks noGrp="1"/>
          </p:cNvSpPr>
          <p:nvPr>
            <p:ph type="sldNum" sz="quarter" idx="10"/>
          </p:nvPr>
        </p:nvSpPr>
        <p:spPr/>
        <p:txBody>
          <a:bodyPr/>
          <a:lstStyle/>
          <a:p>
            <a:fld id="{758E0A0A-8100-45AD-B0B5-34A686308CDD}" type="slidenum">
              <a:rPr lang="es-ES" smtClean="0"/>
              <a:t>98</a:t>
            </a:fld>
            <a:endParaRPr lang="es-ES"/>
          </a:p>
        </p:txBody>
      </p:sp>
    </p:spTree>
    <p:extLst>
      <p:ext uri="{BB962C8B-B14F-4D97-AF65-F5344CB8AC3E}">
        <p14:creationId xmlns:p14="http://schemas.microsoft.com/office/powerpoint/2010/main" val="60885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900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a:solidFill>
                <a:srgbClr val="575F6D"/>
              </a:solidFill>
            </a:endParaRPr>
          </a:p>
        </p:txBody>
      </p:sp>
      <p:sp>
        <p:nvSpPr>
          <p:cNvPr id="5" name="Footer Placeholder 4"/>
          <p:cNvSpPr>
            <a:spLocks noGrp="1"/>
          </p:cNvSpPr>
          <p:nvPr>
            <p:ph type="ftr" sz="quarter" idx="11"/>
          </p:nvPr>
        </p:nvSpPr>
        <p:spPr/>
        <p:txBody>
          <a:bodyPr/>
          <a:lstStyle/>
          <a:p>
            <a:endParaRPr lang="en-US">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2518991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a:solidFill>
                <a:srgbClr val="575F6D"/>
              </a:solidFill>
            </a:endParaRPr>
          </a:p>
        </p:txBody>
      </p:sp>
      <p:sp>
        <p:nvSpPr>
          <p:cNvPr id="5" name="Footer Placeholder 4"/>
          <p:cNvSpPr>
            <a:spLocks noGrp="1"/>
          </p:cNvSpPr>
          <p:nvPr>
            <p:ph type="ftr" sz="quarter" idx="11"/>
          </p:nvPr>
        </p:nvSpPr>
        <p:spPr/>
        <p:txBody>
          <a:bodyPr/>
          <a:lstStyle/>
          <a:p>
            <a:endParaRPr lang="en-US">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576128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a:solidFill>
                <a:srgbClr val="575F6D"/>
              </a:solidFill>
            </a:endParaRPr>
          </a:p>
        </p:txBody>
      </p:sp>
      <p:sp>
        <p:nvSpPr>
          <p:cNvPr id="6" name="Footer Placeholder 5"/>
          <p:cNvSpPr>
            <a:spLocks noGrp="1"/>
          </p:cNvSpPr>
          <p:nvPr>
            <p:ph type="ftr" sz="quarter" idx="11"/>
          </p:nvPr>
        </p:nvSpPr>
        <p:spPr/>
        <p:txBody>
          <a:bodyPr/>
          <a:lstStyle/>
          <a:p>
            <a:endParaRPr lang="en-US">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981500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a:solidFill>
                <a:srgbClr val="575F6D"/>
              </a:solidFill>
            </a:endParaRPr>
          </a:p>
        </p:txBody>
      </p:sp>
      <p:sp>
        <p:nvSpPr>
          <p:cNvPr id="8" name="Footer Placeholder 7"/>
          <p:cNvSpPr>
            <a:spLocks noGrp="1"/>
          </p:cNvSpPr>
          <p:nvPr>
            <p:ph type="ftr" sz="quarter" idx="11"/>
          </p:nvPr>
        </p:nvSpPr>
        <p:spPr/>
        <p:txBody>
          <a:bodyPr/>
          <a:lstStyle/>
          <a:p>
            <a:endParaRPr lang="en-US">
              <a:solidFill>
                <a:srgbClr val="575F6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479708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4" name="Footer Placeholder 3"/>
          <p:cNvSpPr>
            <a:spLocks noGrp="1"/>
          </p:cNvSpPr>
          <p:nvPr>
            <p:ph type="ftr" sz="quarter" idx="11"/>
          </p:nvPr>
        </p:nvSpPr>
        <p:spPr/>
        <p:txBody>
          <a:bodyPr/>
          <a:lstStyle/>
          <a:p>
            <a:endParaRPr lang="en-US" dirty="0">
              <a:solidFill>
                <a:srgbClr val="575F6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83731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a:solidFill>
                <a:srgbClr val="575F6D"/>
              </a:solidFill>
            </a:endParaRPr>
          </a:p>
        </p:txBody>
      </p:sp>
      <p:sp>
        <p:nvSpPr>
          <p:cNvPr id="3" name="Footer Placeholder 2"/>
          <p:cNvSpPr>
            <a:spLocks noGrp="1"/>
          </p:cNvSpPr>
          <p:nvPr>
            <p:ph type="ftr" sz="quarter" idx="11"/>
          </p:nvPr>
        </p:nvSpPr>
        <p:spPr/>
        <p:txBody>
          <a:bodyPr/>
          <a:lstStyle/>
          <a:p>
            <a:endParaRPr lang="en-US">
              <a:solidFill>
                <a:srgbClr val="575F6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427413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4179573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a:solidFill>
                <a:srgbClr val="575F6D"/>
              </a:solidFill>
            </a:endParaRPr>
          </a:p>
        </p:txBody>
      </p:sp>
      <p:sp>
        <p:nvSpPr>
          <p:cNvPr id="6" name="Footer Placeholder 5"/>
          <p:cNvSpPr>
            <a:spLocks noGrp="1"/>
          </p:cNvSpPr>
          <p:nvPr>
            <p:ph type="ftr" sz="quarter" idx="11"/>
          </p:nvPr>
        </p:nvSpPr>
        <p:spPr/>
        <p:txBody>
          <a:bodyPr/>
          <a:lstStyle/>
          <a:p>
            <a:endParaRPr lang="en-US">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361517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8759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07866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74876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40312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7626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a:solidFill>
                <a:srgbClr val="575F6D"/>
              </a:solidFill>
            </a:endParaRPr>
          </a:p>
        </p:txBody>
      </p:sp>
      <p:sp>
        <p:nvSpPr>
          <p:cNvPr id="5" name="Footer Placeholder 4"/>
          <p:cNvSpPr>
            <a:spLocks noGrp="1"/>
          </p:cNvSpPr>
          <p:nvPr>
            <p:ph type="ftr" sz="quarter" idx="11"/>
          </p:nvPr>
        </p:nvSpPr>
        <p:spPr/>
        <p:txBody>
          <a:bodyPr/>
          <a:lstStyle/>
          <a:p>
            <a:endParaRPr lang="en-US">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744777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3/13/2018</a:t>
            </a:fld>
            <a:endParaRPr lang="en-US">
              <a:solidFill>
                <a:srgbClr val="575F6D"/>
              </a:solidFill>
            </a:endParaRPr>
          </a:p>
        </p:txBody>
      </p:sp>
      <p:sp>
        <p:nvSpPr>
          <p:cNvPr id="5" name="Footer Placeholder 4"/>
          <p:cNvSpPr>
            <a:spLocks noGrp="1"/>
          </p:cNvSpPr>
          <p:nvPr>
            <p:ph type="ftr" sz="quarter" idx="11"/>
          </p:nvPr>
        </p:nvSpPr>
        <p:spPr/>
        <p:txBody>
          <a:bodyPr/>
          <a:lstStyle/>
          <a:p>
            <a:endParaRPr lang="en-US">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445610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575F6D"/>
                </a:solidFill>
              </a:rPr>
              <a:pPr/>
              <a:t>3/13/2018</a:t>
            </a:fld>
            <a:endParaRPr lang="en-US" dirty="0">
              <a:solidFill>
                <a:srgbClr val="575F6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575F6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7990834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71.jpg"/><Relationship Id="rId4" Type="http://schemas.openxmlformats.org/officeDocument/2006/relationships/image" Target="../media/image70.jpg"/></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87624" y="1412776"/>
            <a:ext cx="5904656" cy="1728192"/>
          </a:xfrm>
        </p:spPr>
        <p:txBody>
          <a:bodyPr>
            <a:noAutofit/>
          </a:bodyPr>
          <a:lstStyle/>
          <a:p>
            <a:r>
              <a:rPr lang="es-ES" sz="3200" dirty="0"/>
              <a:t>EUROPA.-LA VUELTA AL MUNDO EN 885 JARDINES.-PORTUGAL.-Jardin Botánico de Coimbra</a:t>
            </a:r>
          </a:p>
        </p:txBody>
      </p:sp>
      <p:sp>
        <p:nvSpPr>
          <p:cNvPr id="3" name="2 Subtítulo"/>
          <p:cNvSpPr>
            <a:spLocks noGrp="1"/>
          </p:cNvSpPr>
          <p:nvPr>
            <p:ph type="subTitle" idx="1"/>
          </p:nvPr>
        </p:nvSpPr>
        <p:spPr>
          <a:xfrm>
            <a:off x="1835696" y="5003322"/>
            <a:ext cx="5040560"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888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BOTANICO DE COIMBRA</a:t>
            </a:r>
          </a:p>
        </p:txBody>
      </p:sp>
      <p:sp>
        <p:nvSpPr>
          <p:cNvPr id="3" name="2 Marcador de contenido"/>
          <p:cNvSpPr>
            <a:spLocks noGrp="1"/>
          </p:cNvSpPr>
          <p:nvPr>
            <p:ph idx="1"/>
          </p:nvPr>
        </p:nvSpPr>
        <p:spPr/>
        <p:txBody>
          <a:bodyPr/>
          <a:lstStyle/>
          <a:p>
            <a:r>
              <a:rPr lang="es-ES" dirty="0"/>
              <a:t>El Jardín Botánico de Coímbra en portugués: Jardim Botânico da Universidade de Coimbra, es un jardín botánico de 13,5 hectáreas de extensión, ubicado en la localidad portuguesa de Coímbra.</a:t>
            </a:r>
          </a:p>
          <a:p>
            <a:r>
              <a:rPr lang="es-ES" dirty="0"/>
              <a:t>Es miembro del BGCI, y presenta programas de conservación para la Agenda Internacional para la Conservación en los Jardines Botánicos.</a:t>
            </a:r>
          </a:p>
          <a:p>
            <a:r>
              <a:rPr lang="es-ES" dirty="0"/>
              <a:t>Su código de reconocimiento internacional como institución botánica, así como las siglas de su herbario es COI.</a:t>
            </a:r>
          </a:p>
        </p:txBody>
      </p:sp>
    </p:spTree>
    <p:extLst>
      <p:ext uri="{BB962C8B-B14F-4D97-AF65-F5344CB8AC3E}">
        <p14:creationId xmlns:p14="http://schemas.microsoft.com/office/powerpoint/2010/main" val="2230711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548680"/>
            <a:ext cx="6059016" cy="5925272"/>
          </a:xfrm>
        </p:spPr>
        <p:txBody>
          <a:bodyPr>
            <a:normAutofit/>
          </a:bodyPr>
          <a:lstStyle/>
          <a:p>
            <a:r>
              <a:rPr lang="es-ES" dirty="0"/>
              <a:t>Hubo un primer intento en 1731, de establecer un Jardín botánico en Coímbra, con un proyecto elaborado por "Jacob de Castro Sarmento", teniendo como punto de mira el Chelsea Physic Garden, de Londres.</a:t>
            </a:r>
          </a:p>
          <a:p>
            <a:r>
              <a:rPr lang="es-ES" dirty="0"/>
              <a:t>Sin embargo no seria hasta 1772, en el que seria fundado como parte integrante del "Museo de Historia Natural" instituido por el Marqués de Pombal, surge el "Jardín Botánico de la Universidad de Coímbra", como consecuencia de la reforma pombalina de los estudios universitarios. El llamado "Horto Botânico" proyecto de "Castro Sarmento" fue considerado por los profesores muy modesto con lo cual decidieron ampliarlo para dejarlo según los requerimientos del Marqués de Pombal. Los trabajos tuvieron su inicio en 1774.</a:t>
            </a:r>
          </a:p>
        </p:txBody>
      </p:sp>
    </p:spTree>
    <p:extLst>
      <p:ext uri="{BB962C8B-B14F-4D97-AF65-F5344CB8AC3E}">
        <p14:creationId xmlns:p14="http://schemas.microsoft.com/office/powerpoint/2010/main" val="2979618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548680"/>
            <a:ext cx="6347048" cy="5925272"/>
          </a:xfrm>
        </p:spPr>
        <p:txBody>
          <a:bodyPr>
            <a:normAutofit/>
          </a:bodyPr>
          <a:lstStyle/>
          <a:p>
            <a:r>
              <a:rPr lang="es-ES" dirty="0"/>
              <a:t>En un principio las responsabilidades del Jardín recayeron en "Domingos Vandelli", y a partir de 1791, por Félix Avelar Brotero, profesor de Botánica y Agricultura.</a:t>
            </a:r>
          </a:p>
          <a:p>
            <a:r>
              <a:rPr lang="es-ES" dirty="0"/>
              <a:t> Este ilustre botánico amplió el Jardín, con la adquisición de un terreno de la quinta de los Padres Marianos (1809). De 1814 a 1821 se reafirmaron los terraplenes entre el paseo central y el superior, además de un muro y la verja respectiva de hierro procedente de Estocolmo.</a:t>
            </a:r>
          </a:p>
          <a:p>
            <a:r>
              <a:rPr lang="es-ES" dirty="0"/>
              <a:t>En 1873 es nombrado Gerente "Júlio Henriques". Intensifica la permuta de plantas con los principales jardines de Portugal, Azores, Europa y otras partes del mundo, sobre todo de Australia. </a:t>
            </a:r>
          </a:p>
        </p:txBody>
      </p:sp>
    </p:spTree>
    <p:extLst>
      <p:ext uri="{BB962C8B-B14F-4D97-AF65-F5344CB8AC3E}">
        <p14:creationId xmlns:p14="http://schemas.microsoft.com/office/powerpoint/2010/main" val="135196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347048" cy="5925272"/>
          </a:xfrm>
        </p:spPr>
        <p:txBody>
          <a:bodyPr>
            <a:normAutofit/>
          </a:bodyPr>
          <a:lstStyle/>
          <a:p>
            <a:r>
              <a:rPr lang="es-ES" dirty="0"/>
              <a:t>Se refiere que "Júlio Henriques" consiguió del Jardín Botánico de Buitenzorg, en Java, semillas de especies del género Cinchona, de cuya corteza se extrae la quinina, para combatir el paludismo que en esa época, en Portugal y los territorios ultramarinos, diezmaba las poblaciones.</a:t>
            </a:r>
          </a:p>
          <a:p>
            <a:r>
              <a:rPr lang="es-ES" dirty="0"/>
              <a:t>Por su iniciativa se fundó la "Sociedade Broteriana", destinada a reunir a los botánicos, y otros especialistas interesados también en la botánica. </a:t>
            </a:r>
          </a:p>
          <a:p>
            <a:r>
              <a:rPr lang="es-ES" dirty="0"/>
              <a:t>En 1880 inició la publicación del "Boletim da Sociedade Broteriana", revista de carácter científico que aún actualmente se publica. </a:t>
            </a:r>
          </a:p>
          <a:p>
            <a:r>
              <a:rPr lang="es-ES" dirty="0"/>
              <a:t>Fue "Júlio Henriques" quien primero se refirió en Portugal a los trabajos de Charles Darwin, siendo el primer Darwinista en manifestar sus opiniones entre los biólogos portugueses.</a:t>
            </a:r>
          </a:p>
          <a:p>
            <a:endParaRPr lang="es-ES" dirty="0"/>
          </a:p>
        </p:txBody>
      </p:sp>
    </p:spTree>
    <p:extLst>
      <p:ext uri="{BB962C8B-B14F-4D97-AF65-F5344CB8AC3E}">
        <p14:creationId xmlns:p14="http://schemas.microsoft.com/office/powerpoint/2010/main" val="365944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6275040" cy="5853264"/>
          </a:xfrm>
        </p:spPr>
        <p:txBody>
          <a:bodyPr>
            <a:normAutofit/>
          </a:bodyPr>
          <a:lstStyle/>
          <a:p>
            <a:r>
              <a:rPr lang="es-ES" dirty="0"/>
              <a:t>Desde septiembre de 1997 la dirección del parque, ha organizado, un programa de visitas libres y guiadas.</a:t>
            </a:r>
          </a:p>
          <a:p>
            <a:r>
              <a:rPr lang="es-ES" dirty="0"/>
              <a:t>Entre sus colecciones de plantas vivas son de destacar </a:t>
            </a:r>
          </a:p>
          <a:p>
            <a:r>
              <a:rPr lang="es-ES" dirty="0"/>
              <a:t>Plantas Tropicales,</a:t>
            </a:r>
          </a:p>
          <a:p>
            <a:r>
              <a:rPr lang="es-ES" dirty="0"/>
              <a:t>Colección de narcisos,</a:t>
            </a:r>
          </a:p>
          <a:p>
            <a:r>
              <a:rPr lang="es-ES" dirty="0"/>
              <a:t>Ornithogalum,</a:t>
            </a:r>
          </a:p>
          <a:p>
            <a:r>
              <a:rPr lang="es-ES" dirty="0"/>
              <a:t>Plantas suculentas,</a:t>
            </a:r>
          </a:p>
          <a:p>
            <a:r>
              <a:rPr lang="es-ES" dirty="0"/>
              <a:t>Colección de coníferas,</a:t>
            </a:r>
          </a:p>
          <a:p>
            <a:r>
              <a:rPr lang="es-ES" dirty="0"/>
              <a:t>Colección sistemática,</a:t>
            </a:r>
          </a:p>
          <a:p>
            <a:r>
              <a:rPr lang="es-ES" dirty="0"/>
              <a:t>Plantas ornamentales,</a:t>
            </a:r>
          </a:p>
          <a:p>
            <a:r>
              <a:rPr lang="es-ES" dirty="0"/>
              <a:t>Myrtaceae,</a:t>
            </a:r>
          </a:p>
        </p:txBody>
      </p:sp>
    </p:spTree>
    <p:extLst>
      <p:ext uri="{BB962C8B-B14F-4D97-AF65-F5344CB8AC3E}">
        <p14:creationId xmlns:p14="http://schemas.microsoft.com/office/powerpoint/2010/main" val="793121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normAutofit/>
          </a:bodyPr>
          <a:lstStyle/>
          <a:p>
            <a:r>
              <a:rPr lang="es-ES" dirty="0"/>
              <a:t>Leguminosae,</a:t>
            </a:r>
          </a:p>
          <a:p>
            <a:r>
              <a:rPr lang="es-ES" dirty="0"/>
              <a:t>Aceraceae,</a:t>
            </a:r>
          </a:p>
          <a:p>
            <a:r>
              <a:rPr lang="es-ES" dirty="0"/>
              <a:t>Rosaceae</a:t>
            </a:r>
          </a:p>
          <a:p>
            <a:r>
              <a:rPr lang="es-ES" dirty="0"/>
              <a:t>El jardín posee una Biblioteca que sobrepasa los 125 000 volúmenes. </a:t>
            </a:r>
          </a:p>
          <a:p>
            <a:r>
              <a:rPr lang="es-ES" dirty="0"/>
              <a:t>El Departamento de Botánica colabora con la "Sociedade Broteriana" en la edición de revistas científicas que facultan una permuta de publicaciones con cerca de 700 bibliotecas similares.</a:t>
            </a:r>
          </a:p>
          <a:p>
            <a:r>
              <a:rPr lang="es-ES" dirty="0"/>
              <a:t>El Herbario comprende cerca de 1 millón de especímenes originarios de todo el mundo. Aquí también se encuentra el "Herbário de Willkomm", así mismo se pueden estudiar otros materiales de interés botánico, normalmente los procedentes de exploraciones universitarias en el África Tropical</a:t>
            </a:r>
          </a:p>
        </p:txBody>
      </p:sp>
    </p:spTree>
    <p:extLst>
      <p:ext uri="{BB962C8B-B14F-4D97-AF65-F5344CB8AC3E}">
        <p14:creationId xmlns:p14="http://schemas.microsoft.com/office/powerpoint/2010/main" val="1900805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4"/>
            <a:ext cx="6336704" cy="5925272"/>
          </a:xfrm>
        </p:spPr>
        <p:txBody>
          <a:bodyPr>
            <a:normAutofit/>
          </a:bodyPr>
          <a:lstStyle/>
          <a:p>
            <a:r>
              <a:rPr lang="es-ES" dirty="0"/>
              <a:t>Todo este material, juntamente con semillas de más de 2,000 especies (Index Seminum), es objeto de permuta con otras Instituciones congéneres nacionales y extranjeras.</a:t>
            </a:r>
          </a:p>
          <a:p>
            <a:r>
              <a:rPr lang="es-ES" dirty="0"/>
              <a:t>El Museo Botánico ("Secção de Botânica do Museu de Historia Natural" -— MHN — remozado en 1991 con la aprobación del reglamento de la FCTUC) contiene una magnífica galería que representa un espacio privilegiado para la realización de Exposiciones Científico-Culturales.</a:t>
            </a:r>
          </a:p>
          <a:p>
            <a:r>
              <a:rPr lang="es-ES" dirty="0"/>
              <a:t> En el hay una exposición permanente, modelos didácticos, colecciones carpológicas y de fósiles vegetales, maderas exóticas, objetos de artesanía, material diverso procedente de las misiones botánicas al África Tropical, y adjunta, mucha documentación de carácter histórico-natura</a:t>
            </a:r>
          </a:p>
          <a:p>
            <a:endParaRPr lang="es-ES" dirty="0"/>
          </a:p>
          <a:p>
            <a:endParaRPr lang="es-ES" dirty="0"/>
          </a:p>
        </p:txBody>
      </p:sp>
    </p:spTree>
    <p:extLst>
      <p:ext uri="{BB962C8B-B14F-4D97-AF65-F5344CB8AC3E}">
        <p14:creationId xmlns:p14="http://schemas.microsoft.com/office/powerpoint/2010/main" val="4188776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19056" cy="6141296"/>
          </a:xfrm>
        </p:spPr>
        <p:txBody>
          <a:bodyPr/>
          <a:lstStyle/>
          <a:p>
            <a:r>
              <a:rPr lang="es-ES" dirty="0"/>
              <a:t>Los laboratorios, proporcionan unas condiciones razonables para el desarrollo de actividades de enseñanza y de investigación científica en varios domínios de la Botánica como, Ecología, Fisiología, Citogenética, Taxonomía, Bioquímica y Biotecnología Vegetal, Fisiología y Microscopía Electrónica.</a:t>
            </a:r>
          </a:p>
        </p:txBody>
      </p:sp>
    </p:spTree>
    <p:extLst>
      <p:ext uri="{BB962C8B-B14F-4D97-AF65-F5344CB8AC3E}">
        <p14:creationId xmlns:p14="http://schemas.microsoft.com/office/powerpoint/2010/main" val="2449763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3640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38451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940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662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9031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9035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32"/>
          <a:stretch/>
        </p:blipFill>
        <p:spPr>
          <a:xfrm>
            <a:off x="0" y="-99392"/>
            <a:ext cx="9144000" cy="6957391"/>
          </a:xfrm>
          <a:prstGeom prst="rect">
            <a:avLst/>
          </a:prstGeom>
        </p:spPr>
      </p:pic>
    </p:spTree>
    <p:extLst>
      <p:ext uri="{BB962C8B-B14F-4D97-AF65-F5344CB8AC3E}">
        <p14:creationId xmlns:p14="http://schemas.microsoft.com/office/powerpoint/2010/main" val="1193549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204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34" t="2444" r="1963" b="8445"/>
          <a:stretch/>
        </p:blipFill>
        <p:spPr>
          <a:xfrm>
            <a:off x="0" y="0"/>
            <a:ext cx="9144000" cy="6858000"/>
          </a:xfrm>
          <a:prstGeom prst="rect">
            <a:avLst/>
          </a:prstGeom>
        </p:spPr>
      </p:pic>
    </p:spTree>
    <p:extLst>
      <p:ext uri="{BB962C8B-B14F-4D97-AF65-F5344CB8AC3E}">
        <p14:creationId xmlns:p14="http://schemas.microsoft.com/office/powerpoint/2010/main" val="2804171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00" t="3485" r="2563" b="2742"/>
          <a:stretch/>
        </p:blipFill>
        <p:spPr>
          <a:xfrm>
            <a:off x="0" y="0"/>
            <a:ext cx="9144000" cy="6957392"/>
          </a:xfrm>
          <a:prstGeom prst="rect">
            <a:avLst/>
          </a:prstGeom>
        </p:spPr>
      </p:pic>
    </p:spTree>
    <p:extLst>
      <p:ext uri="{BB962C8B-B14F-4D97-AF65-F5344CB8AC3E}">
        <p14:creationId xmlns:p14="http://schemas.microsoft.com/office/powerpoint/2010/main" val="2800861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347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8484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8384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1583040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2896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275351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89420"/>
          </a:xfrm>
          <a:prstGeom prst="rect">
            <a:avLst/>
          </a:prstGeom>
        </p:spPr>
      </p:pic>
    </p:spTree>
    <p:extLst>
      <p:ext uri="{BB962C8B-B14F-4D97-AF65-F5344CB8AC3E}">
        <p14:creationId xmlns:p14="http://schemas.microsoft.com/office/powerpoint/2010/main" val="4181243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44"/>
          <a:stretch/>
        </p:blipFill>
        <p:spPr>
          <a:xfrm>
            <a:off x="0" y="0"/>
            <a:ext cx="9144000" cy="6858000"/>
          </a:xfrm>
          <a:prstGeom prst="rect">
            <a:avLst/>
          </a:prstGeom>
        </p:spPr>
      </p:pic>
    </p:spTree>
    <p:extLst>
      <p:ext uri="{BB962C8B-B14F-4D97-AF65-F5344CB8AC3E}">
        <p14:creationId xmlns:p14="http://schemas.microsoft.com/office/powerpoint/2010/main" val="111837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5590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712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1546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111"/>
          <a:stretch/>
        </p:blipFill>
        <p:spPr>
          <a:xfrm>
            <a:off x="0" y="0"/>
            <a:ext cx="9144000" cy="6858000"/>
          </a:xfrm>
          <a:prstGeom prst="rect">
            <a:avLst/>
          </a:prstGeom>
        </p:spPr>
      </p:pic>
    </p:spTree>
    <p:extLst>
      <p:ext uri="{BB962C8B-B14F-4D97-AF65-F5344CB8AC3E}">
        <p14:creationId xmlns:p14="http://schemas.microsoft.com/office/powerpoint/2010/main" val="2712501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6796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3027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2392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 y="19050"/>
            <a:ext cx="9204960" cy="6838950"/>
          </a:xfrm>
          <a:prstGeom prst="rect">
            <a:avLst/>
          </a:prstGeom>
        </p:spPr>
      </p:pic>
    </p:spTree>
    <p:extLst>
      <p:ext uri="{BB962C8B-B14F-4D97-AF65-F5344CB8AC3E}">
        <p14:creationId xmlns:p14="http://schemas.microsoft.com/office/powerpoint/2010/main" val="1360934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 y="0"/>
            <a:ext cx="9138920" cy="6858000"/>
          </a:xfrm>
          <a:prstGeom prst="rect">
            <a:avLst/>
          </a:prstGeom>
        </p:spPr>
      </p:pic>
    </p:spTree>
    <p:extLst>
      <p:ext uri="{BB962C8B-B14F-4D97-AF65-F5344CB8AC3E}">
        <p14:creationId xmlns:p14="http://schemas.microsoft.com/office/powerpoint/2010/main" val="1224129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2169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5740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0"/>
            <a:ext cx="9128760" cy="6858000"/>
          </a:xfrm>
          <a:prstGeom prst="rect">
            <a:avLst/>
          </a:prstGeom>
        </p:spPr>
      </p:pic>
    </p:spTree>
    <p:extLst>
      <p:ext uri="{BB962C8B-B14F-4D97-AF65-F5344CB8AC3E}">
        <p14:creationId xmlns:p14="http://schemas.microsoft.com/office/powerpoint/2010/main" val="3994413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0894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040250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380455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60838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4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7072" y="0"/>
            <a:ext cx="4285488" cy="6858000"/>
          </a:xfrm>
          <a:prstGeom prst="rect">
            <a:avLst/>
          </a:prstGeom>
        </p:spPr>
      </p:pic>
    </p:spTree>
    <p:extLst>
      <p:ext uri="{BB962C8B-B14F-4D97-AF65-F5344CB8AC3E}">
        <p14:creationId xmlns:p14="http://schemas.microsoft.com/office/powerpoint/2010/main" val="2088270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3355046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48236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81536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8192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27057807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67"/>
          <a:stretch/>
        </p:blipFill>
        <p:spPr>
          <a:xfrm>
            <a:off x="0" y="0"/>
            <a:ext cx="9144000" cy="6858000"/>
          </a:xfrm>
          <a:prstGeom prst="rect">
            <a:avLst/>
          </a:prstGeom>
        </p:spPr>
      </p:pic>
    </p:spTree>
    <p:extLst>
      <p:ext uri="{BB962C8B-B14F-4D97-AF65-F5344CB8AC3E}">
        <p14:creationId xmlns:p14="http://schemas.microsoft.com/office/powerpoint/2010/main" val="5380766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82170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00" t="1778" r="1500" b="2888"/>
          <a:stretch/>
        </p:blipFill>
        <p:spPr>
          <a:xfrm>
            <a:off x="0" y="0"/>
            <a:ext cx="9144000" cy="6858000"/>
          </a:xfrm>
          <a:prstGeom prst="rect">
            <a:avLst/>
          </a:prstGeom>
        </p:spPr>
      </p:pic>
    </p:spTree>
    <p:extLst>
      <p:ext uri="{BB962C8B-B14F-4D97-AF65-F5344CB8AC3E}">
        <p14:creationId xmlns:p14="http://schemas.microsoft.com/office/powerpoint/2010/main" val="1288598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32356793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93463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91235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615893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7186787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16928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02712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658405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0" y="25400"/>
            <a:ext cx="9112250" cy="6807200"/>
          </a:xfrm>
          <a:prstGeom prst="rect">
            <a:avLst/>
          </a:prstGeom>
        </p:spPr>
      </p:pic>
    </p:spTree>
    <p:extLst>
      <p:ext uri="{BB962C8B-B14F-4D97-AF65-F5344CB8AC3E}">
        <p14:creationId xmlns:p14="http://schemas.microsoft.com/office/powerpoint/2010/main" val="3289444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10808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56"/>
          <a:stretch/>
        </p:blipFill>
        <p:spPr>
          <a:xfrm>
            <a:off x="0" y="0"/>
            <a:ext cx="9144000" cy="6858000"/>
          </a:xfrm>
          <a:prstGeom prst="rect">
            <a:avLst/>
          </a:prstGeom>
        </p:spPr>
      </p:pic>
    </p:spTree>
    <p:extLst>
      <p:ext uri="{BB962C8B-B14F-4D97-AF65-F5344CB8AC3E}">
        <p14:creationId xmlns:p14="http://schemas.microsoft.com/office/powerpoint/2010/main" val="32986321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093212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52549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5240"/>
            <a:ext cx="49320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1" y="0"/>
            <a:ext cx="4218815" cy="6858000"/>
          </a:xfrm>
          <a:prstGeom prst="rect">
            <a:avLst/>
          </a:prstGeom>
        </p:spPr>
      </p:pic>
    </p:spTree>
    <p:extLst>
      <p:ext uri="{BB962C8B-B14F-4D97-AF65-F5344CB8AC3E}">
        <p14:creationId xmlns:p14="http://schemas.microsoft.com/office/powerpoint/2010/main" val="40274910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45"/>
          <a:stretch/>
        </p:blipFill>
        <p:spPr>
          <a:xfrm>
            <a:off x="0" y="0"/>
            <a:ext cx="9144000" cy="6858000"/>
          </a:xfrm>
          <a:prstGeom prst="rect">
            <a:avLst/>
          </a:prstGeom>
        </p:spPr>
      </p:pic>
    </p:spTree>
    <p:extLst>
      <p:ext uri="{BB962C8B-B14F-4D97-AF65-F5344CB8AC3E}">
        <p14:creationId xmlns:p14="http://schemas.microsoft.com/office/powerpoint/2010/main" val="6883306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596024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5907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68472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000"/>
          <a:stretch/>
        </p:blipFill>
        <p:spPr>
          <a:xfrm>
            <a:off x="0" y="0"/>
            <a:ext cx="9144000" cy="6858000"/>
          </a:xfrm>
          <a:prstGeom prst="rect">
            <a:avLst/>
          </a:prstGeom>
        </p:spPr>
      </p:pic>
    </p:spTree>
    <p:extLst>
      <p:ext uri="{BB962C8B-B14F-4D97-AF65-F5344CB8AC3E}">
        <p14:creationId xmlns:p14="http://schemas.microsoft.com/office/powerpoint/2010/main" val="4439784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996930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29949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11"/>
          <a:stretch/>
        </p:blipFill>
        <p:spPr>
          <a:xfrm>
            <a:off x="0" y="0"/>
            <a:ext cx="9144000" cy="6857999"/>
          </a:xfrm>
          <a:prstGeom prst="rect">
            <a:avLst/>
          </a:prstGeom>
        </p:spPr>
      </p:pic>
    </p:spTree>
    <p:extLst>
      <p:ext uri="{BB962C8B-B14F-4D97-AF65-F5344CB8AC3E}">
        <p14:creationId xmlns:p14="http://schemas.microsoft.com/office/powerpoint/2010/main" val="26553531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22"/>
          <a:stretch/>
        </p:blipFill>
        <p:spPr>
          <a:xfrm>
            <a:off x="0" y="0"/>
            <a:ext cx="9144000" cy="6858000"/>
          </a:xfrm>
          <a:prstGeom prst="rect">
            <a:avLst/>
          </a:prstGeom>
        </p:spPr>
      </p:pic>
    </p:spTree>
    <p:extLst>
      <p:ext uri="{BB962C8B-B14F-4D97-AF65-F5344CB8AC3E}">
        <p14:creationId xmlns:p14="http://schemas.microsoft.com/office/powerpoint/2010/main" val="20736902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1999"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717032"/>
            <a:ext cx="4571998" cy="3140968"/>
          </a:xfrm>
          <a:prstGeom prst="rect">
            <a:avLst/>
          </a:prstGeom>
        </p:spPr>
      </p:pic>
    </p:spTree>
    <p:extLst>
      <p:ext uri="{BB962C8B-B14F-4D97-AF65-F5344CB8AC3E}">
        <p14:creationId xmlns:p14="http://schemas.microsoft.com/office/powerpoint/2010/main" val="6301909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7267394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5842134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74992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744497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11"/>
          <a:stretch/>
        </p:blipFill>
        <p:spPr>
          <a:xfrm>
            <a:off x="0" y="0"/>
            <a:ext cx="9144000" cy="6857999"/>
          </a:xfrm>
          <a:prstGeom prst="rect">
            <a:avLst/>
          </a:prstGeom>
        </p:spPr>
      </p:pic>
    </p:spTree>
    <p:extLst>
      <p:ext uri="{BB962C8B-B14F-4D97-AF65-F5344CB8AC3E}">
        <p14:creationId xmlns:p14="http://schemas.microsoft.com/office/powerpoint/2010/main" val="18390198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8902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55"/>
          <a:stretch/>
        </p:blipFill>
        <p:spPr>
          <a:xfrm>
            <a:off x="0" y="0"/>
            <a:ext cx="9144000" cy="6858000"/>
          </a:xfrm>
          <a:prstGeom prst="rect">
            <a:avLst/>
          </a:prstGeom>
        </p:spPr>
      </p:pic>
    </p:spTree>
    <p:extLst>
      <p:ext uri="{BB962C8B-B14F-4D97-AF65-F5344CB8AC3E}">
        <p14:creationId xmlns:p14="http://schemas.microsoft.com/office/powerpoint/2010/main" val="1507936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399"/>
            <a:ext cx="9252520" cy="7029399"/>
          </a:xfrm>
          <a:prstGeom prst="rect">
            <a:avLst/>
          </a:prstGeom>
        </p:spPr>
      </p:pic>
    </p:spTree>
    <p:extLst>
      <p:ext uri="{BB962C8B-B14F-4D97-AF65-F5344CB8AC3E}">
        <p14:creationId xmlns:p14="http://schemas.microsoft.com/office/powerpoint/2010/main" val="4085076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0"/>
            <a:ext cx="9144000" cy="6857999"/>
          </a:xfrm>
          <a:prstGeom prst="rect">
            <a:avLst/>
          </a:prstGeom>
        </p:spPr>
      </p:pic>
    </p:spTree>
    <p:extLst>
      <p:ext uri="{BB962C8B-B14F-4D97-AF65-F5344CB8AC3E}">
        <p14:creationId xmlns:p14="http://schemas.microsoft.com/office/powerpoint/2010/main" val="34732761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956"/>
          <a:stretch/>
        </p:blipFill>
        <p:spPr>
          <a:xfrm>
            <a:off x="0" y="0"/>
            <a:ext cx="9144000" cy="6857999"/>
          </a:xfrm>
          <a:prstGeom prst="rect">
            <a:avLst/>
          </a:prstGeom>
        </p:spPr>
      </p:pic>
    </p:spTree>
    <p:extLst>
      <p:ext uri="{BB962C8B-B14F-4D97-AF65-F5344CB8AC3E}">
        <p14:creationId xmlns:p14="http://schemas.microsoft.com/office/powerpoint/2010/main" val="26597362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00" t="3564" r="1813" b="3075"/>
          <a:stretch/>
        </p:blipFill>
        <p:spPr>
          <a:xfrm>
            <a:off x="0" y="0"/>
            <a:ext cx="9144000" cy="6858000"/>
          </a:xfrm>
          <a:prstGeom prst="rect">
            <a:avLst/>
          </a:prstGeom>
        </p:spPr>
      </p:pic>
    </p:spTree>
    <p:extLst>
      <p:ext uri="{BB962C8B-B14F-4D97-AF65-F5344CB8AC3E}">
        <p14:creationId xmlns:p14="http://schemas.microsoft.com/office/powerpoint/2010/main" val="38023802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156375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77682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355139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0067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45"/>
          <a:stretch/>
        </p:blipFill>
        <p:spPr>
          <a:xfrm>
            <a:off x="0" y="0"/>
            <a:ext cx="9144000" cy="6858000"/>
          </a:xfrm>
          <a:prstGeom prst="rect">
            <a:avLst/>
          </a:prstGeom>
        </p:spPr>
      </p:pic>
    </p:spTree>
    <p:extLst>
      <p:ext uri="{BB962C8B-B14F-4D97-AF65-F5344CB8AC3E}">
        <p14:creationId xmlns:p14="http://schemas.microsoft.com/office/powerpoint/2010/main" val="4502898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075250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3741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866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06716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78"/>
          <a:stretch/>
        </p:blipFill>
        <p:spPr>
          <a:xfrm>
            <a:off x="0" y="0"/>
            <a:ext cx="9144000" cy="6858000"/>
          </a:xfrm>
          <a:prstGeom prst="rect">
            <a:avLst/>
          </a:prstGeom>
        </p:spPr>
      </p:pic>
    </p:spTree>
    <p:extLst>
      <p:ext uri="{BB962C8B-B14F-4D97-AF65-F5344CB8AC3E}">
        <p14:creationId xmlns:p14="http://schemas.microsoft.com/office/powerpoint/2010/main" val="14849012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Tree>
    <p:extLst>
      <p:ext uri="{BB962C8B-B14F-4D97-AF65-F5344CB8AC3E}">
        <p14:creationId xmlns:p14="http://schemas.microsoft.com/office/powerpoint/2010/main" val="128422595"/>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87</TotalTime>
  <Words>1353</Words>
  <Application>Microsoft Office PowerPoint</Application>
  <PresentationFormat>Presentación en pantalla (4:3)</PresentationFormat>
  <Paragraphs>212</Paragraphs>
  <Slides>98</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98</vt:i4>
      </vt:variant>
    </vt:vector>
  </HeadingPairs>
  <TitlesOfParts>
    <vt:vector size="103" baseType="lpstr">
      <vt:lpstr>Arial</vt:lpstr>
      <vt:lpstr>Calibri</vt:lpstr>
      <vt:lpstr>Trebuchet MS</vt:lpstr>
      <vt:lpstr>Wingdings 3</vt:lpstr>
      <vt:lpstr>Faceta</vt:lpstr>
      <vt:lpstr>EUROPA.-LA VUELTA AL MUNDO EN 885 JARDINES.-PORTUGAL.-Jardin Botánico de Coimbra</vt:lpstr>
      <vt:lpstr>JARDIN BOTANICO DE COIMBRA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11</cp:revision>
  <dcterms:created xsi:type="dcterms:W3CDTF">2014-02-14T09:19:20Z</dcterms:created>
  <dcterms:modified xsi:type="dcterms:W3CDTF">2018-03-13T08:45:06Z</dcterms:modified>
</cp:coreProperties>
</file>