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98492-F126-49D6-8D7E-41B0B94173A4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7666F-067F-4137-BD75-3BEC665F8C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614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B5A1BA-69D9-4B35-9C42-7B02480BA6BB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08EFE-5F4E-4AE8-9082-5B4D52DD71CB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BFF855-5BEE-4E94-9B5C-4A71DBE28A2C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D6937E-6CC9-4898-B08C-E0D31F05227E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916C72-53C7-4A14-8C50-C47F342E37A4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C39A2E-4E53-4202-8EF5-37281D8C7E89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780D3A-DA09-4F0F-A735-39316A031C4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1E4C7A-A59A-4012-9786-F3EE0CBA6BD9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B9C046-4278-4DFA-9231-49994DE65DCC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C36B40-D9B0-4B42-9480-226F8B9EC213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9C767F-B36C-4CA9-A87D-CA1B5F93E671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1381F3-54E5-4900-83C0-88D72976630F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85760A-B04E-4600-BA8F-8AB882305299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E4B295-733D-4A14-B46D-E0DDA64CA3E6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Sissinghurst.-Kniphophia</a:t>
            </a:r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EE390C-766A-44E3-B4FA-61F0E5E2009B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4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6E94DC-CB17-44A4-B8CF-8F7FF0D412CD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1A03A1-EF09-4579-B79D-17329CAE9745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Sissinghurst.-Cottage Gardens</a:t>
            </a:r>
          </a:p>
        </p:txBody>
      </p:sp>
      <p:sp>
        <p:nvSpPr>
          <p:cNvPr id="46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D5D542-85DA-4C9F-A5B6-367F42C360E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 </a:t>
            </a:r>
          </a:p>
        </p:txBody>
      </p:sp>
      <p:sp>
        <p:nvSpPr>
          <p:cNvPr id="47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A30026-B547-4B81-8329-73E5E64A382F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8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8636C0-FB16-4980-8BCC-BB01CA799CF9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877E2C-552B-4136-A228-A93623C11967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E9A677-3512-4172-8D15-1C66B94E184C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69F25F-A0A7-440E-871D-ED1671CD1819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864561-BF7C-4D26-9AC2-0C8116E042AC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DA14EA-AD61-4B16-8AE1-2663F2CFABC0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Sissinghurst</a:t>
            </a: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13B0E0-ADB0-4DCC-BD61-7AB3D7588061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6A313C-5712-44D4-958D-D6B2448985D4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ABA1B3-1E86-4383-B74E-73016D61E5D8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617567-B173-4C48-B4B4-B0A628AA39C6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767F64-3E28-408A-97EA-5C530D8E01AF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91E2D4-B4FB-4A90-8E2F-09F0DD74D091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A5B3CF-F438-4635-97B9-16DA3BC18194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32AA88-822B-4B51-9E95-3E544DCD4D08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773604-BE5C-47CE-86E4-081943CA1436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E474BB-683E-4CC8-91DA-5BE4E4E859CA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03E7E0-8A71-4B26-8EF5-BE8DDE9B323E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304340-E4F8-42C5-B6FA-846A3962423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Sissinghurst.-Herb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EF4EAC-484F-4460-8BEA-D2F4E5D4CC1F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Sissinghurst.-Herb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F05795-6D10-478C-B21D-4C340EC430E9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 Herb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4BB018-DAF1-48CF-84C0-AC5EB2056FF0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Sissinghurst.-Lake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B8D87A-153F-4DFC-9A7A-FA6C892F0454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D06ED1-1CCF-48D3-B0CA-4AA9E06AF57B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Sissinghurst.-Lake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DE0831-A4BF-4AEB-8B8F-A9C4985A6C7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Sissinghurst.-Pradera frente a la torre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D0840A-703B-4620-B1EE-8D24400A979E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Sissinghurst.-Fritillaria imperialis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907C59-7401-4CCC-8B51-BAC6D59C7CD3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B2F86E-6919-4B5F-AE6F-3817104024C9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597D9-597A-4B35-BF55-69CBF5A20D5A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80B729-B4ED-4713-87D5-09F1404C0264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0EA0BF-997A-41CF-8C01-032624BF6EA6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0EC7C2-1B55-4943-BFC3-6259B696CA85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E84967-872E-44D1-AA39-CC29EB1370B1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Sissinghurst.-Lime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C87EC4-03E4-4AD4-8E67-C95A354B23DB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5EA140-33E5-4B53-87BE-C6F324BA31D3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7CB3C6-EF44-4416-96FD-31FBCA4E66FF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596231-D77E-4CCD-B6DA-DB65A0D27683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954D54-FB10-4B17-8C81-F5108AB74590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A8F15F-3464-47B5-BEA8-512CC93ADC1E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BFD98C-4BAF-4D3B-8F4B-2C11304D8FE8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38655D-E4DA-4DA8-8F1A-51B7174EF606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Sissinghurst.-Azalea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D9248F-9FB5-4B7C-B1AE-91EAD544B897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839705-2FE4-4C46-B4B8-3668DB490A39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4487E9-EDB9-42EE-A660-4AC97DD5EA9F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B987A-4B25-4710-86E9-67F6065E4C53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4B446D-ED3E-4E7C-96E0-308AC2D53951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8027C-18C6-4077-A975-20771DFFCDE2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 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66BD3-AF86-4F4E-BE87-985FBEB1FC96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D99018-4615-44DE-8BD4-979F9C5E287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19F4CF-8A5D-40EA-8C99-20B1ACAB755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81FAF4-C60C-4833-A50A-D1483974C502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C50308-3D9D-4D16-AC8A-0A1AC9BD9B88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3536E-524C-41C6-98E2-4AE288ECDD75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64F8C6-34B0-4359-A7A6-73A81B4A1E1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E572DB-B600-4B51-AC97-0166EC19C2E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2328E0-45A4-4435-816F-7918AB50AC42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274014-3B66-4C85-90D7-D27DE001159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87F3E6-D662-4267-A8B9-BDB16EE82E36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BA13CE-6AD0-4CB8-A3B9-A9EA3424A2F7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738139-756C-46A1-892C-E8319A10A5D2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05773E-40F4-472C-9A68-27B0DF988836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DB48C9-B711-4D32-BC88-EBAFD54F4BE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 walk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639B74-9BFC-4676-AC64-D37FB72C2827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0F64E8-D4A5-456C-94D4-97DA757127C8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Sissinghurst.-Moat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4ADD07-5491-400B-9973-5B4E0323A09A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BF0F8C-BFA0-4E16-90FD-CD1CC6154238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148078-4401-4338-AF8B-FE3560627758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6FA2B1-B117-4516-B80E-86C29DBC7758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9DD121-0FC8-4222-8DA6-F685FB54716C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26229A-F157-41FE-883E-D17D58B79DA8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515274-8656-471C-8A64-91F523CB3DAA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E55D63-9CE9-403D-A0E6-24111EFDE109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Sissinghurst.-Nuttery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023E01-B7D3-4626-86F5-F9D9E48F6543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2ABE2F-2EC4-43FF-8F12-6E484B3267EE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0B3DD-B291-4CDA-96E2-1F8176D7E324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194B29-3426-4ADD-90A2-A8C3B4B6B97F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Sissinghurst.-Exteriores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77A68E-49CC-4C70-9E68-41524DE86B7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3C4F9B-675A-4EE7-8D9A-BFED13D16E46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1657D-AB0D-47D1-BA9A-50D728F91CE0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1AF5F7-6C89-414C-A6EE-0CE07492B900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E4EC16-62F6-42D1-896D-6020BEB2527B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1CDFB2-9462-47F7-BA1A-328B4AA1CDF3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BFDC92-FA36-4D6F-801D-FA225E03998F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A35EFA-D225-4AC0-AE6B-1F6BE89A1650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803EB7-708B-4F44-AE5C-7F62C2F34D69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140CA9-3960-4454-B037-C846E0B635F2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5AC9DE-4CE0-45DE-96DF-C395C652D42D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08A031-E8B2-4CB1-93B2-C7D760C1FC0B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Sissinghurst.-Orchard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9A9327-899D-40C9-B855-17C1884AF540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172200" cy="1944216"/>
          </a:xfrm>
        </p:spPr>
        <p:txBody>
          <a:bodyPr>
            <a:normAutofit fontScale="90000"/>
          </a:bodyPr>
          <a:lstStyle/>
          <a:p>
            <a:r>
              <a:rPr lang="es-ES" dirty="0"/>
              <a:t>EUROPA.-LA VUELTA AL MUNDO EN 865 JARDINES.-INGLESES.-SISSINGHURST GARDENS.-A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4509120"/>
            <a:ext cx="4822304" cy="173164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SISSINGHURST GARDENS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00807"/>
            <a:ext cx="7643192" cy="4425355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Esta situado en la Weald of Kent, cerca de Crankbrook en Tenderden.Inglaterra.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Están gestionados por la National Trust.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El jardín fue creado por Vita Sackville-West &amp; Harold Nicolson en el 1930.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El lugar es antiguo, su nombre es Saxon,que significa “ clareo en el bosque”.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Una casa de piedra rodeada de un foso construido en la Edad Media.</a:t>
            </a:r>
          </a:p>
        </p:txBody>
      </p:sp>
    </p:spTree>
    <p:extLst>
      <p:ext uri="{BB962C8B-B14F-4D97-AF65-F5344CB8AC3E}">
        <p14:creationId xmlns:p14="http://schemas.microsoft.com/office/powerpoint/2010/main" val="25452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643192" cy="5073427"/>
          </a:xfrm>
        </p:spPr>
        <p:txBody>
          <a:bodyPr>
            <a:normAutofit/>
          </a:bodyPr>
          <a:lstStyle/>
          <a:p>
            <a:r>
              <a:rPr lang="es-ES" dirty="0"/>
              <a:t>Dos piernas del foso subsisten, una tercera pierna estaba donde hoy se encuentra el paseo de los tilos.</a:t>
            </a:r>
          </a:p>
          <a:p>
            <a:r>
              <a:rPr lang="es-ES" dirty="0"/>
              <a:t>El edificio original fue reemplazado en el siglo XV por la familia Baker, fue cedido al Gobierno como prisión desde 1756 a 1763,los prisioneros eran maltratados, el lugar fue demolido.</a:t>
            </a:r>
          </a:p>
          <a:p>
            <a:r>
              <a:rPr lang="es-ES" dirty="0"/>
              <a:t>Vita y Harold lo adquirieron en el 1930 y empezaron a construir el jardín que conocemos hoy en día.</a:t>
            </a:r>
          </a:p>
          <a:p>
            <a:r>
              <a:rPr lang="es-ES" dirty="0"/>
              <a:t>Los jardines fueron abiertos al publico en el 1938.</a:t>
            </a:r>
          </a:p>
          <a:p>
            <a:r>
              <a:rPr lang="es-ES" dirty="0"/>
              <a:t>El jardín lo conforman 10 jardines separados, todos con diferentes temas.</a:t>
            </a:r>
          </a:p>
        </p:txBody>
      </p:sp>
    </p:spTree>
    <p:extLst>
      <p:ext uri="{BB962C8B-B14F-4D97-AF65-F5344CB8AC3E}">
        <p14:creationId xmlns:p14="http://schemas.microsoft.com/office/powerpoint/2010/main" val="1046724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14375"/>
            <a:ext cx="7499176" cy="5411788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Muros y setos separan los jardines, dando al visitante sensación de paz y descanso.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s-ES" dirty="0"/>
              <a:t>El jardín blanco, el de los rosales, el de las hierbas, los mixed  borders, las praderas ,el huerto de frutales ,la nuttery etc..-son algunos de sus principales atractivos.</a:t>
            </a:r>
          </a:p>
        </p:txBody>
      </p:sp>
    </p:spTree>
    <p:extLst>
      <p:ext uri="{BB962C8B-B14F-4D97-AF65-F5344CB8AC3E}">
        <p14:creationId xmlns:p14="http://schemas.microsoft.com/office/powerpoint/2010/main" val="89888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sismap4col_transp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6" b="1569"/>
          <a:stretch/>
        </p:blipFill>
        <p:spPr bwMode="auto">
          <a:xfrm>
            <a:off x="0" y="0"/>
            <a:ext cx="8748464" cy="675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626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Sissinghu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25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rch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996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u2002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791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ug01_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223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ent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335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ug01_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435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fc0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386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ty1may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2 Imagen" descr="lime walk f3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402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ug01_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151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93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otag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252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ottag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182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ottage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455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ottage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390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ottage Gard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404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ottage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513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ottage Gar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920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ottage Garden.-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92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ottage Garden.-cresjun0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227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ottag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120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ottn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330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y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257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130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delo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981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elo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434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eime lwalk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788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fc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441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fcjun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663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fcjun0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927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fcjun0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244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fcjun0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374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ft16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5899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ft16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1413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ft16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5662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ft16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70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ft16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1898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ft16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953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herb garden.-coct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1741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herb Garden.-g5jun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3429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herb garden.-may03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1956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lak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950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oa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6375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lak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3476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lawnfrt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8048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lime walk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6495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lime walk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29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lime walk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011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lime walk 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5806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lime walkk.-oct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6389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lime wau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8849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ime walk 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6620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2 Imagen" descr="lime walk f_4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2174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Lime Walk,.apr04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2 Imagen" descr="Lime Walk.-apr04n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3 Imagen" descr="Lime Walk.-apr04n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1875"/>
            <a:ext cx="4500562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4 Imagen" descr="Lime Walk.-apr04n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75"/>
            <a:ext cx="45720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7740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lwnjul2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1339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ma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2229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oatsp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7857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oat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3619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oat w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677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moat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1649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oat walk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7163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oat walk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1658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oat1_2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8039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Moat.-05au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9197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oat.-a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215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oa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3055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oat walk0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5497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oat walk 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2761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oat walk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16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oat walk ej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7957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oat walk.-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3890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oat wal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2234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oat walk.-0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5939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oat walk.-0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8478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oat Walk.-ab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2248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oat Walk.-aug01_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6554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oat walk.-ej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391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oat walk.-oct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5879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oat Walk.-w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1406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oat walkoct02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5653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oat Walkw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0408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oat wej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4664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oat.-aug01_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5409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oat.-oct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3152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Moat.-w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5212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oatspr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6031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nutt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7527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nuttery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464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nuttery.-2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6987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nutteryad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62184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nutterymay0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1037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nutteryoct02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2657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obau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2777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obaug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5451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oboc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2235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ob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60523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Orch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0341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Orchard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6913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orchard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58054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orchard.-oct0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30738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orchard.-oct02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88341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orchard.-sp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35832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orchard.-sp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3238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orchard.-sp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5405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orchard.-sp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5649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orchgard.-sp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0853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orchard.-sp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7849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os3feb2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8253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623</Words>
  <Application>Microsoft Office PowerPoint</Application>
  <PresentationFormat>Presentación en pantalla (4:3)</PresentationFormat>
  <Paragraphs>230</Paragraphs>
  <Slides>112</Slides>
  <Notes>107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112</vt:i4>
      </vt:variant>
    </vt:vector>
  </HeadingPairs>
  <TitlesOfParts>
    <vt:vector size="117" baseType="lpstr">
      <vt:lpstr>Calibri</vt:lpstr>
      <vt:lpstr>Century Schoolbook</vt:lpstr>
      <vt:lpstr>Wingdings</vt:lpstr>
      <vt:lpstr>Wingdings 2</vt:lpstr>
      <vt:lpstr>Default Theme</vt:lpstr>
      <vt:lpstr>EUROPA.-LA VUELTA AL MUNDO EN 865 JARDINES.-INGLESES.-SISSINGHURST GARDENS.-A </vt:lpstr>
      <vt:lpstr>SISSINGHURST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10</cp:revision>
  <dcterms:created xsi:type="dcterms:W3CDTF">2013-09-08T06:06:48Z</dcterms:created>
  <dcterms:modified xsi:type="dcterms:W3CDTF">2018-03-09T05:03:41Z</dcterms:modified>
</cp:coreProperties>
</file>