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40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90" r:id="rId31"/>
    <p:sldId id="293" r:id="rId32"/>
    <p:sldId id="284" r:id="rId33"/>
    <p:sldId id="285" r:id="rId34"/>
    <p:sldId id="286" r:id="rId35"/>
    <p:sldId id="287" r:id="rId36"/>
    <p:sldId id="288" r:id="rId37"/>
    <p:sldId id="289" r:id="rId38"/>
    <p:sldId id="291" r:id="rId39"/>
    <p:sldId id="292" r:id="rId40"/>
    <p:sldId id="294" r:id="rId41"/>
    <p:sldId id="295" r:id="rId42"/>
    <p:sldId id="296" r:id="rId43"/>
    <p:sldId id="297" r:id="rId44"/>
    <p:sldId id="298" r:id="rId45"/>
    <p:sldId id="299" r:id="rId46"/>
    <p:sldId id="405" r:id="rId47"/>
    <p:sldId id="406" r:id="rId48"/>
    <p:sldId id="407" r:id="rId49"/>
    <p:sldId id="408" r:id="rId50"/>
    <p:sldId id="409" r:id="rId51"/>
    <p:sldId id="410" r:id="rId52"/>
    <p:sldId id="411" r:id="rId53"/>
    <p:sldId id="412" r:id="rId54"/>
    <p:sldId id="413" r:id="rId55"/>
    <p:sldId id="414" r:id="rId56"/>
    <p:sldId id="415" r:id="rId57"/>
    <p:sldId id="416" r:id="rId58"/>
    <p:sldId id="417" r:id="rId59"/>
    <p:sldId id="418" r:id="rId60"/>
    <p:sldId id="419" r:id="rId61"/>
    <p:sldId id="300" r:id="rId62"/>
    <p:sldId id="301" r:id="rId63"/>
    <p:sldId id="423" r:id="rId64"/>
    <p:sldId id="442" r:id="rId65"/>
    <p:sldId id="305" r:id="rId66"/>
    <p:sldId id="313" r:id="rId67"/>
    <p:sldId id="444" r:id="rId68"/>
    <p:sldId id="431" r:id="rId69"/>
    <p:sldId id="429" r:id="rId70"/>
    <p:sldId id="420" r:id="rId71"/>
    <p:sldId id="307" r:id="rId72"/>
    <p:sldId id="302" r:id="rId73"/>
    <p:sldId id="303" r:id="rId74"/>
    <p:sldId id="304" r:id="rId75"/>
    <p:sldId id="306" r:id="rId76"/>
    <p:sldId id="308" r:id="rId77"/>
    <p:sldId id="309" r:id="rId78"/>
    <p:sldId id="310" r:id="rId79"/>
    <p:sldId id="311" r:id="rId80"/>
    <p:sldId id="312" r:id="rId81"/>
    <p:sldId id="314" r:id="rId82"/>
    <p:sldId id="315" r:id="rId83"/>
    <p:sldId id="316" r:id="rId84"/>
    <p:sldId id="425" r:id="rId85"/>
    <p:sldId id="428" r:id="rId86"/>
    <p:sldId id="441" r:id="rId87"/>
    <p:sldId id="322" r:id="rId88"/>
    <p:sldId id="437" r:id="rId89"/>
    <p:sldId id="317" r:id="rId90"/>
    <p:sldId id="318" r:id="rId91"/>
    <p:sldId id="319" r:id="rId92"/>
    <p:sldId id="320" r:id="rId93"/>
    <p:sldId id="321" r:id="rId94"/>
    <p:sldId id="323" r:id="rId95"/>
    <p:sldId id="324" r:id="rId96"/>
    <p:sldId id="421" r:id="rId97"/>
    <p:sldId id="325" r:id="rId98"/>
    <p:sldId id="326" r:id="rId99"/>
    <p:sldId id="422" r:id="rId100"/>
    <p:sldId id="424" r:id="rId101"/>
    <p:sldId id="427" r:id="rId102"/>
    <p:sldId id="426" r:id="rId103"/>
    <p:sldId id="433" r:id="rId104"/>
    <p:sldId id="430" r:id="rId105"/>
    <p:sldId id="434" r:id="rId106"/>
    <p:sldId id="436" r:id="rId107"/>
    <p:sldId id="438" r:id="rId108"/>
    <p:sldId id="439" r:id="rId109"/>
    <p:sldId id="440" r:id="rId110"/>
    <p:sldId id="443" r:id="rId111"/>
    <p:sldId id="445" r:id="rId112"/>
    <p:sldId id="446" r:id="rId1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E501-8F59-43CE-A17A-839765B1D568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08EF5-CF42-4128-AE44-11190041BF5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7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C3917F-4835-4D37-B3C9-F5BBC90625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2053A2-6639-46C5-940A-751A2F174C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85B2F4-39BB-44DE-B248-D66174EB91F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Hall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D8C4C7-0ABA-4F42-A625-E37D02A7B5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9A7264-6448-481C-9C69-9CD65382EA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65EB2E-0BA5-4CD8-855C-795D141E53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Berrington House.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D745F3-8D1A-4701-BF23-86FF6121850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936395-0C62-4C9B-B379-872F122B16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Berrington House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Berrington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7418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60510D-ADF7-42A7-BCB2-462D72B02B5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EEE29D-9106-4CFB-A403-A096E75331E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FAE9A8-A46F-41DA-ADF1-FC4E9F73F4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B44746-C37D-4F4F-9266-5BB9428176C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0813CB-D599-4B20-A1E8-33F36AC4EAF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187628-329C-43A6-9804-4D76851FCC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B0D018-186B-40EE-ACF6-92A28753C7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BC5003-5BC2-4AFA-9B2A-BD9A94A10D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E0E6E9-2840-46C6-AF82-7BDE5427E6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0259FA-FC06-4B3C-8A82-854FB8FB5A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80B2F4-EFB0-471B-A9DB-FEBE06E7C9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190783-65B6-46DC-B77A-9EE5BE4D7F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0FE14D-6864-4C5B-826C-D4C9D7874A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54B208-7DE7-40B7-8435-E038C9E280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AA2611-1816-4B19-B203-648A72F273B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E76BA7-F334-4B86-B327-380C4859D56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C3AE76-5185-4AAF-A1CF-73657D9192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Beth Chatto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D9C973-BD98-41A6-AE21-36C4CAF808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DA39DC-B049-4D3C-B52E-5CB78C29A83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AEC42F-7C33-404B-B5A8-A8B5DEC9131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9228D3-43A7-4118-9B3A-C7EFFEC56D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346035-B53B-45C8-83F1-BF9A414B34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1BBA97-5CF8-4B6C-A12B-B89828C7576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70896E-BF19-4C56-A96F-7F392BC031E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B37701-D9C3-4C17-BC38-DC7FAA8189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BFAC38-9097-4D90-AE6C-504FA84328F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F51060-BE27-4A54-B544-3AB636E2E3F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A8C696-B770-43C8-B536-F3FF4DBE6E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9CAD3-9D60-4469-9814-AACF9B3965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C782A3-FA4F-40DA-8CC1-480CD5879C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C9638C-4619-426D-9CD1-DF2F80B7911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2758F7-73A3-4087-9C60-18FC868FBB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9A8D72-530C-43E3-9AF5-EB43DD35706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4FDE49-DABA-411D-B133-8BDC029FDDA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AA7C98-327B-4349-870B-816632E036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Bicton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7561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</a:t>
            </a:r>
            <a:r>
              <a:rPr lang="es-ES" baseline="0" dirty="0"/>
              <a:t> Park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06444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34351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40412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10037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54398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8381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Park.-Araucarias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52845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26261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55930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8225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3704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98013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Bicton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630222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93BDC7-045E-4CFC-8CC0-9449031A6CA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99E599-867E-421E-9629-C319BD19BF8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26824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73560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F6A5A5-E5CF-434A-9CBA-C30A4449BF6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EDD3B6-0D1A-49E0-BC38-0F1D95C49C4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29211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87805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2660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970103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5BD10-9513-4051-8993-52ACFECBB4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3E87AA-0151-41FC-A3C0-ED8089C8B2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Biddulph.-Eduardian House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577399F-19DC-4414-8727-C5488B8DAD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Eduardian House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C149F7-FD20-4137-BF23-E42F115345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Edwardian House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82618C-3E5D-4DD7-B200-1C86C23DF6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F69161-8312-4373-9889-B4E6364C23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1DBD4E-9CF3-48AA-9A3A-264B454D717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Grange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EF6B84-DF86-4011-B9E4-55E47C766DF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059FFE-7348-49FA-9E25-688F4D7CD09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314DB1-379E-4E7B-8686-58ACAF0AE03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09F2AB-AF10-4E2A-A964-14C31FCEAB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E83E63-2E19-47DC-BE91-E2744C16F0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067AD0-4FA2-44AC-80BB-8597B7097A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928773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6523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46245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082383-D81B-47E2-AEE5-62A201BB78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555467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ACBDE-B34A-419E-B3A1-7B7C1C200F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7DDF5F-E12A-48A9-B8A0-8613994FF41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5ADA2-6C08-4B9C-80A3-71190572360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F35BDA-136D-4555-BC00-09ECFDD2A3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F1A613-1193-4231-92B4-26A5EF76A9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A25CD5-4D47-4829-AFFE-1732B2D3DB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564B5B-4A9E-4189-9DBD-C22FDA4FBFD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038743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58FD88-D85F-4F52-B733-635D2EE061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84F94A-363D-4817-99CB-0A98F8BC7B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Biddulph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4722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664044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980694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148368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709041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098949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27535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015817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36438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3248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194421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81140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63813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Biddulph Grange 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8EF5-CF42-4128-AE44-11190041BF5D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2125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3024336"/>
          </a:xfrm>
        </p:spPr>
        <p:txBody>
          <a:bodyPr>
            <a:normAutofit/>
          </a:bodyPr>
          <a:lstStyle/>
          <a:p>
            <a:r>
              <a:rPr lang="es-ES" dirty="0"/>
              <a:t>EUROPA.-LA VUELTA AL MUNDO EN 865 JARDINES.- ISLAS BRITANICAS.-Berrington House.-Bet Chato.-Bicton Park.-Biddulph Grange House 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87824" y="4869160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BERRINGTON HOUSE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/>
          <a:lstStyle/>
          <a:p>
            <a:pPr eaLnBrk="1" hangingPunct="1"/>
            <a:r>
              <a:rPr lang="es-ES_tradnl" dirty="0"/>
              <a:t>Jardines de una casa de campo cerca de Leominster. Herfordshire. Inglaterra.</a:t>
            </a:r>
          </a:p>
          <a:p>
            <a:pPr eaLnBrk="1" hangingPunct="1"/>
            <a:r>
              <a:rPr lang="es-ES_tradnl" dirty="0"/>
              <a:t>Diseñados por Capability Brown en estilo paisajista.</a:t>
            </a:r>
          </a:p>
          <a:p>
            <a:pPr eaLnBrk="1" hangingPunct="1"/>
            <a:r>
              <a:rPr lang="es-ES_tradnl" dirty="0"/>
              <a:t>Desde 1854,la casa y los jardines están al cuidado de la National Trust.</a:t>
            </a:r>
          </a:p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83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BerringtonHall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6" descr="BerringtonHall0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6"/>
          <a:stretch/>
        </p:blipFill>
        <p:spPr bwMode="auto">
          <a:xfrm>
            <a:off x="0" y="3716338"/>
            <a:ext cx="4787900" cy="324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 descr="BerringtonHall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40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8" descr="BerringtonHall1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4"/>
          <a:stretch/>
        </p:blipFill>
        <p:spPr bwMode="auto">
          <a:xfrm>
            <a:off x="4787900" y="3644901"/>
            <a:ext cx="4356100" cy="332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202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57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004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78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6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251950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763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erring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2190692440039488729loeETp_f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647700"/>
            <a:ext cx="10820400" cy="815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08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4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BETH CHATTO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Es una colección informal de jardines ecológicos creados por Beth Chatto en 1960.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Están situados en la aldea de Elmstead Market cerca de Colchester. Essex.Inglaterra.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Beth Chatto ha escrito muchos libros de jardinería y ha pronunciado conferencias en medio mundo.</a:t>
            </a:r>
          </a:p>
        </p:txBody>
      </p:sp>
    </p:spTree>
    <p:extLst>
      <p:ext uri="{BB962C8B-B14F-4D97-AF65-F5344CB8AC3E}">
        <p14:creationId xmlns:p14="http://schemas.microsoft.com/office/powerpoint/2010/main" val="3355229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eth Chatto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246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0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598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742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eth Chat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602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532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2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734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69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817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325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901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395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eth-Chatto-garden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122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eth Cha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0"/>
            <a:ext cx="5486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 descr="Beth-Chatto-water-gardens_redimension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55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eth-chatto-water-garden-v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909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77813"/>
            <a:ext cx="7787208" cy="7032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600" b="1" dirty="0">
                <a:solidFill>
                  <a:schemeClr val="tx1"/>
                </a:solidFill>
              </a:rPr>
              <a:t>BICTON PARK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00807"/>
            <a:ext cx="7643192" cy="443011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dirty="0"/>
              <a:t>Esta situado en una parroquia civil en el distrito de Devon.Inglaterra.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La finca ha pertenecido a la familia Rolle quienes se construyeron una casa d campo, rodeada de esplendidos jardines.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A la muerte del 1º Barón de Rolle la casa se vendió al condado de Devon, ahora esta emplazado el Bicton College.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Clinton Devon Estates sucesora de la familia Rolle gestiona la finca como un parque y jardín botánico, junto con el Bicton Arena, un lugar ecuestre</a:t>
            </a:r>
            <a:r>
              <a:rPr lang="es-ES_tradnl" sz="2800" dirty="0"/>
              <a:t>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2252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317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79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icton P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65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179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031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824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5606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093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83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7253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Bicr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407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559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511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866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4708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356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ic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24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06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21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" y="0"/>
            <a:ext cx="9081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921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673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062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952" y="-387424"/>
            <a:ext cx="9252520" cy="75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17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43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02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12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115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" y="0"/>
            <a:ext cx="455681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0"/>
            <a:ext cx="494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726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320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653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972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31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BIDDULPH GRANGE HOUSE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y los jardines son un Fideicomiso Nacional situado en Biddulph,cerca de Stocke-on-Trent. Stafordshire.Inglaterra.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creado por James Batesman, horticul- tor y terrateniente con dinero heredado de su padre dedicado al acero y al carbón.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Amaba especialmente los rododendros y las azaleas.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están compartímentalizados y divididos por temas.</a:t>
            </a:r>
          </a:p>
        </p:txBody>
      </p:sp>
    </p:spTree>
    <p:extLst>
      <p:ext uri="{BB962C8B-B14F-4D97-AF65-F5344CB8AC3E}">
        <p14:creationId xmlns:p14="http://schemas.microsoft.com/office/powerpoint/2010/main" val="15797013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908050"/>
            <a:ext cx="7488063" cy="5113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Egipto, China ,Japón, Australia etc... Eran países representados.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1871 la finca fue comprada por Robert Heath Biddulph Grange,la casa se incendio y fue restaurada.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1988 la National Trust tomo la propiedad de la casa y los jardines que han sido restaurados.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Posee un magnifico paseo de Wellingtonias.</a:t>
            </a:r>
          </a:p>
        </p:txBody>
      </p:sp>
    </p:spTree>
    <p:extLst>
      <p:ext uri="{BB962C8B-B14F-4D97-AF65-F5344CB8AC3E}">
        <p14:creationId xmlns:p14="http://schemas.microsoft.com/office/powerpoint/2010/main" val="14708888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576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073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9072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iddulph_Grange_view_along_Dahlia_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706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"/>
            <a:ext cx="9144000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213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83"/>
            <a:ext cx="9144000" cy="677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914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101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21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9144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iddulph Edwardian_house_front_ele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704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iddulph Edwardian_house_1908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609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 descr="Biddul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8998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iddulph Grang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5214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iddulph Grang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4604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356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 descr="Biddulph Gra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6325"/>
            <a:ext cx="54356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 descr="Biddulph Gr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0"/>
            <a:ext cx="37084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5" descr="Biddulph G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933825"/>
            <a:ext cx="37084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8766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9309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8050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iddulp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7133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iddulph_Grange_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05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Biddulphgrange_dahlia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883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Biddulph Grang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2879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962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34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755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Biddul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2234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4163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4447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738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2336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0120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iddulph G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345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iddulph_Grange_China_from_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2080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iddulph_Grange_Egy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62415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788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Biddulph_Grange_the_pin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6121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ieddulph_Grange_great_wall_of_ch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1181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163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337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970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759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54"/>
            <a:ext cx="9144000" cy="683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012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67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110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924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159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0251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3465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1339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950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84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689</Words>
  <Application>Microsoft Office PowerPoint</Application>
  <PresentationFormat>Presentación en pantalla (4:3)</PresentationFormat>
  <Paragraphs>240</Paragraphs>
  <Slides>112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112</vt:i4>
      </vt:variant>
    </vt:vector>
  </HeadingPairs>
  <TitlesOfParts>
    <vt:vector size="118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865 JARDINES.- ISLAS BRITANICAS.-Berrington House.-Bet Chato.-Bicton Park.-Biddulph Grange House .-</vt:lpstr>
      <vt:lpstr>BERRINGTON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BETH CHATTO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BICTON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BIDDULPH GRANGE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15</cp:revision>
  <dcterms:created xsi:type="dcterms:W3CDTF">2013-09-08T06:06:48Z</dcterms:created>
  <dcterms:modified xsi:type="dcterms:W3CDTF">2018-03-07T07:54:26Z</dcterms:modified>
</cp:coreProperties>
</file>