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0E501-8F59-43CE-A17A-839765B1D568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08EF5-CF42-4128-AE44-11190041BF5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279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C3917F-4835-4D37-B3C9-F5BBC906256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2053A2-6639-46C5-940A-751A2F174C4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Berrington House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85B2F4-39BB-44DE-B248-D66174EB91F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Berrington Hall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Berrington House.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D8C4C7-0ABA-4F42-A625-E37D02A7B52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Berrington House.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9A7264-6448-481C-9C69-9CD65382EAE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Berrington House.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65EB2E-0BA5-4CD8-855C-795D141E53B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Berrington House.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D745F3-8D1A-4701-BF23-86FF6121850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936395-0C62-4C9B-B379-872F122B16F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Berrington House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60510D-ADF7-42A7-BCB2-462D72B02B5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EEE29D-9106-4CFB-A403-A096E75331E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FAE9A8-A46F-41DA-ADF1-FC4E9F73F40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B44746-C37D-4F4F-9266-5BB9428176C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0813CB-D599-4B20-A1E8-33F36AC4EAF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187628-329C-43A6-9804-4D76851FCC6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B0D018-186B-40EE-ACF6-92A28753C7D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BC5003-5BC2-4AFA-9B2A-BD9A94A10DA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E0E6E9-2840-46C6-AF82-7BDE5427E6A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0259FA-FC06-4B3C-8A82-854FB8FB5AB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80B2F4-EFB0-471B-A9DB-FEBE06E7C9B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190783-65B6-46DC-B77A-9EE5BE4D7FB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0FE14D-6864-4C5B-826C-D4C9D7874AE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54B208-7DE7-40B7-8435-E038C9E2800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AA2611-1816-4B19-B203-648A72F273B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E76BA7-F334-4B86-B327-380C4859D56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C3AE76-5185-4AAF-A1CF-73657D9192D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D9C973-BD98-41A6-AE21-36C4CAF8080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DA39DC-B049-4D3C-B52E-5CB78C29A83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346035-B53B-45C8-83F1-BF9A414B349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1BBA97-5CF8-4B6C-A12B-B89828C7576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70896E-BF19-4C56-A96F-7F392BC031E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B37701-D9C3-4C17-BC38-DC7FAA81892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BFAC38-9097-4D90-AE6C-504FA84328F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F51060-BE27-4A54-B544-3AB636E2E3F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AEC42F-7C33-404B-B5A8-A8B5DEC9131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2A8C696-B770-43C8-B536-F3FF4DBE6E1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49CAD3-9D60-4469-9814-AACF9B39655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9228D3-43A7-4118-9B3A-C7EFFEC56DD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C782A3-FA4F-40DA-8CC1-480CD5879C3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C9638C-4619-426D-9CD1-DF2F80B7911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2758F7-73A3-4087-9C60-18FC868FBB6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39A8D72-530C-43E3-9AF5-EB43DD35706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4FDE49-DABA-411D-B133-8BDC029FDDA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AA7C98-327B-4349-870B-816632E0364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93BDC7-045E-4CFC-8CC0-9449031A6CA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99E599-867E-421E-9629-C319BD19BF8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3E87AA-0151-41FC-A3C0-ED8089C8B24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Biddulph.-Eduardian House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577399F-19DC-4414-8727-C5488B8DADC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Eduardian House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C149F7-FD20-4137-BF23-E42F1153454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Edwardian House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F6A5A5-E5CF-434A-9CBA-C30A4449BF6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Grange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82618C-3E5D-4DD7-B200-1C86C23DF6E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Grange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D5BD10-9513-4051-8993-52ACFECBB43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Grange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F69161-8312-4373-9889-B4E6364C238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Grange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1DBD4E-9CF3-48AA-9A3A-264B454D717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Grange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3EF6B84-DF86-4011-B9E4-55E47C766DF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059FFE-7348-49FA-9E25-688F4D7CD09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314DB1-379E-4E7B-8686-58ACAF0AE03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EDD3B6-0D1A-49E0-BC38-0F1D95C49C4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F09F2AB-AF10-4E2A-A964-14C31FCEABD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E83E63-2E19-47DC-BE91-E2744C16F0C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067AD0-4FA2-44AC-80BB-8597B7097A1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8ACBDE-B34A-419E-B3A1-7B7C1C200F0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7DDF5F-E12A-48A9-B8A0-8613994FF41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95ADA2-6C08-4B9C-80A3-71190572360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F35BDA-136D-4555-BC00-09ECFDD2A3C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F1A613-1193-4231-92B4-26A5EF76A9B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082383-D81B-47E2-AEE5-62A201BB787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A25CD5-4D47-4829-AFFE-1732B2D3DBB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564B5B-4A9E-4189-9DBD-C22FDA4FBFD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58FD88-D85F-4F52-B733-635D2EE0618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84F94A-363D-4817-99CB-0A98F8BC7B5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8B586C-F71F-467E-8116-F4B7ED200B1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D25944-BF69-452E-A471-727F2D42ED5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E13465-CAA0-4240-B662-003163C43BE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739212-0A15-4182-B1F8-C51F95E926A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BF7739-369B-41C7-8498-B30A84B6446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DE5263-5338-473D-8137-425B4EF9664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66F1A01-EC22-4F80-8EFB-AC5146B8E21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822D7A-632C-4849-A0B8-C0763805E62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381E6E-A247-40D4-A210-33E8C53D157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4227EA-443E-409F-81E9-663F7690584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0C5C50-7B54-47C8-96D9-9BC8C3AFA99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CEDA14-2D94-46C8-B35F-C2997164457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3F2114-213F-4999-A68C-8B71774D040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54F3E9-0162-44DB-AFC4-1B92B90CE4E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8D4D27-B269-48B4-A16D-26AD63077ED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02595B-ACFE-4A33-A09E-8F2A801D6B7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 Castle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35B423-8DFD-4885-B879-F26E048DC11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E1794F-2C19-46E5-9261-1FE82618F65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E6875C-5A25-4FF4-81F8-D1EE1F6B3EB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 Palace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944644-1A56-4F18-9C48-94F433AEF0F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31A7BF-7065-4CE4-92CE-71B7DA1C90D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6F5EF7-8738-4938-972D-ED9DDCBF5B4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3ACEC2-5362-4F8D-8FFE-51E34BE2378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Bleinheim Maze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FED627-47DF-495B-BD8A-C399087B9C5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FF09A7-1B2D-4476-9732-528F5878E0B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7051EB-0535-4633-A59D-CB399F2C731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Bleinheim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E499CF-5ECD-4B13-83E7-642108D52EC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C7B9F1-352C-49B0-BA5A-CBDEF70F6E3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B8C150-A7C0-4EE4-BDA9-21D0D5A6B1A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2BD697-46DE-44D3-9838-3CA5F2357E6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F2E735-DB40-47D5-BD3A-B44F8F61463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419C16-8818-49CC-A417-792494471FD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874BDA-284B-4DCF-8507-E6FBE68AA71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09C9871-DABF-4D3C-AD54-CAF366F4FA2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34AE59-7FC5-4C95-922E-EE5C701B5C1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 Palace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A27D4F-346F-431A-BA23-EF571AA8AB8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Blenheim.-La Cascada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79329F-E84E-45B1-AC12-586C11447C9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429A87-510D-4A1D-A31A-09624175F1C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F06F5A-EDE8-4707-93BC-155DAB94FAA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038E43-0659-4A83-A5B7-7F704D33031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C9156A-FDD2-488C-AF8C-C8843D94D78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2A1539-D02F-4B29-8CF8-0A15A47686E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F9866C-DCF9-497C-ACA2-01049B09A40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446874-94C3-49CC-976F-3B91645D6A2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C753B8-CBBE-45CC-8818-69D8B3D0790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6A2D3A-638F-41F0-97E4-53383BA18C3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C30E0E-CE96-4529-B186-E2E5CF56E2E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778489-6C10-4CA0-AF3C-6DF9DF125F9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B961FB-1ACC-4905-9E3D-22B6572A65C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4431E6-7DD7-4585-AEDF-F2CECFEE954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CD243E-B1AE-44D4-851E-16D3FAB1167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16EE9E-A3D3-427B-8E37-2AA84291E64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63D3B8-5CFE-47E0-B538-4E1D83C3972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0F45B6-1EA1-433A-8BB7-E73DF1A6751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460640-B76A-4D8A-8431-72B7542BEC2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8A934B-F72D-470F-8115-DA273A3045D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601B1C-036A-49C4-BDCD-66DBC3968CA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ADFE08-5AE1-4872-AE5D-AFE457F7DDC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F4FAAB-E59F-46DF-BF86-77DCC7680F8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7481EB-0F73-46EF-BF51-47FAAA57BFE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AC03F8-1CFB-4F36-B911-80AA8B006A7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C56532-D2AA-4DEF-B981-D45D32BBFD3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F78721-B9E8-4DA4-8782-08DE7350039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C0E26F-0F41-4EC6-B5BF-571E26C1ECB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9E0146-4C81-495B-BB4C-A03C010759C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550AB7-9B7E-4C89-BED6-69D626E7162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5F0342-63E1-4416-BDE1-750A81B543C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A25981-7B15-40AC-8F3F-61B9C17373A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4F009F-AB2B-40BF-83BF-99A98862BE8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A8F2D0-7311-4B80-9F04-4EA88662698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Gardens.- Pill Mill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B16804-8921-45CE-9EF7-AC70C49DF5A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7559FF-4AB0-43F7-847A-C3769FD4D75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176913-B755-4FE7-9858-C3BD20FD4BD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Gardens.-Theater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88D820-791C-4790-BA1A-7A14D78DF3F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89D55F-62CE-4015-8C15-A753CA83931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E9C6E3-0ECD-4908-B3AF-7F09AF87D70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FB0ADA-5802-44FB-9540-69DB6695999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692696"/>
            <a:ext cx="6172200" cy="4032448"/>
          </a:xfrm>
        </p:spPr>
        <p:txBody>
          <a:bodyPr>
            <a:normAutofit fontScale="90000"/>
          </a:bodyPr>
          <a:lstStyle/>
          <a:p>
            <a:r>
              <a:rPr lang="es-ES" dirty="0"/>
              <a:t>EUROPA.-LA VUELTA AL MUNDO EN 865 JARDINES.- ISLAS BRITANICAS.-</a:t>
            </a:r>
            <a:r>
              <a:rPr lang="es-ES" sz="3100" dirty="0"/>
              <a:t>Berrington House.-Beth Chato.-Bicton Park.-Biddulph Grange.-Blenheim Palace.-Blicking Hall.-Bodnant Gardens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4869160"/>
            <a:ext cx="496855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BERRINGTON HOUSE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7041976" cy="4103687"/>
          </a:xfrm>
        </p:spPr>
        <p:txBody>
          <a:bodyPr/>
          <a:lstStyle/>
          <a:p>
            <a:pPr eaLnBrk="1" hangingPunct="1"/>
            <a:r>
              <a:rPr lang="es-ES_tradnl" sz="2800" dirty="0"/>
              <a:t>Jardines de una casa de campo cerca de Leominster. Herfordshire.Inglaterra.</a:t>
            </a:r>
          </a:p>
          <a:p>
            <a:pPr eaLnBrk="1" hangingPunct="1"/>
            <a:r>
              <a:rPr lang="es-ES_tradnl" sz="2800" dirty="0"/>
              <a:t>Diseñados por Capability Brown en estilo paisajista.</a:t>
            </a:r>
          </a:p>
          <a:p>
            <a:pPr eaLnBrk="1" hangingPunct="1"/>
            <a:r>
              <a:rPr lang="es-ES_tradnl" sz="2800" dirty="0"/>
              <a:t>Desde 1854,la casa y los jardines están al cuidado de la National Trust.</a:t>
            </a:r>
          </a:p>
          <a:p>
            <a:pPr eaLnBrk="1" hangingPunct="1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0838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BerringtonHall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7900" cy="411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6" descr="BerringtonHall0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26"/>
          <a:stretch/>
        </p:blipFill>
        <p:spPr bwMode="auto">
          <a:xfrm>
            <a:off x="0" y="3716338"/>
            <a:ext cx="4787900" cy="324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7" descr="BerringtonHall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0"/>
            <a:ext cx="4356100" cy="404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8" descr="BerringtonHall1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4"/>
          <a:stretch/>
        </p:blipFill>
        <p:spPr bwMode="auto">
          <a:xfrm>
            <a:off x="4787900" y="3644901"/>
            <a:ext cx="4356100" cy="3320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202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erringto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570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004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781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863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251950" cy="684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763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erring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 descr="2190692440039488729loeETp_f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-647700"/>
            <a:ext cx="10820400" cy="815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080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BETH CHATTO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6969968" cy="41036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una colección informal de jardines ecológicos creados por Beth Chatto en 1960.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Están situados en la aldea de Elmstead Market cerca de Colchester. Essex. Inglaterra.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Beth Chatto ha escrito muchos libros de jardinería y ha pronunciado conferencias en medio mundo.</a:t>
            </a:r>
          </a:p>
        </p:txBody>
      </p:sp>
    </p:spTree>
    <p:extLst>
      <p:ext uri="{BB962C8B-B14F-4D97-AF65-F5344CB8AC3E}">
        <p14:creationId xmlns:p14="http://schemas.microsoft.com/office/powerpoint/2010/main" val="3355229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eth Chatto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0246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eth Chatt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00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Beth Chatt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598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Beth Chatt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742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Beth Chatt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602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532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3621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734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69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817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7325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901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395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eth-Chatto-garden-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122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0"/>
            <a:ext cx="54864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 descr="Beth-Chatto-water-gardens_redimension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655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Beth-chatto-water-garden-v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909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32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3600" b="1" dirty="0">
                <a:solidFill>
                  <a:schemeClr val="tx1"/>
                </a:solidFill>
              </a:rPr>
              <a:t>BICTON PARK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68413"/>
            <a:ext cx="7643192" cy="48625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Esta situado en una parroquia civil en el distrito de Devon. Inglaterra.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finca ha pertenecido a la familia Rolle quienes se construyeron una casa d campo, rodeada de esplendidos jardines.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A la muerte del 1º Barón de Rolle la casa se vendió al condado de Devon, ahora esta emplazado el Bicton College.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Clinton Devon Estates sucesora de la familia Rolle gestiona la finca como un parque y jardín botánico, junto con el Bicton Arena, un lugar ecuestre.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22523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3177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1796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031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8248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45606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0933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838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3795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7253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Bicr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4077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Bicton Par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1659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5598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5511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8667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84708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3566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8242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BIDDULPH GRANGE HOUSE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casa y los jardines son un Fideicomiso Nacional situado en Biddulph,cerca de Stocke-on-Trent. Stafordshire.Inglaterra.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Fue creado por James Batesman, horticul- tor y terrateniente con dinero heredado de su padre dedicado al acero y al carbón.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Amaba especialmente los rododendros y las azaleas.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Los jardines están compartímentalizados y divididos por temas.</a:t>
            </a:r>
          </a:p>
        </p:txBody>
      </p:sp>
    </p:spTree>
    <p:extLst>
      <p:ext uri="{BB962C8B-B14F-4D97-AF65-F5344CB8AC3E}">
        <p14:creationId xmlns:p14="http://schemas.microsoft.com/office/powerpoint/2010/main" val="15797013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908050"/>
            <a:ext cx="7488063" cy="51133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Egipto, China ,Japón, Australia etc... Eran países representados.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1871 la finca fue comprada por Robert Heath Biddulph Grange,la casa se incendio y fue restaurada.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1988 la National Trust tomo la propiedad de la casa y los jardines que han sido restaurados.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Posee un magnifico paseo de Wellingtonias.</a:t>
            </a:r>
          </a:p>
        </p:txBody>
      </p:sp>
    </p:spTree>
    <p:extLst>
      <p:ext uri="{BB962C8B-B14F-4D97-AF65-F5344CB8AC3E}">
        <p14:creationId xmlns:p14="http://schemas.microsoft.com/office/powerpoint/2010/main" val="14708888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Biddulph Edwardian_house_front_elev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7044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iddulph Edwardian_house_1908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6090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3" descr="Biddul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8998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9072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Biddulph Grang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5214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09144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Biddulph Grang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4604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35600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" descr="Biddulph Gran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16325"/>
            <a:ext cx="5435600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4" descr="Biddulph Gran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0"/>
            <a:ext cx="370840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5" descr="Biddulph Gran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933825"/>
            <a:ext cx="37084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8766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 descr="Biddulp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9309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Biddulp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88050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Biddulp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7133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Biddulph_Grange_view_along_Dahlia_W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67061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Biddulph_Grange_la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0527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3" descr="Biddulphgrange_dahliaw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9883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Biddulph Grang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2879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4447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7382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2336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4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0120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345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Biddul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2234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Biddulph_Grange_China_from_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12080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Biddulph_Grange_Egyp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6241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4" descr="Biddulph_Grange_the_pin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6121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Bieddulph_Grange_great_wall_of_chi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1181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BLENHEIM PALACE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Son los jardines de una enorme casa de campo situada en Woodstock. Oxfordshire. Inglaterra.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palacio fue construido entre 1705 y 1724.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Blenheim se encuentra en el centro de un gran paisaje ondulado.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1764 el 1º Duque encargo a Capability Brown de naturalizar y mejorar el paisaje con la plantación de árboles y la creación de grandes laminas de agua y cascadas en el curso del río</a:t>
            </a:r>
            <a:r>
              <a:rPr lang="es-ES_tradnl" sz="2800" dirty="0">
                <a:solidFill>
                  <a:schemeClr val="hlink"/>
                </a:solidFill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18434604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81075"/>
            <a:ext cx="7283152" cy="51498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Los jardines italianos junto a la casa don de diseño de Duchene el 9º Duque.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palacio sigue siendo la casa de los Duques de Malborough y esta abierto al publico.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Muchas películas se han rodado en la casa y los jardines.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palacio fue el lugar de nacimiento del estadista y político  Sir Wiston Churchill el 30 de noviembre de 1874.</a:t>
            </a:r>
          </a:p>
        </p:txBody>
      </p:sp>
    </p:spTree>
    <p:extLst>
      <p:ext uri="{BB962C8B-B14F-4D97-AF65-F5344CB8AC3E}">
        <p14:creationId xmlns:p14="http://schemas.microsoft.com/office/powerpoint/2010/main" val="18115342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Blenheim_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067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Blei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33844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Blei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75421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Blei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4642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Bleinheim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41141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Blei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0934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Blenheim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88877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18871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30925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42059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42380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87748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01956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4" descr="Blenheim_Palace_Grand_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77695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79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5" name="Picture 4" descr="Blenheim Gard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164883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3" descr="Blenheim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83673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3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92841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84291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617308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0217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4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72963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815336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54209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74838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9387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960007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4288"/>
            <a:ext cx="9753600" cy="688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71357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25143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638016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47916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3" descr="Blenheim_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1169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46459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74181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97141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16034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BLICKING HALL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6969968" cy="4103687"/>
          </a:xfrm>
        </p:spPr>
        <p:txBody>
          <a:bodyPr/>
          <a:lstStyle/>
          <a:p>
            <a:pPr eaLnBrk="1" hangingPunct="1"/>
            <a:r>
              <a:rPr lang="es-ES_tradnl" sz="2800" dirty="0"/>
              <a:t>Son los jardines de una casa  solariega en la aldea de Blicking,al norte de Ayslham en Norfolk. Inglaterra.</a:t>
            </a:r>
          </a:p>
          <a:p>
            <a:pPr eaLnBrk="1" hangingPunct="1"/>
            <a:r>
              <a:rPr lang="es-ES_tradnl" sz="2800" dirty="0"/>
              <a:t>Esta al cuidado de la National Trust desde 1940.</a:t>
            </a:r>
          </a:p>
          <a:p>
            <a:pPr eaLnBrk="1" hangingPunct="1"/>
            <a:r>
              <a:rPr lang="es-ES_tradnl" sz="2800" dirty="0"/>
              <a:t>Se restauraron la casa y los jardines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555309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4" descr="Blickling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749049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393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Blickling Ha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00439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8400" y="-1828800"/>
            <a:ext cx="14020800" cy="1051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56305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94200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14565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Blikling Ha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7252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97562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68170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35068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3" descr="Blikling Ha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89086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BODNANT GARDENS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Son propiedad de la National Trust en Tal-y-Cafn,cerca de Conwy Bay.Gales del Sur. Inglaterra.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Ocupa una superficie de 80 has. que rodean las casa de bosques y paisajes, la mayoría de las cuales fueron plantadas por Henry Davis Pachin,un exitoso industrial químico desde 1874 hasta su muerte en 1895.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Los jardines son muy variados, incluyen el famoso túnel de Laburnums. </a:t>
            </a:r>
          </a:p>
          <a:p>
            <a:pPr eaLnBrk="1" hangingPunct="1">
              <a:lnSpc>
                <a:spcPct val="90000"/>
              </a:lnSpc>
            </a:pPr>
            <a:endParaRPr lang="es-ES_tradnl" sz="28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693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23950"/>
            <a:ext cx="7571184" cy="5006975"/>
          </a:xfrm>
        </p:spPr>
        <p:txBody>
          <a:bodyPr/>
          <a:lstStyle/>
          <a:p>
            <a:pPr eaLnBrk="1" hangingPunct="1"/>
            <a:r>
              <a:rPr lang="es-ES_tradnl" sz="2800" dirty="0"/>
              <a:t>Encontramos setos recortados, grandes pérgolas, estanques, mixed-borders, rosale-das etc.….</a:t>
            </a:r>
          </a:p>
          <a:p>
            <a:pPr eaLnBrk="1" hangingPunct="1"/>
            <a:r>
              <a:rPr lang="es-ES_tradnl" sz="2800" dirty="0"/>
              <a:t>Las azaleas y los rododendros abundan en sus bosques.</a:t>
            </a:r>
          </a:p>
          <a:p>
            <a:pPr eaLnBrk="1" hangingPunct="1"/>
            <a:r>
              <a:rPr lang="es-ES_tradnl" sz="2800" dirty="0"/>
              <a:t>Atractivas colecciones de magnolias, came-lias, azaleas y hortensias.</a:t>
            </a:r>
          </a:p>
          <a:p>
            <a:pPr eaLnBrk="1" hangingPunct="1"/>
            <a:r>
              <a:rPr lang="es-ES_tradnl" sz="2800" dirty="0"/>
              <a:t>Los jardines están separados del resto del paisaje del entorno por un tradicional ha-ha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581776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-228600"/>
            <a:ext cx="9077325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897629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60513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7695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67302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03100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892383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17229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02648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25211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04308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27611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81042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89875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4" descr="Bodna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40651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26244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76391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3785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53410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4" descr="Bodna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89795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42652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85202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29890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8376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52388"/>
            <a:ext cx="9753600" cy="680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73716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58366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Bodna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387350"/>
            <a:ext cx="4572000" cy="745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675" name="Picture 3" descr="Bodna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913"/>
            <a:ext cx="4572000" cy="741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7441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1055</Words>
  <Application>Microsoft Office PowerPoint</Application>
  <PresentationFormat>Presentación en pantalla (4:3)</PresentationFormat>
  <Paragraphs>329</Paragraphs>
  <Slides>148</Slides>
  <Notes>147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148</vt:i4>
      </vt:variant>
    </vt:vector>
  </HeadingPairs>
  <TitlesOfParts>
    <vt:vector size="154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865 JARDINES.- ISLAS BRITANICAS.-Berrington House.-Beth Chato.-Bicton Park.-Biddulph Grange.-Blenheim Palace.-Blicking Hall.-Bodnant Gardens </vt:lpstr>
      <vt:lpstr>BERRINGTON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BETH CHATTO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BICTON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BIDDULPH GRANGE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BLENHEIM PALACE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BLICKING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BODNANT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12</cp:revision>
  <dcterms:created xsi:type="dcterms:W3CDTF">2013-09-08T06:06:48Z</dcterms:created>
  <dcterms:modified xsi:type="dcterms:W3CDTF">2018-03-07T07:59:58Z</dcterms:modified>
</cp:coreProperties>
</file>