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15"/>
  </p:notesMasterIdLst>
  <p:sldIdLst>
    <p:sldId id="334" r:id="rId3"/>
    <p:sldId id="257" r:id="rId4"/>
    <p:sldId id="258" r:id="rId5"/>
    <p:sldId id="341" r:id="rId6"/>
    <p:sldId id="368" r:id="rId7"/>
    <p:sldId id="259" r:id="rId8"/>
    <p:sldId id="365" r:id="rId9"/>
    <p:sldId id="338" r:id="rId10"/>
    <p:sldId id="260" r:id="rId11"/>
    <p:sldId id="282" r:id="rId12"/>
    <p:sldId id="284" r:id="rId13"/>
    <p:sldId id="286" r:id="rId14"/>
    <p:sldId id="289" r:id="rId15"/>
    <p:sldId id="291" r:id="rId16"/>
    <p:sldId id="290" r:id="rId17"/>
    <p:sldId id="351" r:id="rId18"/>
    <p:sldId id="352" r:id="rId19"/>
    <p:sldId id="353" r:id="rId20"/>
    <p:sldId id="354" r:id="rId21"/>
    <p:sldId id="355" r:id="rId22"/>
    <p:sldId id="288" r:id="rId23"/>
    <p:sldId id="293" r:id="rId24"/>
    <p:sldId id="339" r:id="rId25"/>
    <p:sldId id="344" r:id="rId26"/>
    <p:sldId id="340" r:id="rId27"/>
    <p:sldId id="342" r:id="rId28"/>
    <p:sldId id="285" r:id="rId29"/>
    <p:sldId id="262" r:id="rId30"/>
    <p:sldId id="263" r:id="rId31"/>
    <p:sldId id="274" r:id="rId32"/>
    <p:sldId id="361" r:id="rId33"/>
    <p:sldId id="343" r:id="rId34"/>
    <p:sldId id="335" r:id="rId35"/>
    <p:sldId id="345" r:id="rId36"/>
    <p:sldId id="266" r:id="rId37"/>
    <p:sldId id="275" r:id="rId38"/>
    <p:sldId id="276" r:id="rId39"/>
    <p:sldId id="277" r:id="rId40"/>
    <p:sldId id="287" r:id="rId41"/>
    <p:sldId id="359" r:id="rId42"/>
    <p:sldId id="279" r:id="rId43"/>
    <p:sldId id="264" r:id="rId44"/>
    <p:sldId id="265" r:id="rId45"/>
    <p:sldId id="267" r:id="rId46"/>
    <p:sldId id="268" r:id="rId47"/>
    <p:sldId id="269" r:id="rId48"/>
    <p:sldId id="270" r:id="rId49"/>
    <p:sldId id="261" r:id="rId50"/>
    <p:sldId id="271" r:id="rId51"/>
    <p:sldId id="272" r:id="rId52"/>
    <p:sldId id="273" r:id="rId53"/>
    <p:sldId id="280" r:id="rId54"/>
    <p:sldId id="281" r:id="rId55"/>
    <p:sldId id="283" r:id="rId56"/>
    <p:sldId id="292" r:id="rId57"/>
    <p:sldId id="337" r:id="rId58"/>
    <p:sldId id="346" r:id="rId59"/>
    <p:sldId id="347" r:id="rId60"/>
    <p:sldId id="348" r:id="rId61"/>
    <p:sldId id="367" r:id="rId62"/>
    <p:sldId id="357" r:id="rId63"/>
    <p:sldId id="349" r:id="rId64"/>
    <p:sldId id="350" r:id="rId65"/>
    <p:sldId id="356" r:id="rId66"/>
    <p:sldId id="358" r:id="rId67"/>
    <p:sldId id="360" r:id="rId68"/>
    <p:sldId id="362" r:id="rId69"/>
    <p:sldId id="363" r:id="rId70"/>
    <p:sldId id="364" r:id="rId71"/>
    <p:sldId id="366" r:id="rId72"/>
    <p:sldId id="369" r:id="rId73"/>
    <p:sldId id="370" r:id="rId74"/>
    <p:sldId id="294" r:id="rId75"/>
    <p:sldId id="295" r:id="rId76"/>
    <p:sldId id="296" r:id="rId77"/>
    <p:sldId id="303" r:id="rId78"/>
    <p:sldId id="299" r:id="rId79"/>
    <p:sldId id="300" r:id="rId80"/>
    <p:sldId id="305" r:id="rId81"/>
    <p:sldId id="298" r:id="rId82"/>
    <p:sldId id="297" r:id="rId83"/>
    <p:sldId id="301" r:id="rId84"/>
    <p:sldId id="302" r:id="rId85"/>
    <p:sldId id="304" r:id="rId86"/>
    <p:sldId id="306" r:id="rId87"/>
    <p:sldId id="307" r:id="rId88"/>
    <p:sldId id="308" r:id="rId89"/>
    <p:sldId id="309" r:id="rId90"/>
    <p:sldId id="310" r:id="rId91"/>
    <p:sldId id="311" r:id="rId92"/>
    <p:sldId id="312" r:id="rId93"/>
    <p:sldId id="313" r:id="rId94"/>
    <p:sldId id="314" r:id="rId95"/>
    <p:sldId id="315" r:id="rId96"/>
    <p:sldId id="316" r:id="rId97"/>
    <p:sldId id="317" r:id="rId98"/>
    <p:sldId id="318" r:id="rId99"/>
    <p:sldId id="319" r:id="rId100"/>
    <p:sldId id="320" r:id="rId101"/>
    <p:sldId id="321" r:id="rId102"/>
    <p:sldId id="322" r:id="rId103"/>
    <p:sldId id="323" r:id="rId104"/>
    <p:sldId id="324" r:id="rId105"/>
    <p:sldId id="325" r:id="rId106"/>
    <p:sldId id="326" r:id="rId107"/>
    <p:sldId id="327" r:id="rId108"/>
    <p:sldId id="328" r:id="rId109"/>
    <p:sldId id="329" r:id="rId110"/>
    <p:sldId id="330" r:id="rId111"/>
    <p:sldId id="331" r:id="rId112"/>
    <p:sldId id="332" r:id="rId113"/>
    <p:sldId id="333" r:id="rId1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3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viewProps" Target="view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E00E7-0ACF-4005-AB72-9CA48F2D5107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E8CE7-31C9-45F6-A5ED-D2D7BA16614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6543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8B586C-F71F-467E-8116-F4B7ED200B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D25944-BF69-452E-A471-727F2D42ED5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8448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1865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E13465-CAA0-4240-B662-003163C43B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3750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9333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739212-0A15-4182-B1F8-C51F95E926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7051EB-0535-4633-A59D-CB399F2C731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C7B9F1-352C-49B0-BA5A-CBDEF70F6E3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2BD697-46DE-44D3-9838-3CA5F2357E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874BDA-284B-4DCF-8507-E6FBE68AA71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34AE59-7FC5-4C95-922E-EE5C701B5C1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 Palace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9C9871-DABF-4D3C-AD54-CAF366F4FA2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8408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531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51421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7500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7480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419C16-8818-49CC-A417-792494471FD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79329F-E84E-45B1-AC12-586C11447C9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6634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4302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8180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68978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B8C150-A7C0-4EE4-BDA9-21D0D5A6B1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DE5263-5338-473D-8137-425B4EF9664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6F1A01-EC22-4F80-8EFB-AC5146B8E21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E1794F-2C19-46E5-9261-1FE82618F65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404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54906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</a:t>
            </a:r>
            <a:r>
              <a:rPr lang="es-ES" baseline="0" dirty="0"/>
              <a:t> Palace Gardens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96696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14922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4227EA-443E-409F-81E9-663F769058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E6875C-5A25-4FF4-81F8-D1EE1F6B3E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 Palace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944644-1A56-4F18-9C48-94F433AEF0F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31A7BF-7065-4CE4-92CE-71B7DA1C90D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F2E735-DB40-47D5-BD3A-B44F8F61463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60342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3ACEC2-5362-4F8D-8FFE-51E34BE2378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 Mase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822D7A-632C-4849-A0B8-C0763805E62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381E6E-A247-40D4-A210-33E8C53D157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0C5C50-7B54-47C8-96D9-9BC8C3AFA9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CEDA14-2D94-46C8-B35F-C2997164457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3F2114-213F-4999-A68C-8B71774D040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54F3E9-0162-44DB-AFC4-1B92B90CE4E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BF7739-369B-41C7-8498-B30A84B6446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8D4D27-B269-48B4-A16D-26AD63077ED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02595B-ACFE-4A33-A09E-8F2A801D6B7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 Castle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35B423-8DFD-4885-B879-F26E048DC1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FED627-47DF-495B-BD8A-C399087B9C5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FF09A7-1B2D-4476-9732-528F5878E0B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E499CF-5ECD-4B13-83E7-642108D52EC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A27D4F-346F-431A-BA23-EF571AA8AB8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Blenheim.-La Cascada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33655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8120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429103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766569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13258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72748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7268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Gardens.-Cascada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203801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621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490754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96349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Gardens-Cascada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2032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678463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490494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28293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Blenheim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E8CE7-31C9-45F6-A5ED-D2D7BA166147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54805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429A87-510D-4A1D-A31A-09624175F1C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F06F5A-EDE8-4707-93BC-155DAB94FA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038E43-0659-4A83-A5B7-7F704D33031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C30E0E-CE96-4529-B186-E2E5CF56E2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F9866C-DCF9-497C-ACA2-01049B09A4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446874-94C3-49CC-976F-3B91645D6A2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B961FB-1ACC-4905-9E3D-22B6572A65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2A1539-D02F-4B29-8CF8-0A15A47686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C9156A-FDD2-488C-AF8C-C8843D94D78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C753B8-CBBE-45CC-8818-69D8B3D079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6A2D3A-638F-41F0-97E4-53383BA18C3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778489-6C10-4CA0-AF3C-6DF9DF125F9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4431E6-7DD7-4585-AEDF-F2CECFEE954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CD243E-B1AE-44D4-851E-16D3FAB116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16EE9E-A3D3-427B-8E37-2AA84291E6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63D3B8-5CFE-47E0-B538-4E1D83C3972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0F45B6-1EA1-433A-8BB7-E73DF1A675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460640-B76A-4D8A-8431-72B7542BEC2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8A934B-F72D-470F-8115-DA273A3045D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601B1C-036A-49C4-BDCD-66DBC3968C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ADFE08-5AE1-4872-AE5D-AFE457F7DDC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F4FAAB-E59F-46DF-BF86-77DCC7680F8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7481EB-0F73-46EF-BF51-47FAAA57BFE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AC03F8-1CFB-4F36-B911-80AA8B006A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C56532-D2AA-4DEF-B981-D45D32BBFD3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F78721-B9E8-4DA4-8782-08DE7350039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C0E26F-0F41-4EC6-B5BF-571E26C1EC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9E0146-4C81-495B-BB4C-A03C010759C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550AB7-9B7E-4C89-BED6-69D626E716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5F0342-63E1-4416-BDE1-750A81B543C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A25981-7B15-40AC-8F3F-61B9C17373A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4F009F-AB2B-40BF-83BF-99A98862BE8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A8F2D0-7311-4B80-9F04-4EA8866269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Gardens.- Pill Mill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B16804-8921-45CE-9EF7-AC70C49DF5A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7559FF-4AB0-43F7-847A-C3769FD4D75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176913-B755-4FE7-9858-C3BD20FD4BD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Gardens.-Theater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88D820-791C-4790-BA1A-7A14D78DF3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89D55F-62CE-4015-8C15-A753CA8393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E9C6E3-0ECD-4908-B3AF-7F09AF87D7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FB0ADA-5802-44FB-9540-69DB6695999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Bodnant Gardens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987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95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07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8273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0411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92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91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01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325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79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224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00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84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15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57127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4670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616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317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965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37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45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9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0053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33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172200" cy="3024336"/>
          </a:xfrm>
        </p:spPr>
        <p:txBody>
          <a:bodyPr>
            <a:normAutofit/>
          </a:bodyPr>
          <a:lstStyle/>
          <a:p>
            <a:r>
              <a:rPr lang="es-ES" dirty="0"/>
              <a:t>EUROPA.-LA VUELTA AL MUNDO EN 865 JARDINES.- ISLAS BRITANICAS.-Blenheim Palace.-Blicking Hall.-Bodnant Gardens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954488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1797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BLENHEIM PALACE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72816"/>
            <a:ext cx="7467600" cy="470113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dirty="0"/>
              <a:t>Son los jardines de una enorme casa de campo situada en Woodstock. Oxfordshire. 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El palacio fue construido entre 1705 y 1724.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Blenheim se encuentra en el centro de un gran paisaje ondulado.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En 1764 el 1º Duque encargo a Capability Brown de naturalizar y mejorar el paisaje con la plantación de árboles y la creación de grandes laminas de agua y cascadas en el curso del río.</a:t>
            </a:r>
          </a:p>
          <a:p>
            <a:pPr>
              <a:lnSpc>
                <a:spcPct val="80000"/>
              </a:lnSpc>
            </a:pPr>
            <a:r>
              <a:rPr lang="es-ES_tradnl" dirty="0">
                <a:solidFill>
                  <a:schemeClr val="hlink"/>
                </a:solidFill>
              </a:rPr>
              <a:t>.</a:t>
            </a:r>
            <a:r>
              <a:rPr lang="es-ES" dirty="0">
                <a:solidFill>
                  <a:schemeClr val="hlink"/>
                </a:solidFill>
              </a:rPr>
              <a:t> </a:t>
            </a:r>
            <a:r>
              <a:rPr lang="es-ES" dirty="0"/>
              <a:t>Los jardines italianos junto a la casa don de diseño de Duchene el 9º Duque</a:t>
            </a:r>
            <a:r>
              <a:rPr lang="es-ES" dirty="0">
                <a:solidFill>
                  <a:schemeClr val="hlink"/>
                </a:solidFill>
              </a:rPr>
              <a:t>.</a:t>
            </a:r>
            <a:r>
              <a:rPr lang="es-ES_tradnl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379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81075"/>
            <a:ext cx="7283152" cy="51498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El palacio sigue siendo la casa de los Duques de Malborough y esta abierto al publico.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Muchas películas se han rodado en la casa y los jardines.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El palacio fue el lugar de nacimiento del estadista y político  Sir Wiston Churchill el 30 de noviembre de 1874.</a:t>
            </a:r>
          </a:p>
        </p:txBody>
      </p:sp>
    </p:spTree>
    <p:extLst>
      <p:ext uri="{BB962C8B-B14F-4D97-AF65-F5344CB8AC3E}">
        <p14:creationId xmlns:p14="http://schemas.microsoft.com/office/powerpoint/2010/main" val="1486875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34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Blenheim_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125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3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3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lei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33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338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163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623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 descr="Blenheim_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150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269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470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22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4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94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05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7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403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16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59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792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75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59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4288"/>
            <a:ext cx="9753600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475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lei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591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Bleinhei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897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3" descr="Blenheim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1842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43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5416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46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784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166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3541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3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7670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2749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175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989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24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4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9581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Blei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0502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Blenhei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0752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2503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249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9141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77284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lei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5386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6000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Blenheim_Palace_Grand_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1117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lenhei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Picture 4" descr="Blenheim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3593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4126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5900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4909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lenhei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4619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725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84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785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7264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354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422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313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968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432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822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" y="0"/>
            <a:ext cx="912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322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365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815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329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211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716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6401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BLICKING HALL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969968" cy="4103687"/>
          </a:xfrm>
        </p:spPr>
        <p:txBody>
          <a:bodyPr/>
          <a:lstStyle/>
          <a:p>
            <a:r>
              <a:rPr lang="es-ES_tradnl" sz="2800" dirty="0"/>
              <a:t>Son los jardines de una casa  solariega en la aldea de norte de Ayslham en Norfolk. Inglaterra.</a:t>
            </a:r>
          </a:p>
          <a:p>
            <a:pPr eaLnBrk="1" hangingPunct="1"/>
            <a:r>
              <a:rPr lang="es-ES_tradnl" sz="2800" dirty="0"/>
              <a:t>Esta al cuidado de la National Trust desde 1940.</a:t>
            </a:r>
          </a:p>
          <a:p>
            <a:pPr eaLnBrk="1" hangingPunct="1"/>
            <a:r>
              <a:rPr lang="es-ES_tradnl" sz="2800" dirty="0"/>
              <a:t>Se restauraron la casa y los jardines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49245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4" descr="Blickling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58878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5645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9086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8022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6917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3" descr="Blikling Ha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3509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400" y="-1828800"/>
            <a:ext cx="14020800" cy="1051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2882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lickling Ha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49211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likling Ha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2734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1271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1344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BODNANT GARDENS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Son propiedad de la National Trust en Tal-y-Cafn, cerca de Conwy Bay.Gales del Sur. 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Ocupa una superficie de 80 has. que rodean las casa de bosques y paisajes, la mayoría de las cuales fueron plantadas por Henry Davis Pachin,un exitoso industrial químico desde 1874 hasta su muerte en 1895.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Los jardines son muy variados, incluyen el famoso túnel de Laburnums. </a:t>
            </a:r>
          </a:p>
          <a:p>
            <a:pPr eaLnBrk="1" hangingPunct="1">
              <a:lnSpc>
                <a:spcPct val="90000"/>
              </a:lnSpc>
            </a:pPr>
            <a:endParaRPr lang="es-ES_tradnl" sz="28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37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3950"/>
            <a:ext cx="7571184" cy="5006975"/>
          </a:xfrm>
        </p:spPr>
        <p:txBody>
          <a:bodyPr/>
          <a:lstStyle/>
          <a:p>
            <a:pPr eaLnBrk="1" hangingPunct="1"/>
            <a:r>
              <a:rPr lang="es-ES_tradnl" dirty="0"/>
              <a:t>Encontramos setos recortados, grandes pérgolas, estanques, mixed-borders,rosaledas etc.….</a:t>
            </a:r>
          </a:p>
          <a:p>
            <a:pPr eaLnBrk="1" hangingPunct="1"/>
            <a:r>
              <a:rPr lang="es-ES_tradnl" dirty="0"/>
              <a:t>Las azaleas y los rododendros abundan en sus bosques.</a:t>
            </a:r>
          </a:p>
          <a:p>
            <a:pPr eaLnBrk="1" hangingPunct="1"/>
            <a:r>
              <a:rPr lang="es-ES_tradnl" dirty="0"/>
              <a:t>Atractivas colecciones de magnolias, camelias, azaleas y hortensias.</a:t>
            </a:r>
          </a:p>
          <a:p>
            <a:pPr eaLnBrk="1" hangingPunct="1"/>
            <a:r>
              <a:rPr lang="es-ES_tradnl" dirty="0"/>
              <a:t>Los jardines están separados del resto del paisaje del entorno por un tradicional ha-ha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14806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-228600"/>
            <a:ext cx="9077325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81861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3670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3186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Bodnan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7642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61214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4791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27366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6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43963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0964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1530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67565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6442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4" descr="Bodn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662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3849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66045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6571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6101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4" descr="Bodn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7232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3793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4286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49992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38050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52388"/>
            <a:ext cx="9753600" cy="680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60929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Bodna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01561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Bodn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387350"/>
            <a:ext cx="4572000" cy="745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675" name="Picture 3" descr="Bodna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4572000" cy="741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6622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49</TotalTime>
  <Words>671</Words>
  <Application>Microsoft Office PowerPoint</Application>
  <PresentationFormat>Presentación en pantalla (4:3)</PresentationFormat>
  <Paragraphs>238</Paragraphs>
  <Slides>112</Slides>
  <Notes>110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112</vt:i4>
      </vt:variant>
    </vt:vector>
  </HeadingPairs>
  <TitlesOfParts>
    <vt:vector size="119" baseType="lpstr">
      <vt:lpstr>Arial</vt:lpstr>
      <vt:lpstr>Calibri</vt:lpstr>
      <vt:lpstr>Century Schoolbook</vt:lpstr>
      <vt:lpstr>Wingdings</vt:lpstr>
      <vt:lpstr>Wingdings 2</vt:lpstr>
      <vt:lpstr>1_Default Theme</vt:lpstr>
      <vt:lpstr>2_Default Theme</vt:lpstr>
      <vt:lpstr>EUROPA.-LA VUELTA AL MUNDO EN 865 JARDINES.- ISLAS BRITANICAS.-Blenheim Palace.-Blicking Hall.-Bodnant Gardens</vt:lpstr>
      <vt:lpstr>BLENHEIM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BLICKING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BODNANT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365 JARDINES.- ISLAS BRITANICAS.-Bleinheim Palace.-</dc:title>
  <dc:creator>Josep</dc:creator>
  <cp:lastModifiedBy>Usuario</cp:lastModifiedBy>
  <cp:revision>6</cp:revision>
  <dcterms:created xsi:type="dcterms:W3CDTF">2016-03-09T07:11:47Z</dcterms:created>
  <dcterms:modified xsi:type="dcterms:W3CDTF">2018-03-07T08:05:56Z</dcterms:modified>
</cp:coreProperties>
</file>