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10"/>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95" r:id="rId21"/>
    <p:sldId id="275" r:id="rId22"/>
    <p:sldId id="284" r:id="rId23"/>
    <p:sldId id="289" r:id="rId24"/>
    <p:sldId id="280" r:id="rId25"/>
    <p:sldId id="287" r:id="rId26"/>
    <p:sldId id="281" r:id="rId27"/>
    <p:sldId id="276" r:id="rId28"/>
    <p:sldId id="282" r:id="rId29"/>
    <p:sldId id="277" r:id="rId30"/>
    <p:sldId id="278" r:id="rId31"/>
    <p:sldId id="279" r:id="rId32"/>
    <p:sldId id="283" r:id="rId33"/>
    <p:sldId id="285" r:id="rId34"/>
    <p:sldId id="286" r:id="rId35"/>
    <p:sldId id="288" r:id="rId36"/>
    <p:sldId id="290" r:id="rId37"/>
    <p:sldId id="291" r:id="rId38"/>
    <p:sldId id="296" r:id="rId39"/>
    <p:sldId id="297" r:id="rId40"/>
    <p:sldId id="298" r:id="rId41"/>
    <p:sldId id="299" r:id="rId42"/>
    <p:sldId id="300" r:id="rId43"/>
    <p:sldId id="301" r:id="rId44"/>
    <p:sldId id="302"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28" r:id="rId60"/>
    <p:sldId id="335" r:id="rId61"/>
    <p:sldId id="341" r:id="rId62"/>
    <p:sldId id="320" r:id="rId63"/>
    <p:sldId id="318" r:id="rId64"/>
    <p:sldId id="336" r:id="rId65"/>
    <p:sldId id="342" r:id="rId66"/>
    <p:sldId id="321" r:id="rId67"/>
    <p:sldId id="322" r:id="rId68"/>
    <p:sldId id="323" r:id="rId69"/>
    <p:sldId id="334" r:id="rId70"/>
    <p:sldId id="331" r:id="rId71"/>
    <p:sldId id="327" r:id="rId72"/>
    <p:sldId id="325" r:id="rId73"/>
    <p:sldId id="329" r:id="rId74"/>
    <p:sldId id="330" r:id="rId75"/>
    <p:sldId id="332" r:id="rId76"/>
    <p:sldId id="333" r:id="rId77"/>
    <p:sldId id="338" r:id="rId78"/>
    <p:sldId id="339" r:id="rId79"/>
    <p:sldId id="340" r:id="rId80"/>
    <p:sldId id="343" r:id="rId81"/>
    <p:sldId id="344" r:id="rId82"/>
    <p:sldId id="353" r:id="rId83"/>
    <p:sldId id="347" r:id="rId84"/>
    <p:sldId id="348" r:id="rId85"/>
    <p:sldId id="345" r:id="rId86"/>
    <p:sldId id="346" r:id="rId87"/>
    <p:sldId id="349" r:id="rId88"/>
    <p:sldId id="350" r:id="rId89"/>
    <p:sldId id="351" r:id="rId90"/>
    <p:sldId id="352" r:id="rId91"/>
    <p:sldId id="354" r:id="rId92"/>
    <p:sldId id="355" r:id="rId93"/>
    <p:sldId id="356" r:id="rId94"/>
    <p:sldId id="357" r:id="rId95"/>
    <p:sldId id="358" r:id="rId96"/>
    <p:sldId id="361" r:id="rId97"/>
    <p:sldId id="359" r:id="rId98"/>
    <p:sldId id="360" r:id="rId99"/>
    <p:sldId id="362" r:id="rId100"/>
    <p:sldId id="363" r:id="rId101"/>
    <p:sldId id="364" r:id="rId102"/>
    <p:sldId id="365" r:id="rId103"/>
    <p:sldId id="366" r:id="rId104"/>
    <p:sldId id="367" r:id="rId105"/>
    <p:sldId id="371" r:id="rId106"/>
    <p:sldId id="368" r:id="rId107"/>
    <p:sldId id="370" r:id="rId108"/>
    <p:sldId id="369"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viewProps" Target="view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DCC2E-250E-4D32-B644-7FFAEE573464}"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C9DCF5-22D2-41C6-903E-FE77BF29B327}" type="slidenum">
              <a:rPr lang="es-ES" smtClean="0"/>
              <a:t>‹Nº›</a:t>
            </a:fld>
            <a:endParaRPr lang="es-ES" dirty="0"/>
          </a:p>
        </p:txBody>
      </p:sp>
    </p:spTree>
    <p:extLst>
      <p:ext uri="{BB962C8B-B14F-4D97-AF65-F5344CB8AC3E}">
        <p14:creationId xmlns:p14="http://schemas.microsoft.com/office/powerpoint/2010/main" val="1007672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Mottistone Manor.</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4</a:t>
            </a:fld>
            <a:endParaRPr lang="es-ES" dirty="0"/>
          </a:p>
        </p:txBody>
      </p:sp>
    </p:spTree>
    <p:extLst>
      <p:ext uri="{BB962C8B-B14F-4D97-AF65-F5344CB8AC3E}">
        <p14:creationId xmlns:p14="http://schemas.microsoft.com/office/powerpoint/2010/main" val="1970638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Mottistone Manor.</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5</a:t>
            </a:fld>
            <a:endParaRPr lang="es-ES" dirty="0"/>
          </a:p>
        </p:txBody>
      </p:sp>
    </p:spTree>
    <p:extLst>
      <p:ext uri="{BB962C8B-B14F-4D97-AF65-F5344CB8AC3E}">
        <p14:creationId xmlns:p14="http://schemas.microsoft.com/office/powerpoint/2010/main" val="1743941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Mottistone Manor.</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6</a:t>
            </a:fld>
            <a:endParaRPr lang="es-ES" dirty="0"/>
          </a:p>
        </p:txBody>
      </p:sp>
    </p:spTree>
    <p:extLst>
      <p:ext uri="{BB962C8B-B14F-4D97-AF65-F5344CB8AC3E}">
        <p14:creationId xmlns:p14="http://schemas.microsoft.com/office/powerpoint/2010/main" val="3277910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Mottistone Manor.</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7</a:t>
            </a:fld>
            <a:endParaRPr lang="es-ES" dirty="0"/>
          </a:p>
        </p:txBody>
      </p:sp>
    </p:spTree>
    <p:extLst>
      <p:ext uri="{BB962C8B-B14F-4D97-AF65-F5344CB8AC3E}">
        <p14:creationId xmlns:p14="http://schemas.microsoft.com/office/powerpoint/2010/main" val="1292409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Mottistone Manor Gardens</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8</a:t>
            </a:fld>
            <a:endParaRPr lang="es-ES" dirty="0"/>
          </a:p>
        </p:txBody>
      </p:sp>
    </p:spTree>
    <p:extLst>
      <p:ext uri="{BB962C8B-B14F-4D97-AF65-F5344CB8AC3E}">
        <p14:creationId xmlns:p14="http://schemas.microsoft.com/office/powerpoint/2010/main" val="1922758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Mottistone Manor Gardens</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9</a:t>
            </a:fld>
            <a:endParaRPr lang="es-ES" dirty="0"/>
          </a:p>
        </p:txBody>
      </p:sp>
    </p:spTree>
    <p:extLst>
      <p:ext uri="{BB962C8B-B14F-4D97-AF65-F5344CB8AC3E}">
        <p14:creationId xmlns:p14="http://schemas.microsoft.com/office/powerpoint/2010/main" val="1474611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Mottistone Manor Gardens</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10</a:t>
            </a:fld>
            <a:endParaRPr lang="es-ES" dirty="0"/>
          </a:p>
        </p:txBody>
      </p:sp>
    </p:spTree>
    <p:extLst>
      <p:ext uri="{BB962C8B-B14F-4D97-AF65-F5344CB8AC3E}">
        <p14:creationId xmlns:p14="http://schemas.microsoft.com/office/powerpoint/2010/main" val="406197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Mottistone Manor Gardens</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11</a:t>
            </a:fld>
            <a:endParaRPr lang="es-ES" dirty="0"/>
          </a:p>
        </p:txBody>
      </p:sp>
    </p:spTree>
    <p:extLst>
      <p:ext uri="{BB962C8B-B14F-4D97-AF65-F5344CB8AC3E}">
        <p14:creationId xmlns:p14="http://schemas.microsoft.com/office/powerpoint/2010/main" val="2646274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Mottistone Manor Gardens.-Begonias</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12</a:t>
            </a:fld>
            <a:endParaRPr lang="es-ES" dirty="0"/>
          </a:p>
        </p:txBody>
      </p:sp>
    </p:spTree>
    <p:extLst>
      <p:ext uri="{BB962C8B-B14F-4D97-AF65-F5344CB8AC3E}">
        <p14:creationId xmlns:p14="http://schemas.microsoft.com/office/powerpoint/2010/main" val="3737578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Mottistone Manor Gardens</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13</a:t>
            </a:fld>
            <a:endParaRPr lang="es-ES" dirty="0"/>
          </a:p>
        </p:txBody>
      </p:sp>
    </p:spTree>
    <p:extLst>
      <p:ext uri="{BB962C8B-B14F-4D97-AF65-F5344CB8AC3E}">
        <p14:creationId xmlns:p14="http://schemas.microsoft.com/office/powerpoint/2010/main" val="1085585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Mottistone Manor Gardens</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14</a:t>
            </a:fld>
            <a:endParaRPr lang="es-ES" dirty="0"/>
          </a:p>
        </p:txBody>
      </p:sp>
    </p:spTree>
    <p:extLst>
      <p:ext uri="{BB962C8B-B14F-4D97-AF65-F5344CB8AC3E}">
        <p14:creationId xmlns:p14="http://schemas.microsoft.com/office/powerpoint/2010/main" val="3204235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Mottistone Manor Gardens</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15</a:t>
            </a:fld>
            <a:endParaRPr lang="es-ES" dirty="0"/>
          </a:p>
        </p:txBody>
      </p:sp>
    </p:spTree>
    <p:extLst>
      <p:ext uri="{BB962C8B-B14F-4D97-AF65-F5344CB8AC3E}">
        <p14:creationId xmlns:p14="http://schemas.microsoft.com/office/powerpoint/2010/main" val="4550552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Mottistone Manor Gardens</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16</a:t>
            </a:fld>
            <a:endParaRPr lang="es-ES" dirty="0"/>
          </a:p>
        </p:txBody>
      </p:sp>
    </p:spTree>
    <p:extLst>
      <p:ext uri="{BB962C8B-B14F-4D97-AF65-F5344CB8AC3E}">
        <p14:creationId xmlns:p14="http://schemas.microsoft.com/office/powerpoint/2010/main" val="26613034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Ephraim garden</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21</a:t>
            </a:fld>
            <a:endParaRPr lang="es-ES" dirty="0"/>
          </a:p>
        </p:txBody>
      </p:sp>
    </p:spTree>
    <p:extLst>
      <p:ext uri="{BB962C8B-B14F-4D97-AF65-F5344CB8AC3E}">
        <p14:creationId xmlns:p14="http://schemas.microsoft.com/office/powerpoint/2010/main" val="3272161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Mount_Ephraim_Gardens</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22</a:t>
            </a:fld>
            <a:endParaRPr lang="es-ES" dirty="0"/>
          </a:p>
        </p:txBody>
      </p:sp>
    </p:spTree>
    <p:extLst>
      <p:ext uri="{BB962C8B-B14F-4D97-AF65-F5344CB8AC3E}">
        <p14:creationId xmlns:p14="http://schemas.microsoft.com/office/powerpoint/2010/main" val="10220899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Ephraim garden</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23</a:t>
            </a:fld>
            <a:endParaRPr lang="es-ES" dirty="0"/>
          </a:p>
        </p:txBody>
      </p:sp>
    </p:spTree>
    <p:extLst>
      <p:ext uri="{BB962C8B-B14F-4D97-AF65-F5344CB8AC3E}">
        <p14:creationId xmlns:p14="http://schemas.microsoft.com/office/powerpoint/2010/main" val="2202244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Mount_Ephraim_Gardens</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24</a:t>
            </a:fld>
            <a:endParaRPr lang="es-ES" dirty="0"/>
          </a:p>
        </p:txBody>
      </p:sp>
    </p:spTree>
    <p:extLst>
      <p:ext uri="{BB962C8B-B14F-4D97-AF65-F5344CB8AC3E}">
        <p14:creationId xmlns:p14="http://schemas.microsoft.com/office/powerpoint/2010/main" val="2235956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Ephraim garden</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25</a:t>
            </a:fld>
            <a:endParaRPr lang="es-ES" dirty="0"/>
          </a:p>
        </p:txBody>
      </p:sp>
    </p:spTree>
    <p:extLst>
      <p:ext uri="{BB962C8B-B14F-4D97-AF65-F5344CB8AC3E}">
        <p14:creationId xmlns:p14="http://schemas.microsoft.com/office/powerpoint/2010/main" val="4749466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Ephraim garden</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26</a:t>
            </a:fld>
            <a:endParaRPr lang="es-ES" dirty="0"/>
          </a:p>
        </p:txBody>
      </p:sp>
    </p:spTree>
    <p:extLst>
      <p:ext uri="{BB962C8B-B14F-4D97-AF65-F5344CB8AC3E}">
        <p14:creationId xmlns:p14="http://schemas.microsoft.com/office/powerpoint/2010/main" val="38070097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Ephraim garden.-Japanese Garden</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27</a:t>
            </a:fld>
            <a:endParaRPr lang="es-ES" dirty="0"/>
          </a:p>
        </p:txBody>
      </p:sp>
    </p:spTree>
    <p:extLst>
      <p:ext uri="{BB962C8B-B14F-4D97-AF65-F5344CB8AC3E}">
        <p14:creationId xmlns:p14="http://schemas.microsoft.com/office/powerpoint/2010/main" val="806969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Ephraim garden</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28</a:t>
            </a:fld>
            <a:endParaRPr lang="es-ES" dirty="0"/>
          </a:p>
        </p:txBody>
      </p:sp>
    </p:spTree>
    <p:extLst>
      <p:ext uri="{BB962C8B-B14F-4D97-AF65-F5344CB8AC3E}">
        <p14:creationId xmlns:p14="http://schemas.microsoft.com/office/powerpoint/2010/main" val="37540756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Ephraim garden</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29</a:t>
            </a:fld>
            <a:endParaRPr lang="es-ES" dirty="0"/>
          </a:p>
        </p:txBody>
      </p:sp>
    </p:spTree>
    <p:extLst>
      <p:ext uri="{BB962C8B-B14F-4D97-AF65-F5344CB8AC3E}">
        <p14:creationId xmlns:p14="http://schemas.microsoft.com/office/powerpoint/2010/main" val="20745750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Ephraim garden</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30</a:t>
            </a:fld>
            <a:endParaRPr lang="es-ES" dirty="0"/>
          </a:p>
        </p:txBody>
      </p:sp>
    </p:spTree>
    <p:extLst>
      <p:ext uri="{BB962C8B-B14F-4D97-AF65-F5344CB8AC3E}">
        <p14:creationId xmlns:p14="http://schemas.microsoft.com/office/powerpoint/2010/main" val="38337435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Ephraim garden</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31</a:t>
            </a:fld>
            <a:endParaRPr lang="es-ES" dirty="0"/>
          </a:p>
        </p:txBody>
      </p:sp>
    </p:spTree>
    <p:extLst>
      <p:ext uri="{BB962C8B-B14F-4D97-AF65-F5344CB8AC3E}">
        <p14:creationId xmlns:p14="http://schemas.microsoft.com/office/powerpoint/2010/main" val="25361155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Ephraim garden</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32</a:t>
            </a:fld>
            <a:endParaRPr lang="es-ES" dirty="0"/>
          </a:p>
        </p:txBody>
      </p:sp>
    </p:spTree>
    <p:extLst>
      <p:ext uri="{BB962C8B-B14F-4D97-AF65-F5344CB8AC3E}">
        <p14:creationId xmlns:p14="http://schemas.microsoft.com/office/powerpoint/2010/main" val="25636735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Ephraim garden</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33</a:t>
            </a:fld>
            <a:endParaRPr lang="es-ES" dirty="0"/>
          </a:p>
        </p:txBody>
      </p:sp>
    </p:spTree>
    <p:extLst>
      <p:ext uri="{BB962C8B-B14F-4D97-AF65-F5344CB8AC3E}">
        <p14:creationId xmlns:p14="http://schemas.microsoft.com/office/powerpoint/2010/main" val="33040062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Mount_Ephraim_Gardens</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34</a:t>
            </a:fld>
            <a:endParaRPr lang="es-ES" dirty="0"/>
          </a:p>
        </p:txBody>
      </p:sp>
    </p:spTree>
    <p:extLst>
      <p:ext uri="{BB962C8B-B14F-4D97-AF65-F5344CB8AC3E}">
        <p14:creationId xmlns:p14="http://schemas.microsoft.com/office/powerpoint/2010/main" val="37930810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Mount_Ephraim_Gardens</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35</a:t>
            </a:fld>
            <a:endParaRPr lang="es-ES" dirty="0"/>
          </a:p>
        </p:txBody>
      </p:sp>
    </p:spTree>
    <p:extLst>
      <p:ext uri="{BB962C8B-B14F-4D97-AF65-F5344CB8AC3E}">
        <p14:creationId xmlns:p14="http://schemas.microsoft.com/office/powerpoint/2010/main" val="5016184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Mount_Ephraim_Gardens</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36</a:t>
            </a:fld>
            <a:endParaRPr lang="es-ES" dirty="0"/>
          </a:p>
        </p:txBody>
      </p:sp>
    </p:spTree>
    <p:extLst>
      <p:ext uri="{BB962C8B-B14F-4D97-AF65-F5344CB8AC3E}">
        <p14:creationId xmlns:p14="http://schemas.microsoft.com/office/powerpoint/2010/main" val="36586526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AC0B244-1C3B-4B31-A542-A56787B8F2B3}"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Muncaster Castle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CF56B9F-E733-4FB7-A705-94C88D5A0295}" type="slidenum">
              <a:rPr lang="es-ES_tradnl">
                <a:solidFill>
                  <a:prstClr val="black"/>
                </a:solidFill>
                <a:latin typeface="Arial" charset="0"/>
              </a:rPr>
              <a:pPr eaLnBrk="1" hangingPunct="1"/>
              <a:t>40</a:t>
            </a:fld>
            <a:endParaRPr lang="es-ES_tradnl" dirty="0">
              <a:solidFill>
                <a:prstClr val="black"/>
              </a:solidFill>
              <a:latin typeface="Arial"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Muncaster Castle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a:ln/>
        </p:spPr>
      </p:sp>
      <p:sp>
        <p:nvSpPr>
          <p:cNvPr id="1648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Muncaster Castle</a:t>
            </a:r>
          </a:p>
        </p:txBody>
      </p:sp>
      <p:sp>
        <p:nvSpPr>
          <p:cNvPr id="1648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21BA488-BBF8-4C31-9015-0342DF3493F4}" type="slidenum">
              <a:rPr lang="es-ES_tradnl">
                <a:solidFill>
                  <a:prstClr val="black"/>
                </a:solidFill>
                <a:latin typeface="Arial" charset="0"/>
              </a:rPr>
              <a:pPr eaLnBrk="1" hangingPunct="1"/>
              <a:t>41</a:t>
            </a:fld>
            <a:endParaRPr lang="es-ES_tradnl" dirty="0">
              <a:solidFill>
                <a:prstClr val="black"/>
              </a:solidFill>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a:ln/>
        </p:spPr>
      </p:sp>
      <p:sp>
        <p:nvSpPr>
          <p:cNvPr id="1658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Muncaster Castle</a:t>
            </a:r>
          </a:p>
        </p:txBody>
      </p:sp>
      <p:sp>
        <p:nvSpPr>
          <p:cNvPr id="1658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76C27BF-5A69-4630-A10A-A2F7DCDB0ACD}" type="slidenum">
              <a:rPr lang="es-ES_tradnl">
                <a:solidFill>
                  <a:prstClr val="black"/>
                </a:solidFill>
                <a:latin typeface="Arial" charset="0"/>
              </a:rPr>
              <a:pPr eaLnBrk="1" hangingPunct="1"/>
              <a:t>42</a:t>
            </a:fld>
            <a:endParaRPr lang="es-ES_tradnl" dirty="0">
              <a:solidFill>
                <a:prstClr val="black"/>
              </a:solidFill>
              <a:latin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a:ln/>
        </p:spPr>
      </p:sp>
      <p:sp>
        <p:nvSpPr>
          <p:cNvPr id="1669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Muncaster Castle</a:t>
            </a:r>
          </a:p>
        </p:txBody>
      </p:sp>
      <p:sp>
        <p:nvSpPr>
          <p:cNvPr id="1669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0181AE6-DCAA-4522-BBE4-A35344B0E347}"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Muncaster Castle</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44</a:t>
            </a:fld>
            <a:endParaRPr lang="es-ES" dirty="0"/>
          </a:p>
        </p:txBody>
      </p:sp>
    </p:spTree>
    <p:extLst>
      <p:ext uri="{BB962C8B-B14F-4D97-AF65-F5344CB8AC3E}">
        <p14:creationId xmlns:p14="http://schemas.microsoft.com/office/powerpoint/2010/main" val="9344262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Muncaster Castle</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45</a:t>
            </a:fld>
            <a:endParaRPr lang="es-ES" dirty="0"/>
          </a:p>
        </p:txBody>
      </p:sp>
    </p:spTree>
    <p:extLst>
      <p:ext uri="{BB962C8B-B14F-4D97-AF65-F5344CB8AC3E}">
        <p14:creationId xmlns:p14="http://schemas.microsoft.com/office/powerpoint/2010/main" val="39352242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Muncaster Castle</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46</a:t>
            </a:fld>
            <a:endParaRPr lang="es-ES" dirty="0"/>
          </a:p>
        </p:txBody>
      </p:sp>
    </p:spTree>
    <p:extLst>
      <p:ext uri="{BB962C8B-B14F-4D97-AF65-F5344CB8AC3E}">
        <p14:creationId xmlns:p14="http://schemas.microsoft.com/office/powerpoint/2010/main" val="25249290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Muncaster Castle</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47</a:t>
            </a:fld>
            <a:endParaRPr lang="es-ES" dirty="0"/>
          </a:p>
        </p:txBody>
      </p:sp>
    </p:spTree>
    <p:extLst>
      <p:ext uri="{BB962C8B-B14F-4D97-AF65-F5344CB8AC3E}">
        <p14:creationId xmlns:p14="http://schemas.microsoft.com/office/powerpoint/2010/main" val="41708530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Muncaster Castle</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48</a:t>
            </a:fld>
            <a:endParaRPr lang="es-ES" dirty="0"/>
          </a:p>
        </p:txBody>
      </p:sp>
    </p:spTree>
    <p:extLst>
      <p:ext uri="{BB962C8B-B14F-4D97-AF65-F5344CB8AC3E}">
        <p14:creationId xmlns:p14="http://schemas.microsoft.com/office/powerpoint/2010/main" val="21275777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Muncaster Castle</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49</a:t>
            </a:fld>
            <a:endParaRPr lang="es-ES" dirty="0"/>
          </a:p>
        </p:txBody>
      </p:sp>
    </p:spTree>
    <p:extLst>
      <p:ext uri="{BB962C8B-B14F-4D97-AF65-F5344CB8AC3E}">
        <p14:creationId xmlns:p14="http://schemas.microsoft.com/office/powerpoint/2010/main" val="40415133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Muncaster Castle</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50</a:t>
            </a:fld>
            <a:endParaRPr lang="es-ES" dirty="0"/>
          </a:p>
        </p:txBody>
      </p:sp>
    </p:spTree>
    <p:extLst>
      <p:ext uri="{BB962C8B-B14F-4D97-AF65-F5344CB8AC3E}">
        <p14:creationId xmlns:p14="http://schemas.microsoft.com/office/powerpoint/2010/main" val="38710761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Muncaster Castle</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51</a:t>
            </a:fld>
            <a:endParaRPr lang="es-ES" dirty="0"/>
          </a:p>
        </p:txBody>
      </p:sp>
    </p:spTree>
    <p:extLst>
      <p:ext uri="{BB962C8B-B14F-4D97-AF65-F5344CB8AC3E}">
        <p14:creationId xmlns:p14="http://schemas.microsoft.com/office/powerpoint/2010/main" val="3708952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Muncaster Castle</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52</a:t>
            </a:fld>
            <a:endParaRPr lang="es-ES" dirty="0"/>
          </a:p>
        </p:txBody>
      </p:sp>
    </p:spTree>
    <p:extLst>
      <p:ext uri="{BB962C8B-B14F-4D97-AF65-F5344CB8AC3E}">
        <p14:creationId xmlns:p14="http://schemas.microsoft.com/office/powerpoint/2010/main" val="35870081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Muncaster Castle</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53</a:t>
            </a:fld>
            <a:endParaRPr lang="es-ES" dirty="0"/>
          </a:p>
        </p:txBody>
      </p:sp>
    </p:spTree>
    <p:extLst>
      <p:ext uri="{BB962C8B-B14F-4D97-AF65-F5344CB8AC3E}">
        <p14:creationId xmlns:p14="http://schemas.microsoft.com/office/powerpoint/2010/main" val="38346185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58</a:t>
            </a:fld>
            <a:endParaRPr lang="es-ES" dirty="0"/>
          </a:p>
        </p:txBody>
      </p:sp>
    </p:spTree>
    <p:extLst>
      <p:ext uri="{BB962C8B-B14F-4D97-AF65-F5344CB8AC3E}">
        <p14:creationId xmlns:p14="http://schemas.microsoft.com/office/powerpoint/2010/main" val="14386333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59</a:t>
            </a:fld>
            <a:endParaRPr lang="es-ES" dirty="0"/>
          </a:p>
        </p:txBody>
      </p:sp>
    </p:spTree>
    <p:extLst>
      <p:ext uri="{BB962C8B-B14F-4D97-AF65-F5344CB8AC3E}">
        <p14:creationId xmlns:p14="http://schemas.microsoft.com/office/powerpoint/2010/main" val="32624946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 </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60</a:t>
            </a:fld>
            <a:endParaRPr lang="es-ES" dirty="0"/>
          </a:p>
        </p:txBody>
      </p:sp>
    </p:spTree>
    <p:extLst>
      <p:ext uri="{BB962C8B-B14F-4D97-AF65-F5344CB8AC3E}">
        <p14:creationId xmlns:p14="http://schemas.microsoft.com/office/powerpoint/2010/main" val="15100187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61</a:t>
            </a:fld>
            <a:endParaRPr lang="es-ES" dirty="0"/>
          </a:p>
        </p:txBody>
      </p:sp>
    </p:spTree>
    <p:extLst>
      <p:ext uri="{BB962C8B-B14F-4D97-AF65-F5344CB8AC3E}">
        <p14:creationId xmlns:p14="http://schemas.microsoft.com/office/powerpoint/2010/main" val="3952279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62</a:t>
            </a:fld>
            <a:endParaRPr lang="es-ES" dirty="0"/>
          </a:p>
        </p:txBody>
      </p:sp>
    </p:spTree>
    <p:extLst>
      <p:ext uri="{BB962C8B-B14F-4D97-AF65-F5344CB8AC3E}">
        <p14:creationId xmlns:p14="http://schemas.microsoft.com/office/powerpoint/2010/main" val="26831581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 (Ausbernard)</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63</a:t>
            </a:fld>
            <a:endParaRPr lang="es-ES" dirty="0"/>
          </a:p>
        </p:txBody>
      </p:sp>
    </p:spTree>
    <p:extLst>
      <p:ext uri="{BB962C8B-B14F-4D97-AF65-F5344CB8AC3E}">
        <p14:creationId xmlns:p14="http://schemas.microsoft.com/office/powerpoint/2010/main" val="12988397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64</a:t>
            </a:fld>
            <a:endParaRPr lang="es-ES" dirty="0"/>
          </a:p>
        </p:txBody>
      </p:sp>
    </p:spTree>
    <p:extLst>
      <p:ext uri="{BB962C8B-B14F-4D97-AF65-F5344CB8AC3E}">
        <p14:creationId xmlns:p14="http://schemas.microsoft.com/office/powerpoint/2010/main" val="24840672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65</a:t>
            </a:fld>
            <a:endParaRPr lang="es-ES" dirty="0"/>
          </a:p>
        </p:txBody>
      </p:sp>
    </p:spTree>
    <p:extLst>
      <p:ext uri="{BB962C8B-B14F-4D97-AF65-F5344CB8AC3E}">
        <p14:creationId xmlns:p14="http://schemas.microsoft.com/office/powerpoint/2010/main" val="39340374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66</a:t>
            </a:fld>
            <a:endParaRPr lang="es-ES" dirty="0"/>
          </a:p>
        </p:txBody>
      </p:sp>
    </p:spTree>
    <p:extLst>
      <p:ext uri="{BB962C8B-B14F-4D97-AF65-F5344CB8AC3E}">
        <p14:creationId xmlns:p14="http://schemas.microsoft.com/office/powerpoint/2010/main" val="2614676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67</a:t>
            </a:fld>
            <a:endParaRPr lang="es-ES" dirty="0"/>
          </a:p>
        </p:txBody>
      </p:sp>
    </p:spTree>
    <p:extLst>
      <p:ext uri="{BB962C8B-B14F-4D97-AF65-F5344CB8AC3E}">
        <p14:creationId xmlns:p14="http://schemas.microsoft.com/office/powerpoint/2010/main" val="20706367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68</a:t>
            </a:fld>
            <a:endParaRPr lang="es-ES" dirty="0"/>
          </a:p>
        </p:txBody>
      </p:sp>
    </p:spTree>
    <p:extLst>
      <p:ext uri="{BB962C8B-B14F-4D97-AF65-F5344CB8AC3E}">
        <p14:creationId xmlns:p14="http://schemas.microsoft.com/office/powerpoint/2010/main" val="36966077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69</a:t>
            </a:fld>
            <a:endParaRPr lang="es-ES" dirty="0"/>
          </a:p>
        </p:txBody>
      </p:sp>
    </p:spTree>
    <p:extLst>
      <p:ext uri="{BB962C8B-B14F-4D97-AF65-F5344CB8AC3E}">
        <p14:creationId xmlns:p14="http://schemas.microsoft.com/office/powerpoint/2010/main" val="36458041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70</a:t>
            </a:fld>
            <a:endParaRPr lang="es-ES" dirty="0"/>
          </a:p>
        </p:txBody>
      </p:sp>
    </p:spTree>
    <p:extLst>
      <p:ext uri="{BB962C8B-B14F-4D97-AF65-F5344CB8AC3E}">
        <p14:creationId xmlns:p14="http://schemas.microsoft.com/office/powerpoint/2010/main" val="40197800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71</a:t>
            </a:fld>
            <a:endParaRPr lang="es-ES" dirty="0"/>
          </a:p>
        </p:txBody>
      </p:sp>
    </p:spTree>
    <p:extLst>
      <p:ext uri="{BB962C8B-B14F-4D97-AF65-F5344CB8AC3E}">
        <p14:creationId xmlns:p14="http://schemas.microsoft.com/office/powerpoint/2010/main" val="424716842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72</a:t>
            </a:fld>
            <a:endParaRPr lang="es-ES" dirty="0"/>
          </a:p>
        </p:txBody>
      </p:sp>
    </p:spTree>
    <p:extLst>
      <p:ext uri="{BB962C8B-B14F-4D97-AF65-F5344CB8AC3E}">
        <p14:creationId xmlns:p14="http://schemas.microsoft.com/office/powerpoint/2010/main" val="6788035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74</a:t>
            </a:fld>
            <a:endParaRPr lang="es-ES" dirty="0"/>
          </a:p>
        </p:txBody>
      </p:sp>
    </p:spTree>
    <p:extLst>
      <p:ext uri="{BB962C8B-B14F-4D97-AF65-F5344CB8AC3E}">
        <p14:creationId xmlns:p14="http://schemas.microsoft.com/office/powerpoint/2010/main" val="21578755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75</a:t>
            </a:fld>
            <a:endParaRPr lang="es-ES" dirty="0"/>
          </a:p>
        </p:txBody>
      </p:sp>
    </p:spTree>
    <p:extLst>
      <p:ext uri="{BB962C8B-B14F-4D97-AF65-F5344CB8AC3E}">
        <p14:creationId xmlns:p14="http://schemas.microsoft.com/office/powerpoint/2010/main" val="21092270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 </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76</a:t>
            </a:fld>
            <a:endParaRPr lang="es-ES" dirty="0"/>
          </a:p>
        </p:txBody>
      </p:sp>
    </p:spTree>
    <p:extLst>
      <p:ext uri="{BB962C8B-B14F-4D97-AF65-F5344CB8AC3E}">
        <p14:creationId xmlns:p14="http://schemas.microsoft.com/office/powerpoint/2010/main" val="9237832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 </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77</a:t>
            </a:fld>
            <a:endParaRPr lang="es-ES" dirty="0"/>
          </a:p>
        </p:txBody>
      </p:sp>
    </p:spTree>
    <p:extLst>
      <p:ext uri="{BB962C8B-B14F-4D97-AF65-F5344CB8AC3E}">
        <p14:creationId xmlns:p14="http://schemas.microsoft.com/office/powerpoint/2010/main" val="34555777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Munstead Wood </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78</a:t>
            </a:fld>
            <a:endParaRPr lang="es-ES" dirty="0"/>
          </a:p>
        </p:txBody>
      </p:sp>
    </p:spTree>
    <p:extLst>
      <p:ext uri="{BB962C8B-B14F-4D97-AF65-F5344CB8AC3E}">
        <p14:creationId xmlns:p14="http://schemas.microsoft.com/office/powerpoint/2010/main" val="17543853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81</a:t>
            </a:fld>
            <a:endParaRPr lang="es-ES" dirty="0"/>
          </a:p>
        </p:txBody>
      </p:sp>
    </p:spTree>
    <p:extLst>
      <p:ext uri="{BB962C8B-B14F-4D97-AF65-F5344CB8AC3E}">
        <p14:creationId xmlns:p14="http://schemas.microsoft.com/office/powerpoint/2010/main" val="27648631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82</a:t>
            </a:fld>
            <a:endParaRPr lang="es-ES" dirty="0"/>
          </a:p>
        </p:txBody>
      </p:sp>
    </p:spTree>
    <p:extLst>
      <p:ext uri="{BB962C8B-B14F-4D97-AF65-F5344CB8AC3E}">
        <p14:creationId xmlns:p14="http://schemas.microsoft.com/office/powerpoint/2010/main" val="25297823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83</a:t>
            </a:fld>
            <a:endParaRPr lang="es-ES" dirty="0"/>
          </a:p>
        </p:txBody>
      </p:sp>
    </p:spTree>
    <p:extLst>
      <p:ext uri="{BB962C8B-B14F-4D97-AF65-F5344CB8AC3E}">
        <p14:creationId xmlns:p14="http://schemas.microsoft.com/office/powerpoint/2010/main" val="9011806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85</a:t>
            </a:fld>
            <a:endParaRPr lang="es-ES" dirty="0"/>
          </a:p>
        </p:txBody>
      </p:sp>
    </p:spTree>
    <p:extLst>
      <p:ext uri="{BB962C8B-B14F-4D97-AF65-F5344CB8AC3E}">
        <p14:creationId xmlns:p14="http://schemas.microsoft.com/office/powerpoint/2010/main" val="17162095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86</a:t>
            </a:fld>
            <a:endParaRPr lang="es-ES" dirty="0"/>
          </a:p>
        </p:txBody>
      </p:sp>
    </p:spTree>
    <p:extLst>
      <p:ext uri="{BB962C8B-B14F-4D97-AF65-F5344CB8AC3E}">
        <p14:creationId xmlns:p14="http://schemas.microsoft.com/office/powerpoint/2010/main" val="138774843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87</a:t>
            </a:fld>
            <a:endParaRPr lang="es-ES" dirty="0"/>
          </a:p>
        </p:txBody>
      </p:sp>
    </p:spTree>
    <p:extLst>
      <p:ext uri="{BB962C8B-B14F-4D97-AF65-F5344CB8AC3E}">
        <p14:creationId xmlns:p14="http://schemas.microsoft.com/office/powerpoint/2010/main" val="11048255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88</a:t>
            </a:fld>
            <a:endParaRPr lang="es-ES" dirty="0"/>
          </a:p>
        </p:txBody>
      </p:sp>
    </p:spTree>
    <p:extLst>
      <p:ext uri="{BB962C8B-B14F-4D97-AF65-F5344CB8AC3E}">
        <p14:creationId xmlns:p14="http://schemas.microsoft.com/office/powerpoint/2010/main" val="16090639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89</a:t>
            </a:fld>
            <a:endParaRPr lang="es-ES" dirty="0"/>
          </a:p>
        </p:txBody>
      </p:sp>
    </p:spTree>
    <p:extLst>
      <p:ext uri="{BB962C8B-B14F-4D97-AF65-F5344CB8AC3E}">
        <p14:creationId xmlns:p14="http://schemas.microsoft.com/office/powerpoint/2010/main" val="7945897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90</a:t>
            </a:fld>
            <a:endParaRPr lang="es-ES" dirty="0"/>
          </a:p>
        </p:txBody>
      </p:sp>
    </p:spTree>
    <p:extLst>
      <p:ext uri="{BB962C8B-B14F-4D97-AF65-F5344CB8AC3E}">
        <p14:creationId xmlns:p14="http://schemas.microsoft.com/office/powerpoint/2010/main" val="1828984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91</a:t>
            </a:fld>
            <a:endParaRPr lang="es-ES" dirty="0"/>
          </a:p>
        </p:txBody>
      </p:sp>
    </p:spTree>
    <p:extLst>
      <p:ext uri="{BB962C8B-B14F-4D97-AF65-F5344CB8AC3E}">
        <p14:creationId xmlns:p14="http://schemas.microsoft.com/office/powerpoint/2010/main" val="422362338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92</a:t>
            </a:fld>
            <a:endParaRPr lang="es-ES" dirty="0"/>
          </a:p>
        </p:txBody>
      </p:sp>
    </p:spTree>
    <p:extLst>
      <p:ext uri="{BB962C8B-B14F-4D97-AF65-F5344CB8AC3E}">
        <p14:creationId xmlns:p14="http://schemas.microsoft.com/office/powerpoint/2010/main" val="195161275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93</a:t>
            </a:fld>
            <a:endParaRPr lang="es-ES" dirty="0"/>
          </a:p>
        </p:txBody>
      </p:sp>
    </p:spTree>
    <p:extLst>
      <p:ext uri="{BB962C8B-B14F-4D97-AF65-F5344CB8AC3E}">
        <p14:creationId xmlns:p14="http://schemas.microsoft.com/office/powerpoint/2010/main" val="10056989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94</a:t>
            </a:fld>
            <a:endParaRPr lang="es-ES" dirty="0"/>
          </a:p>
        </p:txBody>
      </p:sp>
    </p:spTree>
    <p:extLst>
      <p:ext uri="{BB962C8B-B14F-4D97-AF65-F5344CB8AC3E}">
        <p14:creationId xmlns:p14="http://schemas.microsoft.com/office/powerpoint/2010/main" val="69495691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95</a:t>
            </a:fld>
            <a:endParaRPr lang="es-ES" dirty="0"/>
          </a:p>
        </p:txBody>
      </p:sp>
    </p:spTree>
    <p:extLst>
      <p:ext uri="{BB962C8B-B14F-4D97-AF65-F5344CB8AC3E}">
        <p14:creationId xmlns:p14="http://schemas.microsoft.com/office/powerpoint/2010/main" val="169652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96</a:t>
            </a:fld>
            <a:endParaRPr lang="es-ES" dirty="0"/>
          </a:p>
        </p:txBody>
      </p:sp>
    </p:spTree>
    <p:extLst>
      <p:ext uri="{BB962C8B-B14F-4D97-AF65-F5344CB8AC3E}">
        <p14:creationId xmlns:p14="http://schemas.microsoft.com/office/powerpoint/2010/main" val="233879393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97</a:t>
            </a:fld>
            <a:endParaRPr lang="es-ES" dirty="0"/>
          </a:p>
        </p:txBody>
      </p:sp>
    </p:spTree>
    <p:extLst>
      <p:ext uri="{BB962C8B-B14F-4D97-AF65-F5344CB8AC3E}">
        <p14:creationId xmlns:p14="http://schemas.microsoft.com/office/powerpoint/2010/main" val="172423016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98</a:t>
            </a:fld>
            <a:endParaRPr lang="es-ES" dirty="0"/>
          </a:p>
        </p:txBody>
      </p:sp>
    </p:spTree>
    <p:extLst>
      <p:ext uri="{BB962C8B-B14F-4D97-AF65-F5344CB8AC3E}">
        <p14:creationId xmlns:p14="http://schemas.microsoft.com/office/powerpoint/2010/main" val="207660089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99</a:t>
            </a:fld>
            <a:endParaRPr lang="es-ES" dirty="0"/>
          </a:p>
        </p:txBody>
      </p:sp>
    </p:spTree>
    <p:extLst>
      <p:ext uri="{BB962C8B-B14F-4D97-AF65-F5344CB8AC3E}">
        <p14:creationId xmlns:p14="http://schemas.microsoft.com/office/powerpoint/2010/main" val="52663951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100</a:t>
            </a:fld>
            <a:endParaRPr lang="es-ES" dirty="0"/>
          </a:p>
        </p:txBody>
      </p:sp>
    </p:spTree>
    <p:extLst>
      <p:ext uri="{BB962C8B-B14F-4D97-AF65-F5344CB8AC3E}">
        <p14:creationId xmlns:p14="http://schemas.microsoft.com/office/powerpoint/2010/main" val="217003958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101</a:t>
            </a:fld>
            <a:endParaRPr lang="es-ES" dirty="0"/>
          </a:p>
        </p:txBody>
      </p:sp>
    </p:spTree>
    <p:extLst>
      <p:ext uri="{BB962C8B-B14F-4D97-AF65-F5344CB8AC3E}">
        <p14:creationId xmlns:p14="http://schemas.microsoft.com/office/powerpoint/2010/main" val="281056549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102</a:t>
            </a:fld>
            <a:endParaRPr lang="es-ES" dirty="0"/>
          </a:p>
        </p:txBody>
      </p:sp>
    </p:spTree>
    <p:extLst>
      <p:ext uri="{BB962C8B-B14F-4D97-AF65-F5344CB8AC3E}">
        <p14:creationId xmlns:p14="http://schemas.microsoft.com/office/powerpoint/2010/main" val="104500100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103</a:t>
            </a:fld>
            <a:endParaRPr lang="es-ES" dirty="0"/>
          </a:p>
        </p:txBody>
      </p:sp>
    </p:spTree>
    <p:extLst>
      <p:ext uri="{BB962C8B-B14F-4D97-AF65-F5344CB8AC3E}">
        <p14:creationId xmlns:p14="http://schemas.microsoft.com/office/powerpoint/2010/main" val="336103368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104</a:t>
            </a:fld>
            <a:endParaRPr lang="es-ES" dirty="0"/>
          </a:p>
        </p:txBody>
      </p:sp>
    </p:spTree>
    <p:extLst>
      <p:ext uri="{BB962C8B-B14F-4D97-AF65-F5344CB8AC3E}">
        <p14:creationId xmlns:p14="http://schemas.microsoft.com/office/powerpoint/2010/main" val="223631708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 Botanic Garden_</a:t>
            </a:r>
          </a:p>
        </p:txBody>
      </p:sp>
      <p:sp>
        <p:nvSpPr>
          <p:cNvPr id="4" name="3 Marcador de número de diapositiva"/>
          <p:cNvSpPr>
            <a:spLocks noGrp="1"/>
          </p:cNvSpPr>
          <p:nvPr>
            <p:ph type="sldNum" sz="quarter" idx="10"/>
          </p:nvPr>
        </p:nvSpPr>
        <p:spPr/>
        <p:txBody>
          <a:bodyPr/>
          <a:lstStyle/>
          <a:p>
            <a:fld id="{6CC9DCF5-22D2-41C6-903E-FE77BF29B327}" type="slidenum">
              <a:rPr lang="es-ES" smtClean="0"/>
              <a:t>105</a:t>
            </a:fld>
            <a:endParaRPr lang="es-ES" dirty="0"/>
          </a:p>
        </p:txBody>
      </p:sp>
    </p:spTree>
    <p:extLst>
      <p:ext uri="{BB962C8B-B14F-4D97-AF65-F5344CB8AC3E}">
        <p14:creationId xmlns:p14="http://schemas.microsoft.com/office/powerpoint/2010/main" val="25484472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106</a:t>
            </a:fld>
            <a:endParaRPr lang="es-ES" dirty="0"/>
          </a:p>
        </p:txBody>
      </p:sp>
    </p:spTree>
    <p:extLst>
      <p:ext uri="{BB962C8B-B14F-4D97-AF65-F5344CB8AC3E}">
        <p14:creationId xmlns:p14="http://schemas.microsoft.com/office/powerpoint/2010/main" val="390833076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CC9DCF5-22D2-41C6-903E-FE77BF29B327}" type="slidenum">
              <a:rPr lang="es-ES" smtClean="0"/>
              <a:t>107</a:t>
            </a:fld>
            <a:endParaRPr lang="es-ES" dirty="0"/>
          </a:p>
        </p:txBody>
      </p:sp>
    </p:spTree>
    <p:extLst>
      <p:ext uri="{BB962C8B-B14F-4D97-AF65-F5344CB8AC3E}">
        <p14:creationId xmlns:p14="http://schemas.microsoft.com/office/powerpoint/2010/main" val="376843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94418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92145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67106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583182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76898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50318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19192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973076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48779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6727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215570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517185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59217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92170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150191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7225475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224809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806272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998417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72280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935703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093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3620781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60490434"/>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g"/></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g"/></Relationships>
</file>

<file path=ppt/slides/_rels/slide3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3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9.xml"/><Relationship Id="rId1" Type="http://schemas.openxmlformats.org/officeDocument/2006/relationships/slideLayout" Target="../slideLayouts/slideLayout18.xml"/><Relationship Id="rId4" Type="http://schemas.openxmlformats.org/officeDocument/2006/relationships/image" Target="../media/image57.jpg"/></Relationships>
</file>

<file path=ppt/slides/_rels/slide4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6.xml"/><Relationship Id="rId1" Type="http://schemas.openxmlformats.org/officeDocument/2006/relationships/slideLayout" Target="../slideLayouts/slideLayout18.xml"/><Relationship Id="rId6" Type="http://schemas.openxmlformats.org/officeDocument/2006/relationships/image" Target="../media/image77.jpg"/><Relationship Id="rId5" Type="http://schemas.openxmlformats.org/officeDocument/2006/relationships/image" Target="../media/image76.jpg"/><Relationship Id="rId4" Type="http://schemas.openxmlformats.org/officeDocument/2006/relationships/image" Target="../media/image75.jpg"/></Relationships>
</file>

<file path=ppt/slides/_rels/slide7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7.xml"/><Relationship Id="rId1" Type="http://schemas.openxmlformats.org/officeDocument/2006/relationships/slideLayout" Target="../slideLayouts/slideLayout18.xml"/><Relationship Id="rId6" Type="http://schemas.openxmlformats.org/officeDocument/2006/relationships/image" Target="../media/image81.jpg"/><Relationship Id="rId5" Type="http://schemas.openxmlformats.org/officeDocument/2006/relationships/image" Target="../media/image80.jpg"/><Relationship Id="rId4" Type="http://schemas.openxmlformats.org/officeDocument/2006/relationships/image" Target="../media/image79.jpg"/></Relationships>
</file>

<file path=ppt/slides/_rels/slide7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58.xml"/><Relationship Id="rId1" Type="http://schemas.openxmlformats.org/officeDocument/2006/relationships/slideLayout" Target="../slideLayouts/slideLayout18.xml"/><Relationship Id="rId6" Type="http://schemas.openxmlformats.org/officeDocument/2006/relationships/image" Target="../media/image85.jpg"/><Relationship Id="rId5" Type="http://schemas.openxmlformats.org/officeDocument/2006/relationships/image" Target="../media/image84.jpg"/><Relationship Id="rId4" Type="http://schemas.openxmlformats.org/officeDocument/2006/relationships/image" Target="../media/image83.jpg"/></Relationships>
</file>

<file path=ppt/slides/_rels/slide7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g"/><Relationship Id="rId7" Type="http://schemas.openxmlformats.org/officeDocument/2006/relationships/image" Target="../media/image93.jpg"/><Relationship Id="rId2" Type="http://schemas.openxmlformats.org/officeDocument/2006/relationships/notesSlide" Target="../notesSlides/notesSlide62.xml"/><Relationship Id="rId1" Type="http://schemas.openxmlformats.org/officeDocument/2006/relationships/slideLayout" Target="../slideLayouts/slideLayout18.xml"/><Relationship Id="rId6" Type="http://schemas.openxmlformats.org/officeDocument/2006/relationships/image" Target="../media/image92.jpeg"/><Relationship Id="rId5" Type="http://schemas.openxmlformats.org/officeDocument/2006/relationships/image" Target="../media/image91.jpg"/><Relationship Id="rId4" Type="http://schemas.openxmlformats.org/officeDocument/2006/relationships/image" Target="../media/image90.png"/></Relationships>
</file>

<file path=ppt/slides/_rels/slide7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89.xml"/><Relationship Id="rId1" Type="http://schemas.openxmlformats.org/officeDocument/2006/relationships/slideLayout" Target="../slideLayouts/slideLayout18.xml"/><Relationship Id="rId6" Type="http://schemas.openxmlformats.org/officeDocument/2006/relationships/image" Target="../media/image118.jpg"/><Relationship Id="rId5" Type="http://schemas.openxmlformats.org/officeDocument/2006/relationships/image" Target="../media/image123.jpeg"/><Relationship Id="rId4" Type="http://schemas.openxmlformats.org/officeDocument/2006/relationships/image" Target="../media/image122.jpeg"/></Relationships>
</file>

<file path=ppt/slides/_rels/slide107.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88640"/>
            <a:ext cx="6172200" cy="4320480"/>
          </a:xfrm>
        </p:spPr>
        <p:txBody>
          <a:bodyPr>
            <a:normAutofit/>
          </a:bodyPr>
          <a:lstStyle/>
          <a:p>
            <a:r>
              <a:rPr lang="es-ES" dirty="0"/>
              <a:t>EUROPA.-LA VUELTA AL MUNDO EN 865 JARDINES.-JARDINES INGLESES.-</a:t>
            </a:r>
            <a:r>
              <a:rPr lang="es-ES" sz="3100" dirty="0"/>
              <a:t>Mottistone Manor.-Mount Ephraim .-Muncaster Castle.-Munstead Wood.-Ness Botanic Garden</a:t>
            </a:r>
            <a:br>
              <a:rPr lang="es-ES" sz="3100" dirty="0"/>
            </a:br>
            <a:endParaRPr lang="es-ES" sz="3100" dirty="0"/>
          </a:p>
        </p:txBody>
      </p:sp>
      <p:sp>
        <p:nvSpPr>
          <p:cNvPr id="3" name="2 Subtítulo"/>
          <p:cNvSpPr>
            <a:spLocks noGrp="1"/>
          </p:cNvSpPr>
          <p:nvPr>
            <p:ph type="subTitle" idx="1"/>
          </p:nvPr>
        </p:nvSpPr>
        <p:spPr>
          <a:xfrm>
            <a:off x="2483768" y="4869160"/>
            <a:ext cx="4752528" cy="1371600"/>
          </a:xfrm>
        </p:spPr>
        <p:txBody>
          <a:bodyPr>
            <a:normAutofit/>
          </a:bodyPr>
          <a:lstStyle/>
          <a:p>
            <a:r>
              <a:rPr lang="es-ES" dirty="0"/>
              <a:t>Selección de textos y fotografías por</a:t>
            </a:r>
          </a:p>
          <a:p>
            <a:r>
              <a:rPr lang="es-ES" sz="2400" dirty="0"/>
              <a:t>JOSE ELIAS BONELLS</a:t>
            </a:r>
          </a:p>
          <a:p>
            <a:endParaRPr lang="es-ES" sz="2800" dirty="0"/>
          </a:p>
          <a:p>
            <a:endParaRPr lang="es-ES" dirty="0"/>
          </a:p>
        </p:txBody>
      </p:sp>
    </p:spTree>
    <p:extLst>
      <p:ext uri="{BB962C8B-B14F-4D97-AF65-F5344CB8AC3E}">
        <p14:creationId xmlns:p14="http://schemas.microsoft.com/office/powerpoint/2010/main" val="3268286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Mottistone Manor</a:t>
            </a:r>
          </a:p>
        </p:txBody>
      </p:sp>
      <p:sp>
        <p:nvSpPr>
          <p:cNvPr id="3" name="2 Marcador de contenido"/>
          <p:cNvSpPr>
            <a:spLocks noGrp="1"/>
          </p:cNvSpPr>
          <p:nvPr>
            <p:ph sz="quarter" idx="1"/>
          </p:nvPr>
        </p:nvSpPr>
        <p:spPr/>
        <p:txBody>
          <a:bodyPr/>
          <a:lstStyle/>
          <a:p>
            <a:r>
              <a:rPr lang="es-ES" dirty="0"/>
              <a:t>Mottistone es un pueblo de la Isla de Wight , situada en la popular zona turística de la parte posterior de la Wight . </a:t>
            </a:r>
          </a:p>
          <a:p>
            <a:r>
              <a:rPr lang="es-ES" dirty="0"/>
              <a:t> Se encuentra a 8 km al suroeste de Newport en el suroeste de la isla, y es el hogar de la National Trust 's Mottistone Manor .</a:t>
            </a:r>
          </a:p>
          <a:p>
            <a:r>
              <a:rPr lang="es-ES" dirty="0"/>
              <a:t>Mottistone Gardens, que es propiedad de la National Trust, es uno de los jardines más tranquilos y mágicos de la isla. </a:t>
            </a:r>
          </a:p>
          <a:p>
            <a:endParaRPr lang="es-ES" dirty="0"/>
          </a:p>
        </p:txBody>
      </p:sp>
    </p:spTree>
    <p:extLst>
      <p:ext uri="{BB962C8B-B14F-4D97-AF65-F5344CB8AC3E}">
        <p14:creationId xmlns:p14="http://schemas.microsoft.com/office/powerpoint/2010/main" val="3732975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76672"/>
            <a:ext cx="7467600" cy="5997280"/>
          </a:xfrm>
        </p:spPr>
        <p:txBody>
          <a:bodyPr>
            <a:normAutofit/>
          </a:bodyPr>
          <a:lstStyle/>
          <a:p>
            <a:r>
              <a:rPr lang="es-ES" dirty="0"/>
              <a:t> Situado en un valle con vistas al mar, al jardín con sus bordes de colores, los bancos de arbustos llenos y terrazas herbosas rodea una casa de estilo isabelino que está arrendada (por lo que no normalmente abierto a los visitantes. </a:t>
            </a:r>
          </a:p>
          <a:p>
            <a:r>
              <a:rPr lang="es-ES" dirty="0"/>
              <a:t> Los 5 acres de jardín contiene muchas áreas contrastantes. La frontera herbácea doble, que está llena de color a lo largo de la temporada linda con el jardín de rosas más formal, mientras que junto a las orillas de flores silvestres de la zona de hierba huerto están cubiertas de campanillas de primavera y flores de verano. El ajuste valle también da lugar a vías ocultos que conducen por encima de la mansión con vistas al campo de los alrededores hasta el mar.</a:t>
            </a:r>
          </a:p>
        </p:txBody>
      </p:sp>
    </p:spTree>
    <p:extLst>
      <p:ext uri="{BB962C8B-B14F-4D97-AF65-F5344CB8AC3E}">
        <p14:creationId xmlns:p14="http://schemas.microsoft.com/office/powerpoint/2010/main" val="3119109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2/22/Mottistone_Manor_and_Garden%2C_Isle_of_Wight_-_geograph.org.uk_-_6774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9079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366"/>
          <a:stretch/>
        </p:blipFill>
        <p:spPr>
          <a:xfrm>
            <a:off x="0" y="-99392"/>
            <a:ext cx="9144000" cy="6957392"/>
          </a:xfrm>
          <a:prstGeom prst="rect">
            <a:avLst/>
          </a:prstGeom>
        </p:spPr>
      </p:pic>
    </p:spTree>
    <p:extLst>
      <p:ext uri="{BB962C8B-B14F-4D97-AF65-F5344CB8AC3E}">
        <p14:creationId xmlns:p14="http://schemas.microsoft.com/office/powerpoint/2010/main" val="9437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824"/>
          <a:stretch/>
        </p:blipFill>
        <p:spPr>
          <a:xfrm>
            <a:off x="0" y="0"/>
            <a:ext cx="9144000" cy="6858000"/>
          </a:xfrm>
          <a:prstGeom prst="rect">
            <a:avLst/>
          </a:prstGeom>
        </p:spPr>
      </p:pic>
    </p:spTree>
    <p:extLst>
      <p:ext uri="{BB962C8B-B14F-4D97-AF65-F5344CB8AC3E}">
        <p14:creationId xmlns:p14="http://schemas.microsoft.com/office/powerpoint/2010/main" val="3173742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382" b="-136"/>
          <a:stretch/>
        </p:blipFill>
        <p:spPr>
          <a:xfrm>
            <a:off x="0" y="-171400"/>
            <a:ext cx="9144000" cy="7029400"/>
          </a:xfrm>
          <a:prstGeom prst="rect">
            <a:avLst/>
          </a:prstGeom>
        </p:spPr>
      </p:pic>
    </p:spTree>
    <p:extLst>
      <p:ext uri="{BB962C8B-B14F-4D97-AF65-F5344CB8AC3E}">
        <p14:creationId xmlns:p14="http://schemas.microsoft.com/office/powerpoint/2010/main" val="3851599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4535"/>
          <a:stretch/>
        </p:blipFill>
        <p:spPr>
          <a:xfrm>
            <a:off x="0" y="0"/>
            <a:ext cx="4572000"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spTree>
    <p:extLst>
      <p:ext uri="{BB962C8B-B14F-4D97-AF65-F5344CB8AC3E}">
        <p14:creationId xmlns:p14="http://schemas.microsoft.com/office/powerpoint/2010/main" val="2877029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4285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8256"/>
            <a:ext cx="4572000" cy="344725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0280" y="-18256"/>
            <a:ext cx="4553719"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spTree>
    <p:extLst>
      <p:ext uri="{BB962C8B-B14F-4D97-AF65-F5344CB8AC3E}">
        <p14:creationId xmlns:p14="http://schemas.microsoft.com/office/powerpoint/2010/main" val="4202784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29000"/>
            <a:ext cx="4644008"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008" y="0"/>
            <a:ext cx="4499992" cy="3429000"/>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b="5416"/>
          <a:stretch/>
        </p:blipFill>
        <p:spPr>
          <a:xfrm>
            <a:off x="4644008" y="3429000"/>
            <a:ext cx="4499992" cy="3429000"/>
          </a:xfrm>
          <a:prstGeom prst="rect">
            <a:avLst/>
          </a:prstGeom>
        </p:spPr>
      </p:pic>
    </p:spTree>
    <p:extLst>
      <p:ext uri="{BB962C8B-B14F-4D97-AF65-F5344CB8AC3E}">
        <p14:creationId xmlns:p14="http://schemas.microsoft.com/office/powerpoint/2010/main" val="465257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6076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0012"/>
            <a:ext cx="9324528" cy="6757988"/>
          </a:xfrm>
          <a:prstGeom prst="rect">
            <a:avLst/>
          </a:prstGeom>
        </p:spPr>
      </p:pic>
    </p:spTree>
    <p:extLst>
      <p:ext uri="{BB962C8B-B14F-4D97-AF65-F5344CB8AC3E}">
        <p14:creationId xmlns:p14="http://schemas.microsoft.com/office/powerpoint/2010/main" val="2315713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282159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2707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979542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Mount Ephraim gardens.-</a:t>
            </a:r>
          </a:p>
        </p:txBody>
      </p:sp>
      <p:sp>
        <p:nvSpPr>
          <p:cNvPr id="3" name="2 Marcador de contenido"/>
          <p:cNvSpPr>
            <a:spLocks noGrp="1"/>
          </p:cNvSpPr>
          <p:nvPr>
            <p:ph sz="quarter" idx="1"/>
          </p:nvPr>
        </p:nvSpPr>
        <p:spPr/>
        <p:txBody>
          <a:bodyPr>
            <a:normAutofit fontScale="92500"/>
          </a:bodyPr>
          <a:lstStyle/>
          <a:p>
            <a:r>
              <a:rPr lang="es-ES" dirty="0"/>
              <a:t>Mount Ephraim Jardines es un Edwardian jardines en terrazas ubicadas en Hernhill , cerca de la calle Boughton , Reino Unido.</a:t>
            </a:r>
          </a:p>
          <a:p>
            <a:r>
              <a:rPr lang="es-ES" dirty="0"/>
              <a:t>Los jardines están distribuidas alrededor de un grado II casa y  (3.200.000 m 2 ) inmuebles.</a:t>
            </a:r>
          </a:p>
          <a:p>
            <a:r>
              <a:rPr lang="es-ES" dirty="0"/>
              <a:t> El edificio fue construido en 1695, y luego reconstruida en 1878 y luego se extendió 1913 todo para la familia de Dawes. </a:t>
            </a:r>
          </a:p>
          <a:p>
            <a:r>
              <a:rPr lang="es-ES" dirty="0"/>
              <a:t>Mount Ephraim jardines tienen una gran colección de bulbos de primavera, los árboles y arbustos, incluyendo los rododendros , muchos tipos de camelias y magnolias . Ofrece varias salas, incluyendo el Jardín de las Rosas del Milenio.</a:t>
            </a:r>
          </a:p>
          <a:p>
            <a:endParaRPr lang="es-ES" dirty="0"/>
          </a:p>
          <a:p>
            <a:endParaRPr lang="es-ES" dirty="0"/>
          </a:p>
          <a:p>
            <a:endParaRPr lang="es-ES" dirty="0"/>
          </a:p>
        </p:txBody>
      </p:sp>
    </p:spTree>
    <p:extLst>
      <p:ext uri="{BB962C8B-B14F-4D97-AF65-F5344CB8AC3E}">
        <p14:creationId xmlns:p14="http://schemas.microsoft.com/office/powerpoint/2010/main" val="178028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Los jardines fueron diseñados en la década de 1900, pero después de la negligencia en tiempos de guerra (cuando la mayoría de los hombres adultos fueron alistados en los servicios de tiempo de guerra) fueron restaurados sustancialmente por Mary y Bill Dawes desde principios de 1950.</a:t>
            </a:r>
          </a:p>
          <a:p>
            <a:r>
              <a:rPr lang="es-ES" dirty="0"/>
              <a:t> María Dawes estaba involucrada en la gestión del día a día de los jardines hasta que murió en 2009, a la edad de 93. </a:t>
            </a:r>
          </a:p>
          <a:p>
            <a:r>
              <a:rPr lang="es-ES" dirty="0"/>
              <a:t>Mount Ephraim nunca ha sido un jardín 'profesional' mantenido, pero María había siempre había tenido amor para él.</a:t>
            </a:r>
          </a:p>
        </p:txBody>
      </p:sp>
    </p:spTree>
    <p:extLst>
      <p:ext uri="{BB962C8B-B14F-4D97-AF65-F5344CB8AC3E}">
        <p14:creationId xmlns:p14="http://schemas.microsoft.com/office/powerpoint/2010/main" val="2681193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normAutofit fontScale="92500" lnSpcReduction="10000"/>
          </a:bodyPr>
          <a:lstStyle/>
          <a:p>
            <a:r>
              <a:rPr lang="es-ES" dirty="0"/>
              <a:t>También tiene una gran castaño dulce , plantado para conmemorar la batalla de Waterloo . </a:t>
            </a:r>
          </a:p>
          <a:p>
            <a:r>
              <a:rPr lang="es-ES" dirty="0"/>
              <a:t>El 'Miz-laberinto' fue plantado en 2004 en las laderas de un antiguo viñedo . Sobre la base de un antiguo laberinto llamado Mizmaze (Mary Dawes, que vivió en el Monte Efraín durante sesenta años, siempre fue conocido por la familia y amigos como "Miz ').</a:t>
            </a:r>
          </a:p>
          <a:p>
            <a:r>
              <a:rPr lang="es-ES" dirty="0"/>
              <a:t> Se ha creado por el diseñador de jardín Sarah Morgan. Aunque está basado en un diseño tradicional laberinto, el diseño incorpora algunos callejones sin salida, por lo que es un híbrido entre un laberinto y un laberinto. </a:t>
            </a:r>
          </a:p>
          <a:p>
            <a:r>
              <a:rPr lang="es-ES" dirty="0"/>
              <a:t>El patrón de los caminos de hierba está marcado con combinaciones de alto crecimiento hierbas ornamentales y coloridas herbáceas plantas perennes . </a:t>
            </a:r>
          </a:p>
          <a:p>
            <a:r>
              <a:rPr lang="es-ES" dirty="0"/>
              <a:t>El jardín de rocas junto con el jardín de agua, se basa en una serie de piscinas adornadas con un puente de piedra y las japonesas linternas de piedra.</a:t>
            </a:r>
          </a:p>
        </p:txBody>
      </p:sp>
    </p:spTree>
    <p:extLst>
      <p:ext uri="{BB962C8B-B14F-4D97-AF65-F5344CB8AC3E}">
        <p14:creationId xmlns:p14="http://schemas.microsoft.com/office/powerpoint/2010/main" val="4084607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El Topiary del jardín ha sido cortado en una diversas aves y animales, así como objetos de recuerdo de la Primera Guerra Mundial en tejo recortado . </a:t>
            </a:r>
          </a:p>
          <a:p>
            <a:r>
              <a:rPr lang="es-ES" dirty="0"/>
              <a:t>La larga frontera herbácea , tiene un refugio contra el viento pared de ladrillo dando y que proporciona color a lo largo de la época de floración.</a:t>
            </a:r>
          </a:p>
          <a:p>
            <a:r>
              <a:rPr lang="es-ES" dirty="0"/>
              <a:t>El arboreto fue plantado para conmemorar el 80 cumpleaños de  María Dawes 'y también los 300 años de la propiedad del monte de Efraín de la familia. Situado en un montículo artificial, el son le da ahora vistas de bosques Blean, iglesia Hernhill y el Miz Maze.</a:t>
            </a:r>
          </a:p>
          <a:p>
            <a:r>
              <a:rPr lang="es-ES" dirty="0"/>
              <a:t>Los jardines también incluyen un Ha-ha , que fue construido en el siglo XVIII de ladrillo rojo. Está a unos 3 metros de altura, y aproximadamente 100 metros de longitud. Tiene una doble curva.</a:t>
            </a:r>
          </a:p>
        </p:txBody>
      </p:sp>
    </p:spTree>
    <p:extLst>
      <p:ext uri="{BB962C8B-B14F-4D97-AF65-F5344CB8AC3E}">
        <p14:creationId xmlns:p14="http://schemas.microsoft.com/office/powerpoint/2010/main" val="3181896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58195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9986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 y="0"/>
            <a:ext cx="9139238" cy="6858000"/>
          </a:xfrm>
          <a:prstGeom prst="rect">
            <a:avLst/>
          </a:prstGeom>
        </p:spPr>
      </p:pic>
    </p:spTree>
    <p:extLst>
      <p:ext uri="{BB962C8B-B14F-4D97-AF65-F5344CB8AC3E}">
        <p14:creationId xmlns:p14="http://schemas.microsoft.com/office/powerpoint/2010/main" val="2231687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433048" cy="6857999"/>
          </a:xfrm>
          <a:prstGeom prst="rect">
            <a:avLst/>
          </a:prstGeom>
        </p:spPr>
      </p:pic>
    </p:spTree>
    <p:extLst>
      <p:ext uri="{BB962C8B-B14F-4D97-AF65-F5344CB8AC3E}">
        <p14:creationId xmlns:p14="http://schemas.microsoft.com/office/powerpoint/2010/main" val="2092470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34562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05279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91842"/>
            <a:ext cx="4572000" cy="334952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3391842"/>
            <a:ext cx="4597127" cy="3439269"/>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0"/>
            <a:ext cx="4571999" cy="339184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0"/>
            <a:ext cx="4597126" cy="3391842"/>
          </a:xfrm>
          <a:prstGeom prst="rect">
            <a:avLst/>
          </a:prstGeom>
        </p:spPr>
      </p:pic>
    </p:spTree>
    <p:extLst>
      <p:ext uri="{BB962C8B-B14F-4D97-AF65-F5344CB8AC3E}">
        <p14:creationId xmlns:p14="http://schemas.microsoft.com/office/powerpoint/2010/main" val="3807574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91559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3815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1500" y="0"/>
            <a:ext cx="47625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381500"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81500" y="3429000"/>
            <a:ext cx="4762500" cy="3429000"/>
          </a:xfrm>
          <a:prstGeom prst="rect">
            <a:avLst/>
          </a:prstGeom>
        </p:spPr>
      </p:pic>
    </p:spTree>
    <p:extLst>
      <p:ext uri="{BB962C8B-B14F-4D97-AF65-F5344CB8AC3E}">
        <p14:creationId xmlns:p14="http://schemas.microsoft.com/office/powerpoint/2010/main" val="9834957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76909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2743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006"/>
            <a:ext cx="9144000" cy="6807994"/>
          </a:xfrm>
          <a:prstGeom prst="rect">
            <a:avLst/>
          </a:prstGeom>
        </p:spPr>
      </p:pic>
    </p:spTree>
    <p:extLst>
      <p:ext uri="{BB962C8B-B14F-4D97-AF65-F5344CB8AC3E}">
        <p14:creationId xmlns:p14="http://schemas.microsoft.com/office/powerpoint/2010/main" val="23958990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0" y="0"/>
            <a:ext cx="4422254"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0" y="3429000"/>
            <a:ext cx="4566270" cy="323048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spTree>
    <p:extLst>
      <p:ext uri="{BB962C8B-B14F-4D97-AF65-F5344CB8AC3E}">
        <p14:creationId xmlns:p14="http://schemas.microsoft.com/office/powerpoint/2010/main" val="26266180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95853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6188630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0705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a:xfrm>
            <a:off x="1187624" y="274638"/>
            <a:ext cx="6737176" cy="1143000"/>
          </a:xfrm>
        </p:spPr>
        <p:txBody>
          <a:bodyPr/>
          <a:lstStyle/>
          <a:p>
            <a:pPr eaLnBrk="1" hangingPunct="1"/>
            <a:r>
              <a:rPr lang="es-ES" dirty="0"/>
              <a:t>Muncaster Castle</a:t>
            </a:r>
          </a:p>
        </p:txBody>
      </p:sp>
      <p:sp>
        <p:nvSpPr>
          <p:cNvPr id="19459" name="2 Marcador de contenido"/>
          <p:cNvSpPr>
            <a:spLocks noGrp="1"/>
          </p:cNvSpPr>
          <p:nvPr>
            <p:ph sz="quarter" idx="1"/>
          </p:nvPr>
        </p:nvSpPr>
        <p:spPr>
          <a:xfrm>
            <a:off x="914400" y="2060575"/>
            <a:ext cx="7113984" cy="3959225"/>
          </a:xfrm>
        </p:spPr>
        <p:txBody>
          <a:bodyPr>
            <a:normAutofit/>
          </a:bodyPr>
          <a:lstStyle/>
          <a:p>
            <a:pPr eaLnBrk="1" hangingPunct="1"/>
            <a:r>
              <a:rPr lang="es-ES" b="1" dirty="0"/>
              <a:t>Muncaster Castle</a:t>
            </a:r>
            <a:r>
              <a:rPr lang="es-ES" dirty="0"/>
              <a:t> es un castillo de propiedad privada con vista al río Esk , una milla al sur de la ciudad al oeste a la costa de Ravenglass en Cumbria , Inglaterra .</a:t>
            </a:r>
          </a:p>
          <a:p>
            <a:pPr eaLnBrk="1" hangingPunct="1"/>
            <a:r>
              <a:rPr lang="es-ES" dirty="0"/>
              <a:t>El castillo Muncaster  es actualmente propiedad de la familia Pennington, que han vivido en Muncaster por lo menos 800 años</a:t>
            </a:r>
            <a:r>
              <a:rPr lang="es-ES" sz="2800" dirty="0"/>
              <a:t>. </a:t>
            </a:r>
          </a:p>
        </p:txBody>
      </p:sp>
    </p:spTree>
    <p:extLst>
      <p:ext uri="{BB962C8B-B14F-4D97-AF65-F5344CB8AC3E}">
        <p14:creationId xmlns:p14="http://schemas.microsoft.com/office/powerpoint/2010/main" val="22508752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981075"/>
            <a:ext cx="7185992" cy="5038725"/>
          </a:xfrm>
        </p:spPr>
        <p:txBody>
          <a:bodyPr/>
          <a:lstStyle/>
          <a:p>
            <a:pPr eaLnBrk="1" hangingPunct="1"/>
            <a:r>
              <a:rPr lang="es-ES" dirty="0"/>
              <a:t>Las partes más antiguas del castillo incluyen el Gran Palacio y del siglo XIV la torre pele  , un tipo de reloj-torre fortificado único en la región fronteriza inglésa-escocesa.</a:t>
            </a:r>
          </a:p>
          <a:p>
            <a:pPr eaLnBrk="1" hangingPunct="1"/>
            <a:r>
              <a:rPr lang="es-ES" dirty="0"/>
              <a:t>La finca está situada en la campiña baja densidad de población y paisajístico, entre el Mar de Irlanda y de paso Hardknott, cerca de la montaña más alta de Inglaterra, Scafell Pike</a:t>
            </a:r>
            <a:r>
              <a:rPr lang="es-ES" sz="2800" dirty="0"/>
              <a:t>.</a:t>
            </a:r>
          </a:p>
          <a:p>
            <a:pPr eaLnBrk="1" hangingPunct="1"/>
            <a:endParaRPr lang="es-ES" dirty="0"/>
          </a:p>
        </p:txBody>
      </p:sp>
    </p:spTree>
    <p:extLst>
      <p:ext uri="{BB962C8B-B14F-4D97-AF65-F5344CB8AC3E}">
        <p14:creationId xmlns:p14="http://schemas.microsoft.com/office/powerpoint/2010/main" val="24194893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Muncaste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93048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Muncas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22234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Muncaster Castle.-1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14545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Muncaster Cas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47587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Muncster Castl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46646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16632572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9711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08546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94436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332769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27698"/>
            <a:ext cx="9144000" cy="3530302"/>
          </a:xfrm>
          <a:prstGeom prst="rect">
            <a:avLst/>
          </a:prstGeom>
        </p:spPr>
      </p:pic>
    </p:spTree>
    <p:extLst>
      <p:ext uri="{BB962C8B-B14F-4D97-AF65-F5344CB8AC3E}">
        <p14:creationId xmlns:p14="http://schemas.microsoft.com/office/powerpoint/2010/main" val="1242757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28867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42"/>
          <a:stretch/>
        </p:blipFill>
        <p:spPr>
          <a:xfrm>
            <a:off x="0" y="0"/>
            <a:ext cx="9144000" cy="6858000"/>
          </a:xfrm>
          <a:prstGeom prst="rect">
            <a:avLst/>
          </a:prstGeom>
        </p:spPr>
      </p:pic>
    </p:spTree>
    <p:extLst>
      <p:ext uri="{BB962C8B-B14F-4D97-AF65-F5344CB8AC3E}">
        <p14:creationId xmlns:p14="http://schemas.microsoft.com/office/powerpoint/2010/main" val="8407376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5592671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510713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8" y="0"/>
            <a:ext cx="9215438" cy="6858000"/>
          </a:xfrm>
          <a:prstGeom prst="rect">
            <a:avLst/>
          </a:prstGeom>
        </p:spPr>
      </p:pic>
    </p:spTree>
    <p:extLst>
      <p:ext uri="{BB962C8B-B14F-4D97-AF65-F5344CB8AC3E}">
        <p14:creationId xmlns:p14="http://schemas.microsoft.com/office/powerpoint/2010/main" val="23997693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Munstead Wood</a:t>
            </a:r>
          </a:p>
        </p:txBody>
      </p:sp>
      <p:sp>
        <p:nvSpPr>
          <p:cNvPr id="3" name="2 Marcador de contenido"/>
          <p:cNvSpPr>
            <a:spLocks noGrp="1"/>
          </p:cNvSpPr>
          <p:nvPr>
            <p:ph sz="quarter" idx="1"/>
          </p:nvPr>
        </p:nvSpPr>
        <p:spPr/>
        <p:txBody>
          <a:bodyPr>
            <a:normAutofit lnSpcReduction="10000"/>
          </a:bodyPr>
          <a:lstStyle/>
          <a:p>
            <a:r>
              <a:rPr lang="es-ES" dirty="0"/>
              <a:t>Munstead Wood es un grado I enumerado casa y jardín en Munstead Heath , Busbridge en el límite de la ciudad de Godalming , en Surrey, Inglaterra, (1,6 km) al sur-este del centro de la ciudad. </a:t>
            </a:r>
          </a:p>
          <a:p>
            <a:r>
              <a:rPr lang="es-ES" dirty="0"/>
              <a:t>El jardín fue creado primero, por el diseñador de jardín Gertrude Jekyll , y llegó a ser ampliamente conocido a través de sus libros y artículos prolíficos en revistas como Country Life . </a:t>
            </a:r>
          </a:p>
          <a:p>
            <a:r>
              <a:rPr lang="es-ES" dirty="0"/>
              <a:t>El Arts and Crafts estilo casa, en la que vivió Jekyll 1897-1932, fue diseñado por el arquitecto Edwin Lutyens para complementar el jardín.</a:t>
            </a:r>
          </a:p>
          <a:p>
            <a:endParaRPr lang="es-ES" dirty="0"/>
          </a:p>
        </p:txBody>
      </p:sp>
    </p:spTree>
    <p:extLst>
      <p:ext uri="{BB962C8B-B14F-4D97-AF65-F5344CB8AC3E}">
        <p14:creationId xmlns:p14="http://schemas.microsoft.com/office/powerpoint/2010/main" val="6562786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Munstead Wood fue el primero de una serie de colaboraciones influyentes entre Lutyens y Jekyll en casa y el jardín de diseño. </a:t>
            </a:r>
          </a:p>
          <a:p>
            <a:r>
              <a:rPr lang="es-ES" dirty="0"/>
              <a:t>El número de estas colaboraciones se ha estimado en alrededor de 120;  otros bien conocidos incluyen Decanato Jardín en Berkshire y Hestercombe Casa Jekyll compró Munstead Wood en 1882  o 1883,  al otro lado de Munstead Heath Road desde Munstead House, en la que había estado viviendo con su madre desde 1878. </a:t>
            </a:r>
          </a:p>
          <a:p>
            <a:r>
              <a:rPr lang="es-ES" dirty="0"/>
              <a:t>A parte de Munstead Heath,  Munstead Wood fue un área triangular de (6,1 hectáreas) en total, en pendiente hacia arriba desde su esquina noroeste, que era un campo de arena, a  (3,6 hectáreas) de los antiguos bosques de pinos escoceses  en el suelo de Somerset. </a:t>
            </a:r>
          </a:p>
        </p:txBody>
      </p:sp>
    </p:spTree>
    <p:extLst>
      <p:ext uri="{BB962C8B-B14F-4D97-AF65-F5344CB8AC3E}">
        <p14:creationId xmlns:p14="http://schemas.microsoft.com/office/powerpoint/2010/main" val="32729192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Jekyll transformó Munstead Wood gradualmente durante muchos años. </a:t>
            </a:r>
          </a:p>
          <a:p>
            <a:r>
              <a:rPr lang="es-ES" dirty="0"/>
              <a:t> Se permitió el talar bosques para volver a crecer, pero diluido los árboles jóvenes, la creación de áreas de diferentes variedades y diferentes combinaciones de variedades,  y dieron a cada área de su propia plantas auxiliares de flores y arbustos. </a:t>
            </a:r>
          </a:p>
          <a:p>
            <a:r>
              <a:rPr lang="es-ES" dirty="0"/>
              <a:t>El jardín arbolado resultante fue visto a través de una serie de largo paseos por el bosque. </a:t>
            </a:r>
          </a:p>
          <a:p>
            <a:r>
              <a:rPr lang="es-ES" dirty="0"/>
              <a:t> Más cerca de la casa del bosque fusionaron poco a poco en el césped. </a:t>
            </a:r>
          </a:p>
          <a:p>
            <a:r>
              <a:rPr lang="es-ES" dirty="0"/>
              <a:t> jardines estacionales florecido en la serie a través del año: el "jardín de la primavera", el "jardín escondido" , el "jardín de junio",  y la principal frontera herbácea ,  (61 m) de largo, que florecía desde julio hasta octubre. </a:t>
            </a:r>
          </a:p>
        </p:txBody>
      </p:sp>
    </p:spTree>
    <p:extLst>
      <p:ext uri="{BB962C8B-B14F-4D97-AF65-F5344CB8AC3E}">
        <p14:creationId xmlns:p14="http://schemas.microsoft.com/office/powerpoint/2010/main" val="18680329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Cada jardín exhibida dispuestos cuidadosamente tonos de color.</a:t>
            </a:r>
          </a:p>
          <a:p>
            <a:r>
              <a:rPr lang="es-ES" dirty="0"/>
              <a:t>Jekyll convirtió el campo inferior en un jardín de la cocina.  Había también un vivero de plantas de las que se suministra plantas para sus clientes. También crían variedades mejoradas de plantas tales como Munstead prímulas.</a:t>
            </a:r>
          </a:p>
          <a:p>
            <a:r>
              <a:rPr lang="es-ES" dirty="0"/>
              <a:t>El jardín de Munstead Wood llegó a ser ampliamente conocido como un resultado de las descripciones y fotografías de Jekyll, en sus libros,. Su jardín fue notablemente registró en la vida de país en los años siguientes por el fotógrafo Charles Latham y Herbert Cowley .</a:t>
            </a:r>
          </a:p>
          <a:p>
            <a:r>
              <a:rPr lang="es-ES" dirty="0"/>
              <a:t>Los jardines junto a la casa principal se han restaurado en privado.  </a:t>
            </a:r>
          </a:p>
        </p:txBody>
      </p:sp>
    </p:spTree>
    <p:extLst>
      <p:ext uri="{BB962C8B-B14F-4D97-AF65-F5344CB8AC3E}">
        <p14:creationId xmlns:p14="http://schemas.microsoft.com/office/powerpoint/2010/main" val="33110671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44776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67156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67824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2666878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84343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98505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35140"/>
          </a:xfrm>
          <a:prstGeom prst="rect">
            <a:avLst/>
          </a:prstGeom>
        </p:spPr>
      </p:pic>
    </p:spTree>
    <p:extLst>
      <p:ext uri="{BB962C8B-B14F-4D97-AF65-F5344CB8AC3E}">
        <p14:creationId xmlns:p14="http://schemas.microsoft.com/office/powerpoint/2010/main" val="5024157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14595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8"/>
            <a:ext cx="9144000" cy="6858000"/>
          </a:xfrm>
          <a:prstGeom prst="rect">
            <a:avLst/>
          </a:prstGeom>
        </p:spPr>
      </p:pic>
    </p:spTree>
    <p:extLst>
      <p:ext uri="{BB962C8B-B14F-4D97-AF65-F5344CB8AC3E}">
        <p14:creationId xmlns:p14="http://schemas.microsoft.com/office/powerpoint/2010/main" val="33888541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32445409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34314445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67500" y="3562350"/>
            <a:ext cx="2476500" cy="329565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140968"/>
            <a:ext cx="9144000" cy="3621011"/>
          </a:xfrm>
          <a:prstGeom prst="rect">
            <a:avLst/>
          </a:prstGeom>
        </p:spPr>
      </p:pic>
    </p:spTree>
    <p:extLst>
      <p:ext uri="{BB962C8B-B14F-4D97-AF65-F5344CB8AC3E}">
        <p14:creationId xmlns:p14="http://schemas.microsoft.com/office/powerpoint/2010/main" val="33958011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3501008"/>
            <a:ext cx="4572000" cy="33569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71400"/>
            <a:ext cx="4572000" cy="36724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spTree>
    <p:extLst>
      <p:ext uri="{BB962C8B-B14F-4D97-AF65-F5344CB8AC3E}">
        <p14:creationId xmlns:p14="http://schemas.microsoft.com/office/powerpoint/2010/main" val="22007283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22" y="-24557"/>
            <a:ext cx="4490269" cy="338154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0" y="1"/>
            <a:ext cx="4644009"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356992"/>
            <a:ext cx="4499990" cy="350100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1" y="3356993"/>
            <a:ext cx="4644007" cy="3501007"/>
          </a:xfrm>
          <a:prstGeom prst="rect">
            <a:avLst/>
          </a:prstGeom>
        </p:spPr>
      </p:pic>
    </p:spTree>
    <p:extLst>
      <p:ext uri="{BB962C8B-B14F-4D97-AF65-F5344CB8AC3E}">
        <p14:creationId xmlns:p14="http://schemas.microsoft.com/office/powerpoint/2010/main" val="4443312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38562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2500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77618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0939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8118" y="-1"/>
            <a:ext cx="3585882" cy="25431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78" y="5114925"/>
            <a:ext cx="2619375" cy="17430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7475" y="2543175"/>
            <a:ext cx="6486525" cy="4314825"/>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278" y="2543175"/>
            <a:ext cx="2619375" cy="2571750"/>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1"/>
            <a:ext cx="5510840" cy="2543174"/>
          </a:xfrm>
          <a:prstGeom prst="rect">
            <a:avLst/>
          </a:prstGeom>
        </p:spPr>
      </p:pic>
    </p:spTree>
    <p:extLst>
      <p:ext uri="{BB962C8B-B14F-4D97-AF65-F5344CB8AC3E}">
        <p14:creationId xmlns:p14="http://schemas.microsoft.com/office/powerpoint/2010/main" val="12813846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29554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94998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Ness Botanic Garden.-Cheshire </a:t>
            </a:r>
          </a:p>
        </p:txBody>
      </p:sp>
      <p:sp>
        <p:nvSpPr>
          <p:cNvPr id="3" name="2 Marcador de contenido"/>
          <p:cNvSpPr>
            <a:spLocks noGrp="1"/>
          </p:cNvSpPr>
          <p:nvPr>
            <p:ph sz="quarter" idx="1"/>
          </p:nvPr>
        </p:nvSpPr>
        <p:spPr/>
        <p:txBody>
          <a:bodyPr/>
          <a:lstStyle/>
          <a:p>
            <a:r>
              <a:rPr lang="es-ES" dirty="0"/>
              <a:t>El Jardín Botánico Ness está situado cerca de la frontera inglésa y el galés en Cheshire , cerca de la ciudad de Chester .</a:t>
            </a:r>
          </a:p>
          <a:p>
            <a:r>
              <a:rPr lang="es-ES" dirty="0"/>
              <a:t> Ocupan un sitio de 64 acres con vistas a la ría de Dee. </a:t>
            </a:r>
          </a:p>
          <a:p>
            <a:r>
              <a:rPr lang="es-ES" dirty="0"/>
              <a:t>Los jardines han evolucionado desde que Arthur Kilpin Bulley (1861-1942), un comerciante de algodón rico de Liverpool ,  financió muchos recolectores de plantas de jardín incluyendo George Forrest y Frank Kingdon-Ward .</a:t>
            </a:r>
          </a:p>
        </p:txBody>
      </p:sp>
    </p:spTree>
    <p:extLst>
      <p:ext uri="{BB962C8B-B14F-4D97-AF65-F5344CB8AC3E}">
        <p14:creationId xmlns:p14="http://schemas.microsoft.com/office/powerpoint/2010/main" val="22129674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Arthur comenzó a crear el jardín en 1898. </a:t>
            </a:r>
          </a:p>
          <a:p>
            <a:r>
              <a:rPr lang="es-ES" dirty="0"/>
              <a:t>En 1948 su hija Lois dio a los jardines en un fideicomiso condicional a la Universidad de Liverpool . </a:t>
            </a:r>
          </a:p>
          <a:p>
            <a:r>
              <a:rPr lang="es-ES" dirty="0"/>
              <a:t>Como condición para el Fideicomiso, el Jardín deben permanecer abiertos al público.</a:t>
            </a:r>
          </a:p>
          <a:p>
            <a:r>
              <a:rPr lang="es-ES" dirty="0"/>
              <a:t> Ellos están en el Registro Nacional de Parques y jardines históricos y se califican II. </a:t>
            </a:r>
          </a:p>
          <a:p>
            <a:r>
              <a:rPr lang="es-ES" dirty="0"/>
              <a:t> Los jardines tienen muchos especímenes de árboles y flores; </a:t>
            </a:r>
          </a:p>
          <a:p>
            <a:r>
              <a:rPr lang="es-ES" dirty="0"/>
              <a:t>Paseos Snowdrop se llevan a cabo durante la época de floración.</a:t>
            </a:r>
          </a:p>
        </p:txBody>
      </p:sp>
    </p:spTree>
    <p:extLst>
      <p:ext uri="{BB962C8B-B14F-4D97-AF65-F5344CB8AC3E}">
        <p14:creationId xmlns:p14="http://schemas.microsoft.com/office/powerpoint/2010/main" val="42511634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57072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80325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6" y="0"/>
            <a:ext cx="9144000" cy="6858000"/>
          </a:xfrm>
          <a:prstGeom prst="rect">
            <a:avLst/>
          </a:prstGeom>
        </p:spPr>
      </p:pic>
    </p:spTree>
    <p:extLst>
      <p:ext uri="{BB962C8B-B14F-4D97-AF65-F5344CB8AC3E}">
        <p14:creationId xmlns:p14="http://schemas.microsoft.com/office/powerpoint/2010/main" val="1662769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9" y="0"/>
            <a:ext cx="9126141" cy="6858000"/>
          </a:xfrm>
          <a:prstGeom prst="rect">
            <a:avLst/>
          </a:prstGeom>
        </p:spPr>
      </p:pic>
    </p:spTree>
    <p:extLst>
      <p:ext uri="{BB962C8B-B14F-4D97-AF65-F5344CB8AC3E}">
        <p14:creationId xmlns:p14="http://schemas.microsoft.com/office/powerpoint/2010/main" val="12410119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9" y="0"/>
            <a:ext cx="9126141" cy="6858000"/>
          </a:xfrm>
          <a:prstGeom prst="rect">
            <a:avLst/>
          </a:prstGeom>
        </p:spPr>
      </p:pic>
    </p:spTree>
    <p:extLst>
      <p:ext uri="{BB962C8B-B14F-4D97-AF65-F5344CB8AC3E}">
        <p14:creationId xmlns:p14="http://schemas.microsoft.com/office/powerpoint/2010/main" val="18361369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38370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36527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30886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67835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7335558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246371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40"/>
            <a:ext cx="9144000" cy="6855920"/>
          </a:xfrm>
          <a:prstGeom prst="rect">
            <a:avLst/>
          </a:prstGeom>
        </p:spPr>
      </p:pic>
    </p:spTree>
    <p:extLst>
      <p:ext uri="{BB962C8B-B14F-4D97-AF65-F5344CB8AC3E}">
        <p14:creationId xmlns:p14="http://schemas.microsoft.com/office/powerpoint/2010/main" val="337535528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98747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7933545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26003797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440148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12118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75261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116632"/>
            <a:ext cx="9324528" cy="6741368"/>
          </a:xfrm>
          <a:prstGeom prst="rect">
            <a:avLst/>
          </a:prstGeom>
        </p:spPr>
      </p:pic>
    </p:spTree>
    <p:extLst>
      <p:ext uri="{BB962C8B-B14F-4D97-AF65-F5344CB8AC3E}">
        <p14:creationId xmlns:p14="http://schemas.microsoft.com/office/powerpoint/2010/main" val="175883399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9563237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5260"/>
            <a:ext cx="9252520" cy="6682740"/>
          </a:xfrm>
          <a:prstGeom prst="rect">
            <a:avLst/>
          </a:prstGeom>
        </p:spPr>
      </p:pic>
    </p:spTree>
    <p:extLst>
      <p:ext uri="{BB962C8B-B14F-4D97-AF65-F5344CB8AC3E}">
        <p14:creationId xmlns:p14="http://schemas.microsoft.com/office/powerpoint/2010/main" val="17240041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277003896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371090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34289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257494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62264"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29000"/>
            <a:ext cx="4662264"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62264" y="0"/>
            <a:ext cx="4662264"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62264" y="3429000"/>
            <a:ext cx="4481736" cy="3429000"/>
          </a:xfrm>
          <a:prstGeom prst="rect">
            <a:avLst/>
          </a:prstGeom>
        </p:spPr>
      </p:pic>
    </p:spTree>
    <p:extLst>
      <p:ext uri="{BB962C8B-B14F-4D97-AF65-F5344CB8AC3E}">
        <p14:creationId xmlns:p14="http://schemas.microsoft.com/office/powerpoint/2010/main" val="80000874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830242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274</TotalTime>
  <Words>1890</Words>
  <Application>Microsoft Office PowerPoint</Application>
  <PresentationFormat>Presentación en pantalla (4:3)</PresentationFormat>
  <Paragraphs>235</Paragraphs>
  <Slides>107</Slides>
  <Notes>90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107</vt:i4>
      </vt:variant>
    </vt:vector>
  </HeadingPairs>
  <TitlesOfParts>
    <vt:vector size="114" baseType="lpstr">
      <vt:lpstr>Arial</vt:lpstr>
      <vt:lpstr>Calibri</vt:lpstr>
      <vt:lpstr>Century Schoolbook</vt:lpstr>
      <vt:lpstr>Wingdings</vt:lpstr>
      <vt:lpstr>Wingdings 2</vt:lpstr>
      <vt:lpstr>1_Default Theme</vt:lpstr>
      <vt:lpstr>Default Theme</vt:lpstr>
      <vt:lpstr>EUROPA.-LA VUELTA AL MUNDO EN 865 JARDINES.-JARDINES INGLESES.-Mottistone Manor.-Mount Ephraim .-Muncaster Castle.-Munstead Wood.-Ness Botanic Garden </vt:lpstr>
      <vt:lpstr>Mottistone Manor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Mount Ephraim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Muncaster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Munstead Wood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Ness Botanic Garden.-Cheshire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JARDINES.-JARDINES INGLESES.-</dc:title>
  <dc:creator>Josep</dc:creator>
  <cp:lastModifiedBy>Usuario</cp:lastModifiedBy>
  <cp:revision>14</cp:revision>
  <dcterms:created xsi:type="dcterms:W3CDTF">2015-01-09T08:04:35Z</dcterms:created>
  <dcterms:modified xsi:type="dcterms:W3CDTF">2018-03-07T08:19:14Z</dcterms:modified>
</cp:coreProperties>
</file>