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43"/>
  </p:notesMasterIdLst>
  <p:sldIdLst>
    <p:sldId id="257" r:id="rId3"/>
    <p:sldId id="258" r:id="rId4"/>
    <p:sldId id="259" r:id="rId5"/>
    <p:sldId id="275" r:id="rId6"/>
    <p:sldId id="272" r:id="rId7"/>
    <p:sldId id="269" r:id="rId8"/>
    <p:sldId id="270" r:id="rId9"/>
    <p:sldId id="260" r:id="rId10"/>
    <p:sldId id="261" r:id="rId11"/>
    <p:sldId id="262" r:id="rId12"/>
    <p:sldId id="263" r:id="rId13"/>
    <p:sldId id="264" r:id="rId14"/>
    <p:sldId id="280" r:id="rId15"/>
    <p:sldId id="279" r:id="rId16"/>
    <p:sldId id="265" r:id="rId17"/>
    <p:sldId id="266" r:id="rId18"/>
    <p:sldId id="267" r:id="rId19"/>
    <p:sldId id="268" r:id="rId20"/>
    <p:sldId id="271" r:id="rId21"/>
    <p:sldId id="273" r:id="rId22"/>
    <p:sldId id="274" r:id="rId23"/>
    <p:sldId id="281" r:id="rId24"/>
    <p:sldId id="278" r:id="rId25"/>
    <p:sldId id="282" r:id="rId26"/>
    <p:sldId id="283" r:id="rId27"/>
    <p:sldId id="284" r:id="rId28"/>
    <p:sldId id="285" r:id="rId29"/>
    <p:sldId id="286" r:id="rId30"/>
    <p:sldId id="287" r:id="rId31"/>
    <p:sldId id="288" r:id="rId32"/>
    <p:sldId id="289" r:id="rId33"/>
    <p:sldId id="290" r:id="rId34"/>
    <p:sldId id="291" r:id="rId35"/>
    <p:sldId id="296" r:id="rId36"/>
    <p:sldId id="292" r:id="rId37"/>
    <p:sldId id="293" r:id="rId38"/>
    <p:sldId id="294" r:id="rId39"/>
    <p:sldId id="295" r:id="rId40"/>
    <p:sldId id="297" r:id="rId41"/>
    <p:sldId id="298" r:id="rId42"/>
    <p:sldId id="300" r:id="rId43"/>
    <p:sldId id="301" r:id="rId44"/>
    <p:sldId id="302" r:id="rId45"/>
    <p:sldId id="303" r:id="rId46"/>
    <p:sldId id="321" r:id="rId47"/>
    <p:sldId id="322" r:id="rId48"/>
    <p:sldId id="323" r:id="rId49"/>
    <p:sldId id="324" r:id="rId50"/>
    <p:sldId id="304" r:id="rId51"/>
    <p:sldId id="305" r:id="rId52"/>
    <p:sldId id="306" r:id="rId53"/>
    <p:sldId id="333" r:id="rId54"/>
    <p:sldId id="326" r:id="rId55"/>
    <p:sldId id="307" r:id="rId56"/>
    <p:sldId id="308" r:id="rId57"/>
    <p:sldId id="309" r:id="rId58"/>
    <p:sldId id="327" r:id="rId59"/>
    <p:sldId id="310" r:id="rId60"/>
    <p:sldId id="311" r:id="rId61"/>
    <p:sldId id="312" r:id="rId62"/>
    <p:sldId id="313" r:id="rId63"/>
    <p:sldId id="314" r:id="rId64"/>
    <p:sldId id="315" r:id="rId65"/>
    <p:sldId id="316" r:id="rId66"/>
    <p:sldId id="317" r:id="rId67"/>
    <p:sldId id="318" r:id="rId68"/>
    <p:sldId id="319" r:id="rId69"/>
    <p:sldId id="320" r:id="rId70"/>
    <p:sldId id="325" r:id="rId71"/>
    <p:sldId id="328" r:id="rId72"/>
    <p:sldId id="329" r:id="rId73"/>
    <p:sldId id="330" r:id="rId74"/>
    <p:sldId id="331" r:id="rId75"/>
    <p:sldId id="332" r:id="rId76"/>
    <p:sldId id="334" r:id="rId77"/>
    <p:sldId id="335" r:id="rId78"/>
    <p:sldId id="370" r:id="rId79"/>
    <p:sldId id="371" r:id="rId80"/>
    <p:sldId id="372" r:id="rId81"/>
    <p:sldId id="373" r:id="rId82"/>
    <p:sldId id="374" r:id="rId83"/>
    <p:sldId id="375" r:id="rId84"/>
    <p:sldId id="376" r:id="rId85"/>
    <p:sldId id="344" r:id="rId86"/>
    <p:sldId id="340" r:id="rId87"/>
    <p:sldId id="377" r:id="rId88"/>
    <p:sldId id="378" r:id="rId89"/>
    <p:sldId id="379" r:id="rId90"/>
    <p:sldId id="380" r:id="rId91"/>
    <p:sldId id="381" r:id="rId92"/>
    <p:sldId id="382" r:id="rId93"/>
    <p:sldId id="337" r:id="rId94"/>
    <p:sldId id="339" r:id="rId95"/>
    <p:sldId id="341" r:id="rId96"/>
    <p:sldId id="342" r:id="rId97"/>
    <p:sldId id="346" r:id="rId98"/>
    <p:sldId id="347" r:id="rId99"/>
    <p:sldId id="348" r:id="rId100"/>
    <p:sldId id="363" r:id="rId101"/>
    <p:sldId id="365" r:id="rId102"/>
    <p:sldId id="349" r:id="rId103"/>
    <p:sldId id="356" r:id="rId104"/>
    <p:sldId id="359" r:id="rId105"/>
    <p:sldId id="389" r:id="rId106"/>
    <p:sldId id="383" r:id="rId107"/>
    <p:sldId id="398" r:id="rId108"/>
    <p:sldId id="399" r:id="rId109"/>
    <p:sldId id="352" r:id="rId110"/>
    <p:sldId id="403" r:id="rId111"/>
    <p:sldId id="367" r:id="rId112"/>
    <p:sldId id="392" r:id="rId113"/>
    <p:sldId id="350" r:id="rId114"/>
    <p:sldId id="351" r:id="rId115"/>
    <p:sldId id="353" r:id="rId116"/>
    <p:sldId id="354" r:id="rId117"/>
    <p:sldId id="355" r:id="rId118"/>
    <p:sldId id="357" r:id="rId119"/>
    <p:sldId id="358" r:id="rId120"/>
    <p:sldId id="360" r:id="rId121"/>
    <p:sldId id="361" r:id="rId122"/>
    <p:sldId id="362" r:id="rId123"/>
    <p:sldId id="364" r:id="rId124"/>
    <p:sldId id="366" r:id="rId125"/>
    <p:sldId id="368" r:id="rId126"/>
    <p:sldId id="369" r:id="rId127"/>
    <p:sldId id="384" r:id="rId128"/>
    <p:sldId id="385" r:id="rId129"/>
    <p:sldId id="386" r:id="rId130"/>
    <p:sldId id="387" r:id="rId131"/>
    <p:sldId id="388" r:id="rId132"/>
    <p:sldId id="390" r:id="rId133"/>
    <p:sldId id="391" r:id="rId134"/>
    <p:sldId id="393" r:id="rId135"/>
    <p:sldId id="394" r:id="rId136"/>
    <p:sldId id="395" r:id="rId137"/>
    <p:sldId id="396" r:id="rId138"/>
    <p:sldId id="397" r:id="rId139"/>
    <p:sldId id="400" r:id="rId140"/>
    <p:sldId id="401" r:id="rId141"/>
    <p:sldId id="402" r:id="rId1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724" autoAdjust="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4F044B-CB76-4386-936B-611B2BF37F8E}"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964E16-EBD5-48C7-9B67-63D866E1ADD9}" type="slidenum">
              <a:rPr lang="es-ES" smtClean="0"/>
              <a:t>‹Nº›</a:t>
            </a:fld>
            <a:endParaRPr lang="es-ES" dirty="0"/>
          </a:p>
        </p:txBody>
      </p:sp>
    </p:spTree>
    <p:extLst>
      <p:ext uri="{BB962C8B-B14F-4D97-AF65-F5344CB8AC3E}">
        <p14:creationId xmlns:p14="http://schemas.microsoft.com/office/powerpoint/2010/main" val="4138415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a:t>
            </a:fld>
            <a:endParaRPr lang="es-ES" dirty="0"/>
          </a:p>
        </p:txBody>
      </p:sp>
    </p:spTree>
    <p:extLst>
      <p:ext uri="{BB962C8B-B14F-4D97-AF65-F5344CB8AC3E}">
        <p14:creationId xmlns:p14="http://schemas.microsoft.com/office/powerpoint/2010/main" val="2886873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4</a:t>
            </a:fld>
            <a:endParaRPr lang="es-ES" dirty="0"/>
          </a:p>
        </p:txBody>
      </p:sp>
    </p:spTree>
    <p:extLst>
      <p:ext uri="{BB962C8B-B14F-4D97-AF65-F5344CB8AC3E}">
        <p14:creationId xmlns:p14="http://schemas.microsoft.com/office/powerpoint/2010/main" val="1408428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a:t>
            </a:fld>
            <a:endParaRPr lang="es-ES" dirty="0"/>
          </a:p>
        </p:txBody>
      </p:sp>
    </p:spTree>
    <p:extLst>
      <p:ext uri="{BB962C8B-B14F-4D97-AF65-F5344CB8AC3E}">
        <p14:creationId xmlns:p14="http://schemas.microsoft.com/office/powerpoint/2010/main" val="2957963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a:t>
            </a:fld>
            <a:endParaRPr lang="es-ES" dirty="0"/>
          </a:p>
        </p:txBody>
      </p:sp>
    </p:spTree>
    <p:extLst>
      <p:ext uri="{BB962C8B-B14F-4D97-AF65-F5344CB8AC3E}">
        <p14:creationId xmlns:p14="http://schemas.microsoft.com/office/powerpoint/2010/main" val="2767116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7</a:t>
            </a:fld>
            <a:endParaRPr lang="es-ES" dirty="0"/>
          </a:p>
        </p:txBody>
      </p:sp>
    </p:spTree>
    <p:extLst>
      <p:ext uri="{BB962C8B-B14F-4D97-AF65-F5344CB8AC3E}">
        <p14:creationId xmlns:p14="http://schemas.microsoft.com/office/powerpoint/2010/main" val="3145897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a:t>
            </a:r>
            <a:r>
              <a:rPr lang="es-ES" baseline="0" dirty="0"/>
              <a:t> Gardens</a:t>
            </a:r>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8</a:t>
            </a:fld>
            <a:endParaRPr lang="es-ES" dirty="0"/>
          </a:p>
        </p:txBody>
      </p:sp>
    </p:spTree>
    <p:extLst>
      <p:ext uri="{BB962C8B-B14F-4D97-AF65-F5344CB8AC3E}">
        <p14:creationId xmlns:p14="http://schemas.microsoft.com/office/powerpoint/2010/main" val="4071501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9</a:t>
            </a:fld>
            <a:endParaRPr lang="es-ES" dirty="0"/>
          </a:p>
        </p:txBody>
      </p:sp>
    </p:spTree>
    <p:extLst>
      <p:ext uri="{BB962C8B-B14F-4D97-AF65-F5344CB8AC3E}">
        <p14:creationId xmlns:p14="http://schemas.microsoft.com/office/powerpoint/2010/main" val="3405491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a:t>
            </a:fld>
            <a:endParaRPr lang="es-ES" dirty="0"/>
          </a:p>
        </p:txBody>
      </p:sp>
    </p:spTree>
    <p:extLst>
      <p:ext uri="{BB962C8B-B14F-4D97-AF65-F5344CB8AC3E}">
        <p14:creationId xmlns:p14="http://schemas.microsoft.com/office/powerpoint/2010/main" val="972725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a:t>
            </a:fld>
            <a:endParaRPr lang="es-ES" dirty="0"/>
          </a:p>
        </p:txBody>
      </p:sp>
    </p:spTree>
    <p:extLst>
      <p:ext uri="{BB962C8B-B14F-4D97-AF65-F5344CB8AC3E}">
        <p14:creationId xmlns:p14="http://schemas.microsoft.com/office/powerpoint/2010/main" val="1752350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a:t>
            </a:fld>
            <a:endParaRPr lang="es-ES" dirty="0"/>
          </a:p>
        </p:txBody>
      </p:sp>
    </p:spTree>
    <p:extLst>
      <p:ext uri="{BB962C8B-B14F-4D97-AF65-F5344CB8AC3E}">
        <p14:creationId xmlns:p14="http://schemas.microsoft.com/office/powerpoint/2010/main" val="3781895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14</a:t>
            </a:fld>
            <a:endParaRPr lang="es-ES" dirty="0"/>
          </a:p>
        </p:txBody>
      </p:sp>
    </p:spTree>
    <p:extLst>
      <p:ext uri="{BB962C8B-B14F-4D97-AF65-F5344CB8AC3E}">
        <p14:creationId xmlns:p14="http://schemas.microsoft.com/office/powerpoint/2010/main" val="2590501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15</a:t>
            </a:fld>
            <a:endParaRPr lang="es-ES" dirty="0"/>
          </a:p>
        </p:txBody>
      </p:sp>
    </p:spTree>
    <p:extLst>
      <p:ext uri="{BB962C8B-B14F-4D97-AF65-F5344CB8AC3E}">
        <p14:creationId xmlns:p14="http://schemas.microsoft.com/office/powerpoint/2010/main" val="2415691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16</a:t>
            </a:fld>
            <a:endParaRPr lang="es-ES" dirty="0"/>
          </a:p>
        </p:txBody>
      </p:sp>
    </p:spTree>
    <p:extLst>
      <p:ext uri="{BB962C8B-B14F-4D97-AF65-F5344CB8AC3E}">
        <p14:creationId xmlns:p14="http://schemas.microsoft.com/office/powerpoint/2010/main" val="3880022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17</a:t>
            </a:fld>
            <a:endParaRPr lang="es-ES" dirty="0"/>
          </a:p>
        </p:txBody>
      </p:sp>
    </p:spTree>
    <p:extLst>
      <p:ext uri="{BB962C8B-B14F-4D97-AF65-F5344CB8AC3E}">
        <p14:creationId xmlns:p14="http://schemas.microsoft.com/office/powerpoint/2010/main" val="3032406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18</a:t>
            </a:fld>
            <a:endParaRPr lang="es-ES" dirty="0"/>
          </a:p>
        </p:txBody>
      </p:sp>
    </p:spTree>
    <p:extLst>
      <p:ext uri="{BB962C8B-B14F-4D97-AF65-F5344CB8AC3E}">
        <p14:creationId xmlns:p14="http://schemas.microsoft.com/office/powerpoint/2010/main" val="1716828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19</a:t>
            </a:fld>
            <a:endParaRPr lang="es-ES" dirty="0"/>
          </a:p>
        </p:txBody>
      </p:sp>
    </p:spTree>
    <p:extLst>
      <p:ext uri="{BB962C8B-B14F-4D97-AF65-F5344CB8AC3E}">
        <p14:creationId xmlns:p14="http://schemas.microsoft.com/office/powerpoint/2010/main" val="1272281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20</a:t>
            </a:fld>
            <a:endParaRPr lang="es-ES" dirty="0"/>
          </a:p>
        </p:txBody>
      </p:sp>
    </p:spTree>
    <p:extLst>
      <p:ext uri="{BB962C8B-B14F-4D97-AF65-F5344CB8AC3E}">
        <p14:creationId xmlns:p14="http://schemas.microsoft.com/office/powerpoint/2010/main" val="2823011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21</a:t>
            </a:fld>
            <a:endParaRPr lang="es-ES" dirty="0"/>
          </a:p>
        </p:txBody>
      </p:sp>
    </p:spTree>
    <p:extLst>
      <p:ext uri="{BB962C8B-B14F-4D97-AF65-F5344CB8AC3E}">
        <p14:creationId xmlns:p14="http://schemas.microsoft.com/office/powerpoint/2010/main" val="3237298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22</a:t>
            </a:fld>
            <a:endParaRPr lang="es-ES" dirty="0"/>
          </a:p>
        </p:txBody>
      </p:sp>
    </p:spTree>
    <p:extLst>
      <p:ext uri="{BB962C8B-B14F-4D97-AF65-F5344CB8AC3E}">
        <p14:creationId xmlns:p14="http://schemas.microsoft.com/office/powerpoint/2010/main" val="1260364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Nettlestead Gardens.-Cistus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23</a:t>
            </a:fld>
            <a:endParaRPr lang="es-ES" dirty="0"/>
          </a:p>
        </p:txBody>
      </p:sp>
    </p:spTree>
    <p:extLst>
      <p:ext uri="{BB962C8B-B14F-4D97-AF65-F5344CB8AC3E}">
        <p14:creationId xmlns:p14="http://schemas.microsoft.com/office/powerpoint/2010/main" val="1922073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Place Gardens</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26</a:t>
            </a:fld>
            <a:endParaRPr lang="es-ES" dirty="0"/>
          </a:p>
        </p:txBody>
      </p:sp>
    </p:spTree>
    <p:extLst>
      <p:ext uri="{BB962C8B-B14F-4D97-AF65-F5344CB8AC3E}">
        <p14:creationId xmlns:p14="http://schemas.microsoft.com/office/powerpoint/2010/main" val="3184349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Place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27</a:t>
            </a:fld>
            <a:endParaRPr lang="es-ES" dirty="0"/>
          </a:p>
        </p:txBody>
      </p:sp>
    </p:spTree>
    <p:extLst>
      <p:ext uri="{BB962C8B-B14F-4D97-AF65-F5344CB8AC3E}">
        <p14:creationId xmlns:p14="http://schemas.microsoft.com/office/powerpoint/2010/main" val="1613489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Place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28</a:t>
            </a:fld>
            <a:endParaRPr lang="es-ES" dirty="0"/>
          </a:p>
        </p:txBody>
      </p:sp>
    </p:spTree>
    <p:extLst>
      <p:ext uri="{BB962C8B-B14F-4D97-AF65-F5344CB8AC3E}">
        <p14:creationId xmlns:p14="http://schemas.microsoft.com/office/powerpoint/2010/main" val="31872595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Place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29</a:t>
            </a:fld>
            <a:endParaRPr lang="es-ES" dirty="0"/>
          </a:p>
        </p:txBody>
      </p:sp>
    </p:spTree>
    <p:extLst>
      <p:ext uri="{BB962C8B-B14F-4D97-AF65-F5344CB8AC3E}">
        <p14:creationId xmlns:p14="http://schemas.microsoft.com/office/powerpoint/2010/main" val="4212027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Place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30</a:t>
            </a:fld>
            <a:endParaRPr lang="es-ES" dirty="0"/>
          </a:p>
        </p:txBody>
      </p:sp>
    </p:spTree>
    <p:extLst>
      <p:ext uri="{BB962C8B-B14F-4D97-AF65-F5344CB8AC3E}">
        <p14:creationId xmlns:p14="http://schemas.microsoft.com/office/powerpoint/2010/main" val="3889844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31</a:t>
            </a:fld>
            <a:endParaRPr lang="es-ES" dirty="0"/>
          </a:p>
        </p:txBody>
      </p:sp>
    </p:spTree>
    <p:extLst>
      <p:ext uri="{BB962C8B-B14F-4D97-AF65-F5344CB8AC3E}">
        <p14:creationId xmlns:p14="http://schemas.microsoft.com/office/powerpoint/2010/main" val="4219764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Place Gardens</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32</a:t>
            </a:fld>
            <a:endParaRPr lang="es-ES" dirty="0"/>
          </a:p>
        </p:txBody>
      </p:sp>
    </p:spTree>
    <p:extLst>
      <p:ext uri="{BB962C8B-B14F-4D97-AF65-F5344CB8AC3E}">
        <p14:creationId xmlns:p14="http://schemas.microsoft.com/office/powerpoint/2010/main" val="4018263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River Walk</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34</a:t>
            </a:fld>
            <a:endParaRPr lang="es-ES" dirty="0"/>
          </a:p>
        </p:txBody>
      </p:sp>
    </p:spTree>
    <p:extLst>
      <p:ext uri="{BB962C8B-B14F-4D97-AF65-F5344CB8AC3E}">
        <p14:creationId xmlns:p14="http://schemas.microsoft.com/office/powerpoint/2010/main" val="29791027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35</a:t>
            </a:fld>
            <a:endParaRPr lang="es-ES" dirty="0"/>
          </a:p>
        </p:txBody>
      </p:sp>
    </p:spTree>
    <p:extLst>
      <p:ext uri="{BB962C8B-B14F-4D97-AF65-F5344CB8AC3E}">
        <p14:creationId xmlns:p14="http://schemas.microsoft.com/office/powerpoint/2010/main" val="712499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River Walk</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36</a:t>
            </a:fld>
            <a:endParaRPr lang="es-ES" dirty="0"/>
          </a:p>
        </p:txBody>
      </p:sp>
    </p:spTree>
    <p:extLst>
      <p:ext uri="{BB962C8B-B14F-4D97-AF65-F5344CB8AC3E}">
        <p14:creationId xmlns:p14="http://schemas.microsoft.com/office/powerpoint/2010/main" val="8356773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37</a:t>
            </a:fld>
            <a:endParaRPr lang="es-ES" dirty="0"/>
          </a:p>
        </p:txBody>
      </p:sp>
    </p:spTree>
    <p:extLst>
      <p:ext uri="{BB962C8B-B14F-4D97-AF65-F5344CB8AC3E}">
        <p14:creationId xmlns:p14="http://schemas.microsoft.com/office/powerpoint/2010/main" val="5051661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River Walk</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38</a:t>
            </a:fld>
            <a:endParaRPr lang="es-ES" dirty="0"/>
          </a:p>
        </p:txBody>
      </p:sp>
    </p:spTree>
    <p:extLst>
      <p:ext uri="{BB962C8B-B14F-4D97-AF65-F5344CB8AC3E}">
        <p14:creationId xmlns:p14="http://schemas.microsoft.com/office/powerpoint/2010/main" val="26807129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River Walk.</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39</a:t>
            </a:fld>
            <a:endParaRPr lang="es-ES" dirty="0"/>
          </a:p>
        </p:txBody>
      </p:sp>
    </p:spTree>
    <p:extLst>
      <p:ext uri="{BB962C8B-B14F-4D97-AF65-F5344CB8AC3E}">
        <p14:creationId xmlns:p14="http://schemas.microsoft.com/office/powerpoint/2010/main" val="533857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River Walk.</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40</a:t>
            </a:fld>
            <a:endParaRPr lang="es-ES" dirty="0"/>
          </a:p>
        </p:txBody>
      </p:sp>
    </p:spTree>
    <p:extLst>
      <p:ext uri="{BB962C8B-B14F-4D97-AF65-F5344CB8AC3E}">
        <p14:creationId xmlns:p14="http://schemas.microsoft.com/office/powerpoint/2010/main" val="20487381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River Walk</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41</a:t>
            </a:fld>
            <a:endParaRPr lang="es-ES" dirty="0"/>
          </a:p>
        </p:txBody>
      </p:sp>
    </p:spTree>
    <p:extLst>
      <p:ext uri="{BB962C8B-B14F-4D97-AF65-F5344CB8AC3E}">
        <p14:creationId xmlns:p14="http://schemas.microsoft.com/office/powerpoint/2010/main" val="13424139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44</a:t>
            </a:fld>
            <a:endParaRPr lang="es-ES" dirty="0"/>
          </a:p>
        </p:txBody>
      </p:sp>
    </p:spTree>
    <p:extLst>
      <p:ext uri="{BB962C8B-B14F-4D97-AF65-F5344CB8AC3E}">
        <p14:creationId xmlns:p14="http://schemas.microsoft.com/office/powerpoint/2010/main" val="20203767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45</a:t>
            </a:fld>
            <a:endParaRPr lang="es-ES" dirty="0"/>
          </a:p>
        </p:txBody>
      </p:sp>
    </p:spTree>
    <p:extLst>
      <p:ext uri="{BB962C8B-B14F-4D97-AF65-F5344CB8AC3E}">
        <p14:creationId xmlns:p14="http://schemas.microsoft.com/office/powerpoint/2010/main" val="13995794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46</a:t>
            </a:fld>
            <a:endParaRPr lang="es-ES" dirty="0"/>
          </a:p>
        </p:txBody>
      </p:sp>
    </p:spTree>
    <p:extLst>
      <p:ext uri="{BB962C8B-B14F-4D97-AF65-F5344CB8AC3E}">
        <p14:creationId xmlns:p14="http://schemas.microsoft.com/office/powerpoint/2010/main" val="10286601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47</a:t>
            </a:fld>
            <a:endParaRPr lang="es-ES" dirty="0"/>
          </a:p>
        </p:txBody>
      </p:sp>
    </p:spTree>
    <p:extLst>
      <p:ext uri="{BB962C8B-B14F-4D97-AF65-F5344CB8AC3E}">
        <p14:creationId xmlns:p14="http://schemas.microsoft.com/office/powerpoint/2010/main" val="15919982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48</a:t>
            </a:fld>
            <a:endParaRPr lang="es-ES" dirty="0"/>
          </a:p>
        </p:txBody>
      </p:sp>
    </p:spTree>
    <p:extLst>
      <p:ext uri="{BB962C8B-B14F-4D97-AF65-F5344CB8AC3E}">
        <p14:creationId xmlns:p14="http://schemas.microsoft.com/office/powerpoint/2010/main" val="32254526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49</a:t>
            </a:fld>
            <a:endParaRPr lang="es-ES" dirty="0"/>
          </a:p>
        </p:txBody>
      </p:sp>
    </p:spTree>
    <p:extLst>
      <p:ext uri="{BB962C8B-B14F-4D97-AF65-F5344CB8AC3E}">
        <p14:creationId xmlns:p14="http://schemas.microsoft.com/office/powerpoint/2010/main" val="1904920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50</a:t>
            </a:fld>
            <a:endParaRPr lang="es-ES" dirty="0"/>
          </a:p>
        </p:txBody>
      </p:sp>
    </p:spTree>
    <p:extLst>
      <p:ext uri="{BB962C8B-B14F-4D97-AF65-F5344CB8AC3E}">
        <p14:creationId xmlns:p14="http://schemas.microsoft.com/office/powerpoint/2010/main" val="3250618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51</a:t>
            </a:fld>
            <a:endParaRPr lang="es-ES" dirty="0"/>
          </a:p>
        </p:txBody>
      </p:sp>
    </p:spTree>
    <p:extLst>
      <p:ext uri="{BB962C8B-B14F-4D97-AF65-F5344CB8AC3E}">
        <p14:creationId xmlns:p14="http://schemas.microsoft.com/office/powerpoint/2010/main" val="1904632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52</a:t>
            </a:fld>
            <a:endParaRPr lang="es-ES" dirty="0"/>
          </a:p>
        </p:txBody>
      </p:sp>
    </p:spTree>
    <p:extLst>
      <p:ext uri="{BB962C8B-B14F-4D97-AF65-F5344CB8AC3E}">
        <p14:creationId xmlns:p14="http://schemas.microsoft.com/office/powerpoint/2010/main" val="14430077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53</a:t>
            </a:fld>
            <a:endParaRPr lang="es-ES" dirty="0"/>
          </a:p>
        </p:txBody>
      </p:sp>
    </p:spTree>
    <p:extLst>
      <p:ext uri="{BB962C8B-B14F-4D97-AF65-F5344CB8AC3E}">
        <p14:creationId xmlns:p14="http://schemas.microsoft.com/office/powerpoint/2010/main" val="19406858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54</a:t>
            </a:fld>
            <a:endParaRPr lang="es-ES" dirty="0"/>
          </a:p>
        </p:txBody>
      </p:sp>
    </p:spTree>
    <p:extLst>
      <p:ext uri="{BB962C8B-B14F-4D97-AF65-F5344CB8AC3E}">
        <p14:creationId xmlns:p14="http://schemas.microsoft.com/office/powerpoint/2010/main" val="41179755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55</a:t>
            </a:fld>
            <a:endParaRPr lang="es-ES" dirty="0"/>
          </a:p>
        </p:txBody>
      </p:sp>
    </p:spTree>
    <p:extLst>
      <p:ext uri="{BB962C8B-B14F-4D97-AF65-F5344CB8AC3E}">
        <p14:creationId xmlns:p14="http://schemas.microsoft.com/office/powerpoint/2010/main" val="39473733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56</a:t>
            </a:fld>
            <a:endParaRPr lang="es-ES" dirty="0"/>
          </a:p>
        </p:txBody>
      </p:sp>
    </p:spTree>
    <p:extLst>
      <p:ext uri="{BB962C8B-B14F-4D97-AF65-F5344CB8AC3E}">
        <p14:creationId xmlns:p14="http://schemas.microsoft.com/office/powerpoint/2010/main" val="16421604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57</a:t>
            </a:fld>
            <a:endParaRPr lang="es-ES" dirty="0"/>
          </a:p>
        </p:txBody>
      </p:sp>
    </p:spTree>
    <p:extLst>
      <p:ext uri="{BB962C8B-B14F-4D97-AF65-F5344CB8AC3E}">
        <p14:creationId xmlns:p14="http://schemas.microsoft.com/office/powerpoint/2010/main" val="29303172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58</a:t>
            </a:fld>
            <a:endParaRPr lang="es-ES" dirty="0"/>
          </a:p>
        </p:txBody>
      </p:sp>
    </p:spTree>
    <p:extLst>
      <p:ext uri="{BB962C8B-B14F-4D97-AF65-F5344CB8AC3E}">
        <p14:creationId xmlns:p14="http://schemas.microsoft.com/office/powerpoint/2010/main" val="42059460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59</a:t>
            </a:fld>
            <a:endParaRPr lang="es-ES" dirty="0"/>
          </a:p>
        </p:txBody>
      </p:sp>
    </p:spTree>
    <p:extLst>
      <p:ext uri="{BB962C8B-B14F-4D97-AF65-F5344CB8AC3E}">
        <p14:creationId xmlns:p14="http://schemas.microsoft.com/office/powerpoint/2010/main" val="11028855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60</a:t>
            </a:fld>
            <a:endParaRPr lang="es-ES" dirty="0"/>
          </a:p>
        </p:txBody>
      </p:sp>
    </p:spTree>
    <p:extLst>
      <p:ext uri="{BB962C8B-B14F-4D97-AF65-F5344CB8AC3E}">
        <p14:creationId xmlns:p14="http://schemas.microsoft.com/office/powerpoint/2010/main" val="253552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61</a:t>
            </a:fld>
            <a:endParaRPr lang="es-ES" dirty="0"/>
          </a:p>
        </p:txBody>
      </p:sp>
    </p:spTree>
    <p:extLst>
      <p:ext uri="{BB962C8B-B14F-4D97-AF65-F5344CB8AC3E}">
        <p14:creationId xmlns:p14="http://schemas.microsoft.com/office/powerpoint/2010/main" val="42294866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62</a:t>
            </a:fld>
            <a:endParaRPr lang="es-ES" dirty="0"/>
          </a:p>
        </p:txBody>
      </p:sp>
    </p:spTree>
    <p:extLst>
      <p:ext uri="{BB962C8B-B14F-4D97-AF65-F5344CB8AC3E}">
        <p14:creationId xmlns:p14="http://schemas.microsoft.com/office/powerpoint/2010/main" val="34231692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63</a:t>
            </a:fld>
            <a:endParaRPr lang="es-ES" dirty="0"/>
          </a:p>
        </p:txBody>
      </p:sp>
    </p:spTree>
    <p:extLst>
      <p:ext uri="{BB962C8B-B14F-4D97-AF65-F5344CB8AC3E}">
        <p14:creationId xmlns:p14="http://schemas.microsoft.com/office/powerpoint/2010/main" val="22166054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64</a:t>
            </a:fld>
            <a:endParaRPr lang="es-ES" dirty="0"/>
          </a:p>
        </p:txBody>
      </p:sp>
    </p:spTree>
    <p:extLst>
      <p:ext uri="{BB962C8B-B14F-4D97-AF65-F5344CB8AC3E}">
        <p14:creationId xmlns:p14="http://schemas.microsoft.com/office/powerpoint/2010/main" val="37440304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65</a:t>
            </a:fld>
            <a:endParaRPr lang="es-ES" dirty="0"/>
          </a:p>
        </p:txBody>
      </p:sp>
    </p:spTree>
    <p:extLst>
      <p:ext uri="{BB962C8B-B14F-4D97-AF65-F5344CB8AC3E}">
        <p14:creationId xmlns:p14="http://schemas.microsoft.com/office/powerpoint/2010/main" val="19257667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66</a:t>
            </a:fld>
            <a:endParaRPr lang="es-ES" dirty="0"/>
          </a:p>
        </p:txBody>
      </p:sp>
    </p:spTree>
    <p:extLst>
      <p:ext uri="{BB962C8B-B14F-4D97-AF65-F5344CB8AC3E}">
        <p14:creationId xmlns:p14="http://schemas.microsoft.com/office/powerpoint/2010/main" val="37192870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67</a:t>
            </a:fld>
            <a:endParaRPr lang="es-ES" dirty="0"/>
          </a:p>
        </p:txBody>
      </p:sp>
    </p:spTree>
    <p:extLst>
      <p:ext uri="{BB962C8B-B14F-4D97-AF65-F5344CB8AC3E}">
        <p14:creationId xmlns:p14="http://schemas.microsoft.com/office/powerpoint/2010/main" val="420430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68</a:t>
            </a:fld>
            <a:endParaRPr lang="es-ES" dirty="0"/>
          </a:p>
        </p:txBody>
      </p:sp>
    </p:spTree>
    <p:extLst>
      <p:ext uri="{BB962C8B-B14F-4D97-AF65-F5344CB8AC3E}">
        <p14:creationId xmlns:p14="http://schemas.microsoft.com/office/powerpoint/2010/main" val="5371396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69</a:t>
            </a:fld>
            <a:endParaRPr lang="es-ES" dirty="0"/>
          </a:p>
        </p:txBody>
      </p:sp>
    </p:spTree>
    <p:extLst>
      <p:ext uri="{BB962C8B-B14F-4D97-AF65-F5344CB8AC3E}">
        <p14:creationId xmlns:p14="http://schemas.microsoft.com/office/powerpoint/2010/main" val="11693936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70</a:t>
            </a:fld>
            <a:endParaRPr lang="es-ES" dirty="0"/>
          </a:p>
        </p:txBody>
      </p:sp>
    </p:spTree>
    <p:extLst>
      <p:ext uri="{BB962C8B-B14F-4D97-AF65-F5344CB8AC3E}">
        <p14:creationId xmlns:p14="http://schemas.microsoft.com/office/powerpoint/2010/main" val="14073496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72</a:t>
            </a:fld>
            <a:endParaRPr lang="es-ES" dirty="0"/>
          </a:p>
        </p:txBody>
      </p:sp>
    </p:spTree>
    <p:extLst>
      <p:ext uri="{BB962C8B-B14F-4D97-AF65-F5344CB8AC3E}">
        <p14:creationId xmlns:p14="http://schemas.microsoft.com/office/powerpoint/2010/main" val="4340616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73</a:t>
            </a:fld>
            <a:endParaRPr lang="es-ES" dirty="0"/>
          </a:p>
        </p:txBody>
      </p:sp>
    </p:spTree>
    <p:extLst>
      <p:ext uri="{BB962C8B-B14F-4D97-AF65-F5344CB8AC3E}">
        <p14:creationId xmlns:p14="http://schemas.microsoft.com/office/powerpoint/2010/main" val="18077049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74</a:t>
            </a:fld>
            <a:endParaRPr lang="es-ES" dirty="0"/>
          </a:p>
        </p:txBody>
      </p:sp>
    </p:spTree>
    <p:extLst>
      <p:ext uri="{BB962C8B-B14F-4D97-AF65-F5344CB8AC3E}">
        <p14:creationId xmlns:p14="http://schemas.microsoft.com/office/powerpoint/2010/main" val="17931260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75</a:t>
            </a:fld>
            <a:endParaRPr lang="es-ES" dirty="0"/>
          </a:p>
        </p:txBody>
      </p:sp>
    </p:spTree>
    <p:extLst>
      <p:ext uri="{BB962C8B-B14F-4D97-AF65-F5344CB8AC3E}">
        <p14:creationId xmlns:p14="http://schemas.microsoft.com/office/powerpoint/2010/main" val="21680721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Newby_Hall</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76</a:t>
            </a:fld>
            <a:endParaRPr lang="es-ES" dirty="0"/>
          </a:p>
        </p:txBody>
      </p:sp>
    </p:spTree>
    <p:extLst>
      <p:ext uri="{BB962C8B-B14F-4D97-AF65-F5344CB8AC3E}">
        <p14:creationId xmlns:p14="http://schemas.microsoft.com/office/powerpoint/2010/main" val="38287440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6841020-447D-4204-99B4-E8F0957488D9}" type="slidenum">
              <a:rPr lang="es-ES_tradnl">
                <a:solidFill>
                  <a:prstClr val="black"/>
                </a:solidFill>
                <a:latin typeface="Arial" charset="0"/>
              </a:rPr>
              <a:pPr eaLnBrk="1" hangingPunct="1"/>
              <a:t>81</a:t>
            </a:fld>
            <a:endParaRPr lang="es-ES_tradnl"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Newsand Temple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BE491E3-680C-4A12-9A0B-3A0DD1CA1BA8}"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Newstead Abbey</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47E895-FE86-4A9C-9A6F-B73525B7B523}"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Newstead Abbey</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84</a:t>
            </a:fld>
            <a:endParaRPr lang="es-ES" dirty="0"/>
          </a:p>
        </p:txBody>
      </p:sp>
    </p:spTree>
    <p:extLst>
      <p:ext uri="{BB962C8B-B14F-4D97-AF65-F5344CB8AC3E}">
        <p14:creationId xmlns:p14="http://schemas.microsoft.com/office/powerpoint/2010/main" val="11999532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85</a:t>
            </a:fld>
            <a:endParaRPr lang="es-ES" dirty="0"/>
          </a:p>
        </p:txBody>
      </p:sp>
    </p:spTree>
    <p:extLst>
      <p:ext uri="{BB962C8B-B14F-4D97-AF65-F5344CB8AC3E}">
        <p14:creationId xmlns:p14="http://schemas.microsoft.com/office/powerpoint/2010/main" val="13104918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2C0FB2-B786-4BA1-954B-59348FCE6E99}" type="slidenum">
              <a:rPr lang="es-ES_tradnl">
                <a:solidFill>
                  <a:prstClr val="black"/>
                </a:solidFill>
                <a:latin typeface="Arial" charset="0"/>
              </a:rPr>
              <a:pPr eaLnBrk="1" hangingPunct="1"/>
              <a:t>86</a:t>
            </a:fld>
            <a:endParaRPr lang="es-ES_tradnl"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Newstead Abbey</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E2B395-A4DF-46F7-95DC-54CF7347C320}" type="slidenum">
              <a:rPr lang="es-ES_tradnl">
                <a:solidFill>
                  <a:prstClr val="black"/>
                </a:solidFill>
                <a:latin typeface="Arial" charset="0"/>
              </a:rPr>
              <a:pPr eaLnBrk="1" hangingPunct="1"/>
              <a:t>87</a:t>
            </a:fld>
            <a:endParaRPr lang="es-ES_tradnl"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Newstead Abbey</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F55BFCF-1EEA-425F-9569-DE2497FD8FB6}" type="slidenum">
              <a:rPr lang="es-ES_tradnl">
                <a:solidFill>
                  <a:prstClr val="black"/>
                </a:solidFill>
                <a:latin typeface="Arial" charset="0"/>
              </a:rPr>
              <a:pPr eaLnBrk="1" hangingPunct="1"/>
              <a:t>88</a:t>
            </a:fld>
            <a:endParaRPr lang="es-ES_tradnl"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Newstead Abbey</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401A35-89F9-4C97-A33B-7E87DDF28CF7}" type="slidenum">
              <a:rPr lang="es-ES_tradnl">
                <a:solidFill>
                  <a:prstClr val="black"/>
                </a:solidFill>
                <a:latin typeface="Arial" charset="0"/>
              </a:rPr>
              <a:pPr eaLnBrk="1" hangingPunct="1"/>
              <a:t>89</a:t>
            </a:fld>
            <a:endParaRPr lang="es-ES_tradnl"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Newstead Abbey</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53C2A19-2724-4C28-B43C-399E01B00CAE}"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Newstead Abbey</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E34576-EBB1-4F11-9687-0F727647896E}"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Newstead Abbey</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92</a:t>
            </a:fld>
            <a:endParaRPr lang="es-ES" dirty="0"/>
          </a:p>
        </p:txBody>
      </p:sp>
    </p:spTree>
    <p:extLst>
      <p:ext uri="{BB962C8B-B14F-4D97-AF65-F5344CB8AC3E}">
        <p14:creationId xmlns:p14="http://schemas.microsoft.com/office/powerpoint/2010/main" val="31612233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93</a:t>
            </a:fld>
            <a:endParaRPr lang="es-ES" dirty="0"/>
          </a:p>
        </p:txBody>
      </p:sp>
    </p:spTree>
    <p:extLst>
      <p:ext uri="{BB962C8B-B14F-4D97-AF65-F5344CB8AC3E}">
        <p14:creationId xmlns:p14="http://schemas.microsoft.com/office/powerpoint/2010/main" val="15395060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94</a:t>
            </a:fld>
            <a:endParaRPr lang="es-ES" dirty="0"/>
          </a:p>
        </p:txBody>
      </p:sp>
    </p:spTree>
    <p:extLst>
      <p:ext uri="{BB962C8B-B14F-4D97-AF65-F5344CB8AC3E}">
        <p14:creationId xmlns:p14="http://schemas.microsoft.com/office/powerpoint/2010/main" val="103422558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95</a:t>
            </a:fld>
            <a:endParaRPr lang="es-ES" dirty="0"/>
          </a:p>
        </p:txBody>
      </p:sp>
    </p:spTree>
    <p:extLst>
      <p:ext uri="{BB962C8B-B14F-4D97-AF65-F5344CB8AC3E}">
        <p14:creationId xmlns:p14="http://schemas.microsoft.com/office/powerpoint/2010/main" val="64168192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99</a:t>
            </a:fld>
            <a:endParaRPr lang="es-ES" dirty="0"/>
          </a:p>
        </p:txBody>
      </p:sp>
    </p:spTree>
    <p:extLst>
      <p:ext uri="{BB962C8B-B14F-4D97-AF65-F5344CB8AC3E}">
        <p14:creationId xmlns:p14="http://schemas.microsoft.com/office/powerpoint/2010/main" val="21786168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100</a:t>
            </a:fld>
            <a:endParaRPr lang="es-ES" dirty="0"/>
          </a:p>
        </p:txBody>
      </p:sp>
    </p:spTree>
    <p:extLst>
      <p:ext uri="{BB962C8B-B14F-4D97-AF65-F5344CB8AC3E}">
        <p14:creationId xmlns:p14="http://schemas.microsoft.com/office/powerpoint/2010/main" val="21196908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101</a:t>
            </a:fld>
            <a:endParaRPr lang="es-ES" dirty="0"/>
          </a:p>
        </p:txBody>
      </p:sp>
    </p:spTree>
    <p:extLst>
      <p:ext uri="{BB962C8B-B14F-4D97-AF65-F5344CB8AC3E}">
        <p14:creationId xmlns:p14="http://schemas.microsoft.com/office/powerpoint/2010/main" val="22411047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102</a:t>
            </a:fld>
            <a:endParaRPr lang="es-ES" dirty="0"/>
          </a:p>
        </p:txBody>
      </p:sp>
    </p:spTree>
    <p:extLst>
      <p:ext uri="{BB962C8B-B14F-4D97-AF65-F5344CB8AC3E}">
        <p14:creationId xmlns:p14="http://schemas.microsoft.com/office/powerpoint/2010/main" val="16836348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103</a:t>
            </a:fld>
            <a:endParaRPr lang="es-ES" dirty="0"/>
          </a:p>
        </p:txBody>
      </p:sp>
    </p:spTree>
    <p:extLst>
      <p:ext uri="{BB962C8B-B14F-4D97-AF65-F5344CB8AC3E}">
        <p14:creationId xmlns:p14="http://schemas.microsoft.com/office/powerpoint/2010/main" val="34316851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104</a:t>
            </a:fld>
            <a:endParaRPr lang="es-ES" dirty="0"/>
          </a:p>
        </p:txBody>
      </p:sp>
    </p:spTree>
    <p:extLst>
      <p:ext uri="{BB962C8B-B14F-4D97-AF65-F5344CB8AC3E}">
        <p14:creationId xmlns:p14="http://schemas.microsoft.com/office/powerpoint/2010/main" val="7029973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105</a:t>
            </a:fld>
            <a:endParaRPr lang="es-ES" dirty="0"/>
          </a:p>
        </p:txBody>
      </p:sp>
    </p:spTree>
    <p:extLst>
      <p:ext uri="{BB962C8B-B14F-4D97-AF65-F5344CB8AC3E}">
        <p14:creationId xmlns:p14="http://schemas.microsoft.com/office/powerpoint/2010/main" val="236714963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106</a:t>
            </a:fld>
            <a:endParaRPr lang="es-ES" dirty="0"/>
          </a:p>
        </p:txBody>
      </p:sp>
    </p:spTree>
    <p:extLst>
      <p:ext uri="{BB962C8B-B14F-4D97-AF65-F5344CB8AC3E}">
        <p14:creationId xmlns:p14="http://schemas.microsoft.com/office/powerpoint/2010/main" val="3594503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107</a:t>
            </a:fld>
            <a:endParaRPr lang="es-ES" dirty="0"/>
          </a:p>
        </p:txBody>
      </p:sp>
    </p:spTree>
    <p:extLst>
      <p:ext uri="{BB962C8B-B14F-4D97-AF65-F5344CB8AC3E}">
        <p14:creationId xmlns:p14="http://schemas.microsoft.com/office/powerpoint/2010/main" val="14944933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108</a:t>
            </a:fld>
            <a:endParaRPr lang="es-ES" dirty="0"/>
          </a:p>
        </p:txBody>
      </p:sp>
    </p:spTree>
    <p:extLst>
      <p:ext uri="{BB962C8B-B14F-4D97-AF65-F5344CB8AC3E}">
        <p14:creationId xmlns:p14="http://schemas.microsoft.com/office/powerpoint/2010/main" val="39108038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109</a:t>
            </a:fld>
            <a:endParaRPr lang="es-ES" dirty="0"/>
          </a:p>
        </p:txBody>
      </p:sp>
    </p:spTree>
    <p:extLst>
      <p:ext uri="{BB962C8B-B14F-4D97-AF65-F5344CB8AC3E}">
        <p14:creationId xmlns:p14="http://schemas.microsoft.com/office/powerpoint/2010/main" val="36348033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110</a:t>
            </a:fld>
            <a:endParaRPr lang="es-ES" dirty="0"/>
          </a:p>
        </p:txBody>
      </p:sp>
    </p:spTree>
    <p:extLst>
      <p:ext uri="{BB962C8B-B14F-4D97-AF65-F5344CB8AC3E}">
        <p14:creationId xmlns:p14="http://schemas.microsoft.com/office/powerpoint/2010/main" val="295482205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111</a:t>
            </a:fld>
            <a:endParaRPr lang="es-ES" dirty="0"/>
          </a:p>
        </p:txBody>
      </p:sp>
    </p:spTree>
    <p:extLst>
      <p:ext uri="{BB962C8B-B14F-4D97-AF65-F5344CB8AC3E}">
        <p14:creationId xmlns:p14="http://schemas.microsoft.com/office/powerpoint/2010/main" val="55836818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112</a:t>
            </a:fld>
            <a:endParaRPr lang="es-ES" dirty="0"/>
          </a:p>
        </p:txBody>
      </p:sp>
    </p:spTree>
    <p:extLst>
      <p:ext uri="{BB962C8B-B14F-4D97-AF65-F5344CB8AC3E}">
        <p14:creationId xmlns:p14="http://schemas.microsoft.com/office/powerpoint/2010/main" val="38861821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113</a:t>
            </a:fld>
            <a:endParaRPr lang="es-ES" dirty="0"/>
          </a:p>
        </p:txBody>
      </p:sp>
    </p:spTree>
    <p:extLst>
      <p:ext uri="{BB962C8B-B14F-4D97-AF65-F5344CB8AC3E}">
        <p14:creationId xmlns:p14="http://schemas.microsoft.com/office/powerpoint/2010/main" val="285217164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114</a:t>
            </a:fld>
            <a:endParaRPr lang="es-ES" dirty="0"/>
          </a:p>
        </p:txBody>
      </p:sp>
    </p:spTree>
    <p:extLst>
      <p:ext uri="{BB962C8B-B14F-4D97-AF65-F5344CB8AC3E}">
        <p14:creationId xmlns:p14="http://schemas.microsoft.com/office/powerpoint/2010/main" val="415714070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115</a:t>
            </a:fld>
            <a:endParaRPr lang="es-ES" dirty="0"/>
          </a:p>
        </p:txBody>
      </p:sp>
    </p:spTree>
    <p:extLst>
      <p:ext uri="{BB962C8B-B14F-4D97-AF65-F5344CB8AC3E}">
        <p14:creationId xmlns:p14="http://schemas.microsoft.com/office/powerpoint/2010/main" val="349258949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116</a:t>
            </a:fld>
            <a:endParaRPr lang="es-ES" dirty="0"/>
          </a:p>
        </p:txBody>
      </p:sp>
    </p:spTree>
    <p:extLst>
      <p:ext uri="{BB962C8B-B14F-4D97-AF65-F5344CB8AC3E}">
        <p14:creationId xmlns:p14="http://schemas.microsoft.com/office/powerpoint/2010/main" val="31602457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117</a:t>
            </a:fld>
            <a:endParaRPr lang="es-ES" dirty="0"/>
          </a:p>
        </p:txBody>
      </p:sp>
    </p:spTree>
    <p:extLst>
      <p:ext uri="{BB962C8B-B14F-4D97-AF65-F5344CB8AC3E}">
        <p14:creationId xmlns:p14="http://schemas.microsoft.com/office/powerpoint/2010/main" val="120803835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118</a:t>
            </a:fld>
            <a:endParaRPr lang="es-ES" dirty="0"/>
          </a:p>
        </p:txBody>
      </p:sp>
    </p:spTree>
    <p:extLst>
      <p:ext uri="{BB962C8B-B14F-4D97-AF65-F5344CB8AC3E}">
        <p14:creationId xmlns:p14="http://schemas.microsoft.com/office/powerpoint/2010/main" val="193008098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119</a:t>
            </a:fld>
            <a:endParaRPr lang="es-ES" dirty="0"/>
          </a:p>
        </p:txBody>
      </p:sp>
    </p:spTree>
    <p:extLst>
      <p:ext uri="{BB962C8B-B14F-4D97-AF65-F5344CB8AC3E}">
        <p14:creationId xmlns:p14="http://schemas.microsoft.com/office/powerpoint/2010/main" val="369137414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120</a:t>
            </a:fld>
            <a:endParaRPr lang="es-ES" dirty="0"/>
          </a:p>
        </p:txBody>
      </p:sp>
    </p:spTree>
    <p:extLst>
      <p:ext uri="{BB962C8B-B14F-4D97-AF65-F5344CB8AC3E}">
        <p14:creationId xmlns:p14="http://schemas.microsoft.com/office/powerpoint/2010/main" val="308442234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121</a:t>
            </a:fld>
            <a:endParaRPr lang="es-ES" dirty="0"/>
          </a:p>
        </p:txBody>
      </p:sp>
    </p:spTree>
    <p:extLst>
      <p:ext uri="{BB962C8B-B14F-4D97-AF65-F5344CB8AC3E}">
        <p14:creationId xmlns:p14="http://schemas.microsoft.com/office/powerpoint/2010/main" val="5625552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122</a:t>
            </a:fld>
            <a:endParaRPr lang="es-ES" dirty="0"/>
          </a:p>
        </p:txBody>
      </p:sp>
    </p:spTree>
    <p:extLst>
      <p:ext uri="{BB962C8B-B14F-4D97-AF65-F5344CB8AC3E}">
        <p14:creationId xmlns:p14="http://schemas.microsoft.com/office/powerpoint/2010/main" val="4295242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123</a:t>
            </a:fld>
            <a:endParaRPr lang="es-ES" dirty="0"/>
          </a:p>
        </p:txBody>
      </p:sp>
    </p:spTree>
    <p:extLst>
      <p:ext uri="{BB962C8B-B14F-4D97-AF65-F5344CB8AC3E}">
        <p14:creationId xmlns:p14="http://schemas.microsoft.com/office/powerpoint/2010/main" val="25203327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124</a:t>
            </a:fld>
            <a:endParaRPr lang="es-ES" dirty="0"/>
          </a:p>
        </p:txBody>
      </p:sp>
    </p:spTree>
    <p:extLst>
      <p:ext uri="{BB962C8B-B14F-4D97-AF65-F5344CB8AC3E}">
        <p14:creationId xmlns:p14="http://schemas.microsoft.com/office/powerpoint/2010/main" val="305217986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125</a:t>
            </a:fld>
            <a:endParaRPr lang="es-ES" dirty="0"/>
          </a:p>
        </p:txBody>
      </p:sp>
    </p:spTree>
    <p:extLst>
      <p:ext uri="{BB962C8B-B14F-4D97-AF65-F5344CB8AC3E}">
        <p14:creationId xmlns:p14="http://schemas.microsoft.com/office/powerpoint/2010/main" val="41147381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126</a:t>
            </a:fld>
            <a:endParaRPr lang="es-ES" dirty="0"/>
          </a:p>
        </p:txBody>
      </p:sp>
    </p:spTree>
    <p:extLst>
      <p:ext uri="{BB962C8B-B14F-4D97-AF65-F5344CB8AC3E}">
        <p14:creationId xmlns:p14="http://schemas.microsoft.com/office/powerpoint/2010/main" val="5304768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127</a:t>
            </a:fld>
            <a:endParaRPr lang="es-ES" dirty="0"/>
          </a:p>
        </p:txBody>
      </p:sp>
    </p:spTree>
    <p:extLst>
      <p:ext uri="{BB962C8B-B14F-4D97-AF65-F5344CB8AC3E}">
        <p14:creationId xmlns:p14="http://schemas.microsoft.com/office/powerpoint/2010/main" val="138382600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128</a:t>
            </a:fld>
            <a:endParaRPr lang="es-ES" dirty="0"/>
          </a:p>
        </p:txBody>
      </p:sp>
    </p:spTree>
    <p:extLst>
      <p:ext uri="{BB962C8B-B14F-4D97-AF65-F5344CB8AC3E}">
        <p14:creationId xmlns:p14="http://schemas.microsoft.com/office/powerpoint/2010/main" val="174918770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129</a:t>
            </a:fld>
            <a:endParaRPr lang="es-ES" dirty="0"/>
          </a:p>
        </p:txBody>
      </p:sp>
    </p:spTree>
    <p:extLst>
      <p:ext uri="{BB962C8B-B14F-4D97-AF65-F5344CB8AC3E}">
        <p14:creationId xmlns:p14="http://schemas.microsoft.com/office/powerpoint/2010/main" val="35185704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130</a:t>
            </a:fld>
            <a:endParaRPr lang="es-ES" dirty="0"/>
          </a:p>
        </p:txBody>
      </p:sp>
    </p:spTree>
    <p:extLst>
      <p:ext uri="{BB962C8B-B14F-4D97-AF65-F5344CB8AC3E}">
        <p14:creationId xmlns:p14="http://schemas.microsoft.com/office/powerpoint/2010/main" val="138867924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131</a:t>
            </a:fld>
            <a:endParaRPr lang="es-ES" dirty="0"/>
          </a:p>
        </p:txBody>
      </p:sp>
    </p:spTree>
    <p:extLst>
      <p:ext uri="{BB962C8B-B14F-4D97-AF65-F5344CB8AC3E}">
        <p14:creationId xmlns:p14="http://schemas.microsoft.com/office/powerpoint/2010/main" val="32433319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132</a:t>
            </a:fld>
            <a:endParaRPr lang="es-ES" dirty="0"/>
          </a:p>
        </p:txBody>
      </p:sp>
    </p:spTree>
    <p:extLst>
      <p:ext uri="{BB962C8B-B14F-4D97-AF65-F5344CB8AC3E}">
        <p14:creationId xmlns:p14="http://schemas.microsoft.com/office/powerpoint/2010/main" val="163760335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133</a:t>
            </a:fld>
            <a:endParaRPr lang="es-ES" dirty="0"/>
          </a:p>
        </p:txBody>
      </p:sp>
    </p:spTree>
    <p:extLst>
      <p:ext uri="{BB962C8B-B14F-4D97-AF65-F5344CB8AC3E}">
        <p14:creationId xmlns:p14="http://schemas.microsoft.com/office/powerpoint/2010/main" val="369481940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134</a:t>
            </a:fld>
            <a:endParaRPr lang="es-ES" dirty="0"/>
          </a:p>
        </p:txBody>
      </p:sp>
    </p:spTree>
    <p:extLst>
      <p:ext uri="{BB962C8B-B14F-4D97-AF65-F5344CB8AC3E}">
        <p14:creationId xmlns:p14="http://schemas.microsoft.com/office/powerpoint/2010/main" val="155480176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135</a:t>
            </a:fld>
            <a:endParaRPr lang="es-ES" dirty="0"/>
          </a:p>
        </p:txBody>
      </p:sp>
    </p:spTree>
    <p:extLst>
      <p:ext uri="{BB962C8B-B14F-4D97-AF65-F5344CB8AC3E}">
        <p14:creationId xmlns:p14="http://schemas.microsoft.com/office/powerpoint/2010/main" val="270600618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136</a:t>
            </a:fld>
            <a:endParaRPr lang="es-ES" dirty="0"/>
          </a:p>
        </p:txBody>
      </p:sp>
    </p:spTree>
    <p:extLst>
      <p:ext uri="{BB962C8B-B14F-4D97-AF65-F5344CB8AC3E}">
        <p14:creationId xmlns:p14="http://schemas.microsoft.com/office/powerpoint/2010/main" val="249010721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137</a:t>
            </a:fld>
            <a:endParaRPr lang="es-ES" dirty="0"/>
          </a:p>
        </p:txBody>
      </p:sp>
    </p:spTree>
    <p:extLst>
      <p:ext uri="{BB962C8B-B14F-4D97-AF65-F5344CB8AC3E}">
        <p14:creationId xmlns:p14="http://schemas.microsoft.com/office/powerpoint/2010/main" val="361456830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138</a:t>
            </a:fld>
            <a:endParaRPr lang="es-ES" dirty="0"/>
          </a:p>
        </p:txBody>
      </p:sp>
    </p:spTree>
    <p:extLst>
      <p:ext uri="{BB962C8B-B14F-4D97-AF65-F5344CB8AC3E}">
        <p14:creationId xmlns:p14="http://schemas.microsoft.com/office/powerpoint/2010/main" val="154280910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139</a:t>
            </a:fld>
            <a:endParaRPr lang="es-ES" dirty="0"/>
          </a:p>
        </p:txBody>
      </p:sp>
    </p:spTree>
    <p:extLst>
      <p:ext uri="{BB962C8B-B14F-4D97-AF65-F5344CB8AC3E}">
        <p14:creationId xmlns:p14="http://schemas.microsoft.com/office/powerpoint/2010/main" val="101879307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Nunnington Hall Gardens</a:t>
            </a:r>
          </a:p>
          <a:p>
            <a:endParaRPr lang="es-ES" dirty="0"/>
          </a:p>
        </p:txBody>
      </p:sp>
      <p:sp>
        <p:nvSpPr>
          <p:cNvPr id="4" name="3 Marcador de número de diapositiva"/>
          <p:cNvSpPr>
            <a:spLocks noGrp="1"/>
          </p:cNvSpPr>
          <p:nvPr>
            <p:ph type="sldNum" sz="quarter" idx="10"/>
          </p:nvPr>
        </p:nvSpPr>
        <p:spPr/>
        <p:txBody>
          <a:bodyPr/>
          <a:lstStyle/>
          <a:p>
            <a:fld id="{24964E16-EBD5-48C7-9B67-63D866E1ADD9}" type="slidenum">
              <a:rPr lang="es-ES" smtClean="0"/>
              <a:t>140</a:t>
            </a:fld>
            <a:endParaRPr lang="es-ES" dirty="0"/>
          </a:p>
        </p:txBody>
      </p:sp>
    </p:spTree>
    <p:extLst>
      <p:ext uri="{BB962C8B-B14F-4D97-AF65-F5344CB8AC3E}">
        <p14:creationId xmlns:p14="http://schemas.microsoft.com/office/powerpoint/2010/main" val="3076676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5458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49144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9580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522347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064865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37021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0200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98207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1791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0558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79730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31365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5514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65365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594065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9793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983070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652202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9587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95612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13137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48450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3628508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9782479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7.jpg"/><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01.JPG"/></Relationships>
</file>

<file path=ppt/slides/_rels/slide11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6.xml"/><Relationship Id="rId1" Type="http://schemas.openxmlformats.org/officeDocument/2006/relationships/slideLayout" Target="../slideLayouts/slideLayout7.xml"/><Relationship Id="rId6" Type="http://schemas.openxmlformats.org/officeDocument/2006/relationships/image" Target="../media/image127.jpg"/><Relationship Id="rId5" Type="http://schemas.openxmlformats.org/officeDocument/2006/relationships/image" Target="../media/image126.jpg"/><Relationship Id="rId4" Type="http://schemas.openxmlformats.org/officeDocument/2006/relationships/image" Target="../media/image125.jpg"/></Relationships>
</file>

<file path=ppt/slides/_rels/slide133.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3888432"/>
          </a:xfrm>
        </p:spPr>
        <p:txBody>
          <a:bodyPr>
            <a:normAutofit fontScale="90000"/>
          </a:bodyPr>
          <a:lstStyle/>
          <a:p>
            <a:r>
              <a:rPr lang="es-ES" dirty="0"/>
              <a:t>EUROPA.-LA VUELTA AL MUNDO EN 865 JARDINES.-JARDINES INGLESES.-Nettlestead Gardens.-New Place Gardens.-New River Walk..-Newby Hall Gardens.-Newstead Abbey.-Nunnington Hall .-</a:t>
            </a:r>
            <a:br>
              <a:rPr lang="es-ES" dirty="0"/>
            </a:br>
            <a:endParaRPr lang="es-ES" dirty="0"/>
          </a:p>
        </p:txBody>
      </p:sp>
      <p:sp>
        <p:nvSpPr>
          <p:cNvPr id="3" name="2 Subtítulo"/>
          <p:cNvSpPr>
            <a:spLocks noGrp="1"/>
          </p:cNvSpPr>
          <p:nvPr>
            <p:ph type="subTitle" idx="1"/>
          </p:nvPr>
        </p:nvSpPr>
        <p:spPr>
          <a:xfrm>
            <a:off x="2699792" y="5085184"/>
            <a:ext cx="4752528" cy="1155576"/>
          </a:xfrm>
        </p:spPr>
        <p:txBody>
          <a:bodyPr>
            <a:normAutofit/>
          </a:bodyPr>
          <a:lstStyle/>
          <a:p>
            <a:r>
              <a:rPr lang="es-ES" dirty="0"/>
              <a:t>Selección de textos y fotografías por</a:t>
            </a:r>
          </a:p>
          <a:p>
            <a:r>
              <a:rPr lang="es-ES" sz="2400" dirty="0"/>
              <a:t>JOSE ELIAS BONELLS</a:t>
            </a:r>
          </a:p>
          <a:p>
            <a:endParaRPr lang="es-ES" sz="2800" dirty="0"/>
          </a:p>
          <a:p>
            <a:endParaRPr lang="es-ES" dirty="0"/>
          </a:p>
        </p:txBody>
      </p:sp>
    </p:spTree>
    <p:extLst>
      <p:ext uri="{BB962C8B-B14F-4D97-AF65-F5344CB8AC3E}">
        <p14:creationId xmlns:p14="http://schemas.microsoft.com/office/powerpoint/2010/main" val="2127520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Nettlestead Gardens</a:t>
            </a:r>
          </a:p>
        </p:txBody>
      </p:sp>
      <p:sp>
        <p:nvSpPr>
          <p:cNvPr id="3" name="2 Marcador de contenido"/>
          <p:cNvSpPr>
            <a:spLocks noGrp="1"/>
          </p:cNvSpPr>
          <p:nvPr>
            <p:ph sz="quarter" idx="1"/>
          </p:nvPr>
        </p:nvSpPr>
        <p:spPr/>
        <p:txBody>
          <a:bodyPr>
            <a:normAutofit fontScale="92500"/>
          </a:bodyPr>
          <a:lstStyle/>
          <a:p>
            <a:r>
              <a:rPr lang="es-ES" dirty="0"/>
              <a:t>Nettlestead Place se encuentra en el valle del río Medway justo donde el río ha cortado su camino a través de la arena verde Ridge.</a:t>
            </a:r>
          </a:p>
          <a:p>
            <a:r>
              <a:rPr lang="es-ES" dirty="0"/>
              <a:t> Los jardines están en diferentes niveles en el lado oeste del valle y ofrecen bellas vistas del río y tierras de cultivo circundantes.</a:t>
            </a:r>
          </a:p>
          <a:p>
            <a:r>
              <a:rPr lang="es-ES" dirty="0"/>
              <a:t> El sitio se cree que es muy antiguo y limita con una rastrillada prehistórica que siguió al lado sur de la cresta de la Greensand Ridge y cruzó el río por un vado. </a:t>
            </a:r>
          </a:p>
          <a:p>
            <a:r>
              <a:rPr lang="es-ES" dirty="0"/>
              <a:t>Nettlestead Place es una casa señorial que figuran en el Libro del Juicio Final (1086) y la Iglesia de origen sajón St. Marys está inmediatamente adyacente.</a:t>
            </a:r>
          </a:p>
          <a:p>
            <a:endParaRPr lang="es-ES" dirty="0"/>
          </a:p>
        </p:txBody>
      </p:sp>
    </p:spTree>
    <p:extLst>
      <p:ext uri="{BB962C8B-B14F-4D97-AF65-F5344CB8AC3E}">
        <p14:creationId xmlns:p14="http://schemas.microsoft.com/office/powerpoint/2010/main" val="1034011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lstStyle/>
          <a:p>
            <a:r>
              <a:rPr lang="es-ES" dirty="0"/>
              <a:t>En 1921-1922 la casa medieval fue reformada y ampliada, y la estructura básica de lo que hoy es la parte interior de los jardines, incluyendo el gran estanque hundido y el jardín de rosas, que se estableció.</a:t>
            </a:r>
          </a:p>
          <a:p>
            <a:r>
              <a:rPr lang="es-ES" dirty="0"/>
              <a:t>Los jardines se redujeron durante y después de la segunda guerra mundial, pero el potencial de los jardines sigue siendo evidente. </a:t>
            </a:r>
          </a:p>
          <a:p>
            <a:r>
              <a:rPr lang="es-ES" dirty="0"/>
              <a:t>El gran huracán de 1987 fue un viento de cambio cuando se perdieron 46 árboles maduros.</a:t>
            </a:r>
          </a:p>
          <a:p>
            <a:r>
              <a:rPr lang="es-ES" dirty="0"/>
              <a:t> Este fue un reto! Se decidió llevar a los jardines en serio, y desde 1988 los jardines han sido tanto reconstruidos y ampliados en gran medida.</a:t>
            </a:r>
          </a:p>
          <a:p>
            <a:endParaRPr lang="es-ES" dirty="0"/>
          </a:p>
        </p:txBody>
      </p:sp>
    </p:spTree>
    <p:extLst>
      <p:ext uri="{BB962C8B-B14F-4D97-AF65-F5344CB8AC3E}">
        <p14:creationId xmlns:p14="http://schemas.microsoft.com/office/powerpoint/2010/main" val="1104130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8711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4625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07163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957392"/>
          </a:xfrm>
          <a:prstGeom prst="rect">
            <a:avLst/>
          </a:prstGeom>
        </p:spPr>
      </p:pic>
    </p:spTree>
    <p:extLst>
      <p:ext uri="{BB962C8B-B14F-4D97-AF65-F5344CB8AC3E}">
        <p14:creationId xmlns:p14="http://schemas.microsoft.com/office/powerpoint/2010/main" val="376039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324528" cy="7128792"/>
          </a:xfrm>
          <a:prstGeom prst="rect">
            <a:avLst/>
          </a:prstGeom>
        </p:spPr>
      </p:pic>
    </p:spTree>
    <p:extLst>
      <p:ext uri="{BB962C8B-B14F-4D97-AF65-F5344CB8AC3E}">
        <p14:creationId xmlns:p14="http://schemas.microsoft.com/office/powerpoint/2010/main" val="3055202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324528" cy="6957392"/>
          </a:xfrm>
          <a:prstGeom prst="rect">
            <a:avLst/>
          </a:prstGeom>
        </p:spPr>
      </p:pic>
    </p:spTree>
    <p:extLst>
      <p:ext uri="{BB962C8B-B14F-4D97-AF65-F5344CB8AC3E}">
        <p14:creationId xmlns:p14="http://schemas.microsoft.com/office/powerpoint/2010/main" val="2187506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40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88024"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788024" cy="3429000"/>
          </a:xfrm>
          <a:prstGeom prst="rect">
            <a:avLst/>
          </a:prstGeom>
        </p:spPr>
      </p:pic>
    </p:spTree>
    <p:extLst>
      <p:ext uri="{BB962C8B-B14F-4D97-AF65-F5344CB8AC3E}">
        <p14:creationId xmlns:p14="http://schemas.microsoft.com/office/powerpoint/2010/main" val="3510540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98" y="-171400"/>
            <a:ext cx="9075801" cy="7029400"/>
          </a:xfrm>
          <a:prstGeom prst="rect">
            <a:avLst/>
          </a:prstGeom>
        </p:spPr>
      </p:pic>
    </p:spTree>
    <p:extLst>
      <p:ext uri="{BB962C8B-B14F-4D97-AF65-F5344CB8AC3E}">
        <p14:creationId xmlns:p14="http://schemas.microsoft.com/office/powerpoint/2010/main" val="1069429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40620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433048" cy="6957392"/>
          </a:xfrm>
          <a:prstGeom prst="rect">
            <a:avLst/>
          </a:prstGeom>
        </p:spPr>
      </p:pic>
    </p:spTree>
    <p:extLst>
      <p:ext uri="{BB962C8B-B14F-4D97-AF65-F5344CB8AC3E}">
        <p14:creationId xmlns:p14="http://schemas.microsoft.com/office/powerpoint/2010/main" val="1919578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1980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004"/>
            <a:ext cx="9144000" cy="6817995"/>
          </a:xfrm>
          <a:prstGeom prst="rect">
            <a:avLst/>
          </a:prstGeom>
        </p:spPr>
      </p:pic>
    </p:spTree>
    <p:extLst>
      <p:ext uri="{BB962C8B-B14F-4D97-AF65-F5344CB8AC3E}">
        <p14:creationId xmlns:p14="http://schemas.microsoft.com/office/powerpoint/2010/main" val="1001824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0109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274261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4572000" cy="70294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256102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3556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0175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extLst>
      <p:ext uri="{BB962C8B-B14F-4D97-AF65-F5344CB8AC3E}">
        <p14:creationId xmlns:p14="http://schemas.microsoft.com/office/powerpoint/2010/main" val="4185702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5496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395536" y="274638"/>
            <a:ext cx="7529264" cy="1138138"/>
          </a:xfrm>
        </p:spPr>
        <p:txBody>
          <a:bodyPr/>
          <a:lstStyle/>
          <a:p>
            <a:r>
              <a:rPr lang="en-US" dirty="0"/>
              <a:t>New Place Gardens.-Stratford up Avon</a:t>
            </a:r>
            <a:endParaRPr lang="es-ES" dirty="0"/>
          </a:p>
        </p:txBody>
      </p:sp>
      <p:sp>
        <p:nvSpPr>
          <p:cNvPr id="4" name="3 Marcador de contenido"/>
          <p:cNvSpPr>
            <a:spLocks noGrp="1"/>
          </p:cNvSpPr>
          <p:nvPr>
            <p:ph sz="quarter" idx="1"/>
          </p:nvPr>
        </p:nvSpPr>
        <p:spPr/>
        <p:txBody>
          <a:bodyPr/>
          <a:lstStyle/>
          <a:p>
            <a:r>
              <a:rPr lang="es-ES" dirty="0"/>
              <a:t>New Place ( referencia de la rejilla SP201548 ) fue William Shakespeare lugar final 's de residencia en Stratford-upon-Avon .</a:t>
            </a:r>
          </a:p>
          <a:p>
            <a:r>
              <a:rPr lang="es-ES" dirty="0"/>
              <a:t> Murió allí en 1616. </a:t>
            </a:r>
          </a:p>
          <a:p>
            <a:r>
              <a:rPr lang="es-ES" dirty="0"/>
              <a:t>Aunque la casa ya no existe, la tierra es propiedad de la casa natal de Shakespeare .</a:t>
            </a:r>
          </a:p>
          <a:p>
            <a:r>
              <a:rPr lang="es-ES" dirty="0"/>
              <a:t>Casa de Nash fue nombrado después de Thomas Nash, el primer marido de la nieta de Shakespeare, Elizabeth. Hoy, es un edificio de estilo Tudor bien conservado y la planta baja está decorada como habría sido en los días de Nash  y con dos exposiciones fascinantes de arriba</a:t>
            </a:r>
          </a:p>
        </p:txBody>
      </p:sp>
    </p:spTree>
    <p:extLst>
      <p:ext uri="{BB962C8B-B14F-4D97-AF65-F5344CB8AC3E}">
        <p14:creationId xmlns:p14="http://schemas.microsoft.com/office/powerpoint/2010/main" val="2414080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endParaRPr lang="es-ES" dirty="0"/>
          </a:p>
          <a:p>
            <a:r>
              <a:rPr lang="es-ES" dirty="0"/>
              <a:t>Al lado de la Casa de Nash son las bases de la Plaza Nueva, la casa comprada por William Shakespeare en 1597. </a:t>
            </a:r>
          </a:p>
          <a:p>
            <a:r>
              <a:rPr lang="es-ES" dirty="0"/>
              <a:t>En ese momento, Shakespeare fue un establecido dramaturgo y había acumulado suficiente riqueza para pagar esta elaborada nueva casa de la familia.</a:t>
            </a:r>
          </a:p>
          <a:p>
            <a:r>
              <a:rPr lang="es-ES" dirty="0"/>
              <a:t>New Place fue la casa de la segunda mayor en Stratford en el momento y fue donde Shakespeare vivió cuando él no estaba en Londres. Él optó por regresar a esta casa en la edad adulta, por lo que este es el sitio donde creemos que Shakespeare escribió algunas de sus obras posteriores, como la tempestad. Finalmente murió aquí en 1616.</a:t>
            </a:r>
          </a:p>
        </p:txBody>
      </p:sp>
    </p:spTree>
    <p:extLst>
      <p:ext uri="{BB962C8B-B14F-4D97-AF65-F5344CB8AC3E}">
        <p14:creationId xmlns:p14="http://schemas.microsoft.com/office/powerpoint/2010/main" val="324926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8046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5916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0"/>
            <a:ext cx="9144000" cy="6858000"/>
          </a:xfrm>
          <a:prstGeom prst="rect">
            <a:avLst/>
          </a:prstGeom>
        </p:spPr>
      </p:pic>
    </p:spTree>
    <p:extLst>
      <p:ext uri="{BB962C8B-B14F-4D97-AF65-F5344CB8AC3E}">
        <p14:creationId xmlns:p14="http://schemas.microsoft.com/office/powerpoint/2010/main" val="3031093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7081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121140" cy="6858000"/>
          </a:xfrm>
          <a:prstGeom prst="rect">
            <a:avLst/>
          </a:prstGeom>
        </p:spPr>
      </p:pic>
    </p:spTree>
    <p:extLst>
      <p:ext uri="{BB962C8B-B14F-4D97-AF65-F5344CB8AC3E}">
        <p14:creationId xmlns:p14="http://schemas.microsoft.com/office/powerpoint/2010/main" val="2450887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6916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1720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New River Walk.</a:t>
            </a:r>
          </a:p>
        </p:txBody>
      </p:sp>
      <p:sp>
        <p:nvSpPr>
          <p:cNvPr id="3" name="2 Marcador de contenido"/>
          <p:cNvSpPr>
            <a:spLocks noGrp="1"/>
          </p:cNvSpPr>
          <p:nvPr>
            <p:ph sz="quarter" idx="1"/>
          </p:nvPr>
        </p:nvSpPr>
        <p:spPr/>
        <p:txBody>
          <a:bodyPr/>
          <a:lstStyle/>
          <a:p>
            <a:r>
              <a:rPr lang="es-ES" dirty="0"/>
              <a:t>La Ruta del Río Nuevo es una(45 km) de larga distancia sendero que sigue el curso del Río Nuevo desde su nacimiento en Hertfordshire a su final original en Islington, Londres .</a:t>
            </a:r>
          </a:p>
          <a:p>
            <a:r>
              <a:rPr lang="es-ES" dirty="0"/>
              <a:t> El camino está señalizado en toda su longitud y todos los signos que aparezca el logotipo de NR.</a:t>
            </a:r>
          </a:p>
          <a:p>
            <a:r>
              <a:rPr lang="es-ES" dirty="0"/>
              <a:t>La ruta comienza en Nueva Gauge, Hertford y pasa a través de una variedad de paisajes, incluyendo los de Lee Valley pueblos y ciudades de Ware , Great Amwell , St Margarets , Rye House , Hoddesdon , Broxbourne , Turnford , Cheshunt y Waltham Cross etc….</a:t>
            </a:r>
          </a:p>
        </p:txBody>
      </p:sp>
    </p:spTree>
    <p:extLst>
      <p:ext uri="{BB962C8B-B14F-4D97-AF65-F5344CB8AC3E}">
        <p14:creationId xmlns:p14="http://schemas.microsoft.com/office/powerpoint/2010/main" val="1949141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48810"/>
            <a:ext cx="9252520" cy="6809190"/>
          </a:xfrm>
          <a:prstGeom prst="rect">
            <a:avLst/>
          </a:prstGeom>
        </p:spPr>
      </p:pic>
    </p:spTree>
    <p:extLst>
      <p:ext uri="{BB962C8B-B14F-4D97-AF65-F5344CB8AC3E}">
        <p14:creationId xmlns:p14="http://schemas.microsoft.com/office/powerpoint/2010/main" val="2714769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1440"/>
            <a:ext cx="9144000" cy="7389440"/>
          </a:xfrm>
          <a:prstGeom prst="rect">
            <a:avLst/>
          </a:prstGeom>
        </p:spPr>
      </p:pic>
    </p:spTree>
    <p:extLst>
      <p:ext uri="{BB962C8B-B14F-4D97-AF65-F5344CB8AC3E}">
        <p14:creationId xmlns:p14="http://schemas.microsoft.com/office/powerpoint/2010/main" val="899987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2332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23320"/>
            <a:ext cx="4572000" cy="3334680"/>
          </a:xfrm>
          <a:prstGeom prst="rect">
            <a:avLst/>
          </a:prstGeom>
        </p:spPr>
      </p:pic>
      <p:pic>
        <p:nvPicPr>
          <p:cNvPr id="6" name="5 Imagen"/>
          <p:cNvPicPr>
            <a:picLocks noChangeAspect="1"/>
          </p:cNvPicPr>
          <p:nvPr/>
        </p:nvPicPr>
        <p:blipFill rotWithShape="1">
          <a:blip r:embed="rId5">
            <a:extLst>
              <a:ext uri="{28A0092B-C50C-407E-A947-70E740481C1C}">
                <a14:useLocalDpi xmlns:a14="http://schemas.microsoft.com/office/drawing/2010/main" val="0"/>
              </a:ext>
            </a:extLst>
          </a:blip>
          <a:srcRect l="51418" r="-2836"/>
          <a:stretch/>
        </p:blipFill>
        <p:spPr>
          <a:xfrm>
            <a:off x="4572000" y="0"/>
            <a:ext cx="4824536" cy="6858000"/>
          </a:xfrm>
          <a:prstGeom prst="rect">
            <a:avLst/>
          </a:prstGeom>
        </p:spPr>
      </p:pic>
    </p:spTree>
    <p:extLst>
      <p:ext uri="{BB962C8B-B14F-4D97-AF65-F5344CB8AC3E}">
        <p14:creationId xmlns:p14="http://schemas.microsoft.com/office/powerpoint/2010/main" val="593162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02149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4567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22943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393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1722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Newby Hall Gardens</a:t>
            </a:r>
          </a:p>
        </p:txBody>
      </p:sp>
      <p:sp>
        <p:nvSpPr>
          <p:cNvPr id="3" name="2 Marcador de contenido"/>
          <p:cNvSpPr>
            <a:spLocks noGrp="1"/>
          </p:cNvSpPr>
          <p:nvPr>
            <p:ph sz="quarter" idx="1"/>
          </p:nvPr>
        </p:nvSpPr>
        <p:spPr/>
        <p:txBody>
          <a:bodyPr/>
          <a:lstStyle/>
          <a:p>
            <a:r>
              <a:rPr lang="es-ES" dirty="0"/>
              <a:t>Propiedad de</a:t>
            </a:r>
          </a:p>
          <a:p>
            <a:r>
              <a:rPr lang="es-ES" dirty="0"/>
              <a:t>Richard Compton</a:t>
            </a:r>
          </a:p>
          <a:p>
            <a:r>
              <a:rPr lang="es-ES" dirty="0"/>
              <a:t>Newby es el jardín con todo: diseño firme, una interminable variedad de características, gran plantsmanship y mantenimiento impecable. </a:t>
            </a:r>
          </a:p>
          <a:p>
            <a:r>
              <a:rPr lang="es-ES" dirty="0"/>
              <a:t>Su eje es una amplia, borde doble audaz, que se extiende suavemente hacia el río Ure.</a:t>
            </a:r>
          </a:p>
          <a:p>
            <a:r>
              <a:rPr lang="es-ES" dirty="0"/>
              <a:t> La Colección Nacional de Cornus se extiende ahora a 32 especies y 53 variedades, plantadas para dar color, belleza e interés,</a:t>
            </a:r>
          </a:p>
        </p:txBody>
      </p:sp>
    </p:spTree>
    <p:extLst>
      <p:ext uri="{BB962C8B-B14F-4D97-AF65-F5344CB8AC3E}">
        <p14:creationId xmlns:p14="http://schemas.microsoft.com/office/powerpoint/2010/main" val="3206240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Newby también tiene un gran numero de otros árboles y arbustos raros y una colección completa de salvias arbustivas, muchas de ellas recogidos en el centro y sur de América por el hermano del dueño del Dr. James Compton.</a:t>
            </a:r>
          </a:p>
          <a:p>
            <a:r>
              <a:rPr lang="es-ES" dirty="0"/>
              <a:t> Newby sólo es superado por Hidcote como un ejemplo de la jardinería del siglo XX, pero mucho más grandioso: visitar en cualquier temporada y esperar a pasar todo el día allí.</a:t>
            </a:r>
          </a:p>
        </p:txBody>
      </p:sp>
    </p:spTree>
    <p:extLst>
      <p:ext uri="{BB962C8B-B14F-4D97-AF65-F5344CB8AC3E}">
        <p14:creationId xmlns:p14="http://schemas.microsoft.com/office/powerpoint/2010/main" val="4251876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12"/>
          <a:stretch/>
        </p:blipFill>
        <p:spPr>
          <a:xfrm>
            <a:off x="0" y="0"/>
            <a:ext cx="9144000" cy="6858000"/>
          </a:xfrm>
          <a:prstGeom prst="rect">
            <a:avLst/>
          </a:prstGeom>
        </p:spPr>
      </p:pic>
    </p:spTree>
    <p:extLst>
      <p:ext uri="{BB962C8B-B14F-4D97-AF65-F5344CB8AC3E}">
        <p14:creationId xmlns:p14="http://schemas.microsoft.com/office/powerpoint/2010/main" val="17459979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1"/>
          <a:stretch/>
        </p:blipFill>
        <p:spPr>
          <a:xfrm>
            <a:off x="0" y="0"/>
            <a:ext cx="9144000" cy="7029400"/>
          </a:xfrm>
          <a:prstGeom prst="rect">
            <a:avLst/>
          </a:prstGeom>
        </p:spPr>
      </p:pic>
    </p:spTree>
    <p:extLst>
      <p:ext uri="{BB962C8B-B14F-4D97-AF65-F5344CB8AC3E}">
        <p14:creationId xmlns:p14="http://schemas.microsoft.com/office/powerpoint/2010/main" val="807644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46"/>
          <a:stretch/>
        </p:blipFill>
        <p:spPr>
          <a:xfrm>
            <a:off x="0" y="0"/>
            <a:ext cx="9144000" cy="6857999"/>
          </a:xfrm>
          <a:prstGeom prst="rect">
            <a:avLst/>
          </a:prstGeom>
        </p:spPr>
      </p:pic>
    </p:spTree>
    <p:extLst>
      <p:ext uri="{BB962C8B-B14F-4D97-AF65-F5344CB8AC3E}">
        <p14:creationId xmlns:p14="http://schemas.microsoft.com/office/powerpoint/2010/main" val="21522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49"/>
          <a:stretch/>
        </p:blipFill>
        <p:spPr>
          <a:xfrm>
            <a:off x="0" y="0"/>
            <a:ext cx="9144000" cy="6957392"/>
          </a:xfrm>
          <a:prstGeom prst="rect">
            <a:avLst/>
          </a:prstGeom>
        </p:spPr>
      </p:pic>
    </p:spTree>
    <p:extLst>
      <p:ext uri="{BB962C8B-B14F-4D97-AF65-F5344CB8AC3E}">
        <p14:creationId xmlns:p14="http://schemas.microsoft.com/office/powerpoint/2010/main" val="2164318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89"/>
          <a:stretch/>
        </p:blipFill>
        <p:spPr>
          <a:xfrm>
            <a:off x="0" y="0"/>
            <a:ext cx="9144000" cy="6858000"/>
          </a:xfrm>
          <a:prstGeom prst="rect">
            <a:avLst/>
          </a:prstGeom>
        </p:spPr>
      </p:pic>
    </p:spTree>
    <p:extLst>
      <p:ext uri="{BB962C8B-B14F-4D97-AF65-F5344CB8AC3E}">
        <p14:creationId xmlns:p14="http://schemas.microsoft.com/office/powerpoint/2010/main" val="3979373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32"/>
          <a:stretch/>
        </p:blipFill>
        <p:spPr>
          <a:xfrm>
            <a:off x="0" y="0"/>
            <a:ext cx="9144000" cy="6857999"/>
          </a:xfrm>
          <a:prstGeom prst="rect">
            <a:avLst/>
          </a:prstGeom>
        </p:spPr>
      </p:pic>
    </p:spTree>
    <p:extLst>
      <p:ext uri="{BB962C8B-B14F-4D97-AF65-F5344CB8AC3E}">
        <p14:creationId xmlns:p14="http://schemas.microsoft.com/office/powerpoint/2010/main" val="37871808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65"/>
          <a:stretch/>
        </p:blipFill>
        <p:spPr>
          <a:xfrm>
            <a:off x="23133" y="0"/>
            <a:ext cx="9252520" cy="6858000"/>
          </a:xfrm>
          <a:prstGeom prst="rect">
            <a:avLst/>
          </a:prstGeom>
        </p:spPr>
      </p:pic>
    </p:spTree>
    <p:extLst>
      <p:ext uri="{BB962C8B-B14F-4D97-AF65-F5344CB8AC3E}">
        <p14:creationId xmlns:p14="http://schemas.microsoft.com/office/powerpoint/2010/main" val="11171736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69"/>
          <a:stretch/>
        </p:blipFill>
        <p:spPr>
          <a:xfrm>
            <a:off x="-252536" y="0"/>
            <a:ext cx="9396536" cy="6858000"/>
          </a:xfrm>
          <a:prstGeom prst="rect">
            <a:avLst/>
          </a:prstGeom>
        </p:spPr>
      </p:pic>
    </p:spTree>
    <p:extLst>
      <p:ext uri="{BB962C8B-B14F-4D97-AF65-F5344CB8AC3E}">
        <p14:creationId xmlns:p14="http://schemas.microsoft.com/office/powerpoint/2010/main" val="27181947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6"/>
          <a:stretch/>
        </p:blipFill>
        <p:spPr>
          <a:xfrm>
            <a:off x="0" y="-99392"/>
            <a:ext cx="9144000" cy="6957391"/>
          </a:xfrm>
          <a:prstGeom prst="rect">
            <a:avLst/>
          </a:prstGeom>
        </p:spPr>
      </p:pic>
    </p:spTree>
    <p:extLst>
      <p:ext uri="{BB962C8B-B14F-4D97-AF65-F5344CB8AC3E}">
        <p14:creationId xmlns:p14="http://schemas.microsoft.com/office/powerpoint/2010/main" val="1182165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06"/>
          <a:stretch/>
        </p:blipFill>
        <p:spPr>
          <a:xfrm>
            <a:off x="0" y="0"/>
            <a:ext cx="9144000" cy="6857999"/>
          </a:xfrm>
          <a:prstGeom prst="rect">
            <a:avLst/>
          </a:prstGeom>
        </p:spPr>
      </p:pic>
    </p:spTree>
    <p:extLst>
      <p:ext uri="{BB962C8B-B14F-4D97-AF65-F5344CB8AC3E}">
        <p14:creationId xmlns:p14="http://schemas.microsoft.com/office/powerpoint/2010/main" val="33859884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6"/>
          <a:stretch/>
        </p:blipFill>
        <p:spPr>
          <a:xfrm>
            <a:off x="0" y="0"/>
            <a:ext cx="9144000" cy="6858000"/>
          </a:xfrm>
          <a:prstGeom prst="rect">
            <a:avLst/>
          </a:prstGeom>
        </p:spPr>
      </p:pic>
    </p:spTree>
    <p:extLst>
      <p:ext uri="{BB962C8B-B14F-4D97-AF65-F5344CB8AC3E}">
        <p14:creationId xmlns:p14="http://schemas.microsoft.com/office/powerpoint/2010/main" val="31753460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58"/>
          <a:stretch/>
        </p:blipFill>
        <p:spPr>
          <a:xfrm>
            <a:off x="0" y="0"/>
            <a:ext cx="9144000" cy="6858000"/>
          </a:xfrm>
          <a:prstGeom prst="rect">
            <a:avLst/>
          </a:prstGeom>
        </p:spPr>
      </p:pic>
    </p:spTree>
    <p:extLst>
      <p:ext uri="{BB962C8B-B14F-4D97-AF65-F5344CB8AC3E}">
        <p14:creationId xmlns:p14="http://schemas.microsoft.com/office/powerpoint/2010/main" val="5209608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65"/>
          <a:stretch/>
        </p:blipFill>
        <p:spPr>
          <a:xfrm>
            <a:off x="0" y="0"/>
            <a:ext cx="9144000" cy="6858000"/>
          </a:xfrm>
          <a:prstGeom prst="rect">
            <a:avLst/>
          </a:prstGeom>
        </p:spPr>
      </p:pic>
    </p:spTree>
    <p:extLst>
      <p:ext uri="{BB962C8B-B14F-4D97-AF65-F5344CB8AC3E}">
        <p14:creationId xmlns:p14="http://schemas.microsoft.com/office/powerpoint/2010/main" val="30278577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67"/>
          <a:stretch/>
        </p:blipFill>
        <p:spPr>
          <a:xfrm>
            <a:off x="0" y="-99392"/>
            <a:ext cx="9144000" cy="7056784"/>
          </a:xfrm>
          <a:prstGeom prst="rect">
            <a:avLst/>
          </a:prstGeom>
        </p:spPr>
      </p:pic>
    </p:spTree>
    <p:extLst>
      <p:ext uri="{BB962C8B-B14F-4D97-AF65-F5344CB8AC3E}">
        <p14:creationId xmlns:p14="http://schemas.microsoft.com/office/powerpoint/2010/main" val="11738321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10"/>
          <a:stretch/>
        </p:blipFill>
        <p:spPr>
          <a:xfrm>
            <a:off x="0" y="0"/>
            <a:ext cx="9144000" cy="6858000"/>
          </a:xfrm>
          <a:prstGeom prst="rect">
            <a:avLst/>
          </a:prstGeom>
        </p:spPr>
      </p:pic>
    </p:spTree>
    <p:extLst>
      <p:ext uri="{BB962C8B-B14F-4D97-AF65-F5344CB8AC3E}">
        <p14:creationId xmlns:p14="http://schemas.microsoft.com/office/powerpoint/2010/main" val="3655539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67"/>
          <a:stretch/>
        </p:blipFill>
        <p:spPr>
          <a:xfrm>
            <a:off x="-59861" y="0"/>
            <a:ext cx="9324528" cy="6858000"/>
          </a:xfrm>
          <a:prstGeom prst="rect">
            <a:avLst/>
          </a:prstGeom>
        </p:spPr>
      </p:pic>
    </p:spTree>
    <p:extLst>
      <p:ext uri="{BB962C8B-B14F-4D97-AF65-F5344CB8AC3E}">
        <p14:creationId xmlns:p14="http://schemas.microsoft.com/office/powerpoint/2010/main" val="36929154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01"/>
          <a:stretch/>
        </p:blipFill>
        <p:spPr>
          <a:xfrm>
            <a:off x="0" y="0"/>
            <a:ext cx="9144000" cy="6858000"/>
          </a:xfrm>
          <a:prstGeom prst="rect">
            <a:avLst/>
          </a:prstGeom>
        </p:spPr>
      </p:pic>
    </p:spTree>
    <p:extLst>
      <p:ext uri="{BB962C8B-B14F-4D97-AF65-F5344CB8AC3E}">
        <p14:creationId xmlns:p14="http://schemas.microsoft.com/office/powerpoint/2010/main" val="27077182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10"/>
          <a:stretch/>
        </p:blipFill>
        <p:spPr>
          <a:xfrm>
            <a:off x="0" y="33408"/>
            <a:ext cx="9144000" cy="6824591"/>
          </a:xfrm>
          <a:prstGeom prst="rect">
            <a:avLst/>
          </a:prstGeom>
        </p:spPr>
      </p:pic>
    </p:spTree>
    <p:extLst>
      <p:ext uri="{BB962C8B-B14F-4D97-AF65-F5344CB8AC3E}">
        <p14:creationId xmlns:p14="http://schemas.microsoft.com/office/powerpoint/2010/main" val="30132930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67"/>
          <a:stretch/>
        </p:blipFill>
        <p:spPr>
          <a:xfrm>
            <a:off x="0" y="0"/>
            <a:ext cx="9252520" cy="6858000"/>
          </a:xfrm>
          <a:prstGeom prst="rect">
            <a:avLst/>
          </a:prstGeom>
        </p:spPr>
      </p:pic>
    </p:spTree>
    <p:extLst>
      <p:ext uri="{BB962C8B-B14F-4D97-AF65-F5344CB8AC3E}">
        <p14:creationId xmlns:p14="http://schemas.microsoft.com/office/powerpoint/2010/main" val="18626034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49"/>
          <a:stretch/>
        </p:blipFill>
        <p:spPr>
          <a:xfrm>
            <a:off x="0" y="0"/>
            <a:ext cx="9144000" cy="6858000"/>
          </a:xfrm>
          <a:prstGeom prst="rect">
            <a:avLst/>
          </a:prstGeom>
        </p:spPr>
      </p:pic>
    </p:spTree>
    <p:extLst>
      <p:ext uri="{BB962C8B-B14F-4D97-AF65-F5344CB8AC3E}">
        <p14:creationId xmlns:p14="http://schemas.microsoft.com/office/powerpoint/2010/main" val="20441189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10"/>
          <a:stretch/>
        </p:blipFill>
        <p:spPr>
          <a:xfrm>
            <a:off x="0" y="0"/>
            <a:ext cx="9144000" cy="6858000"/>
          </a:xfrm>
          <a:prstGeom prst="rect">
            <a:avLst/>
          </a:prstGeom>
        </p:spPr>
      </p:pic>
    </p:spTree>
    <p:extLst>
      <p:ext uri="{BB962C8B-B14F-4D97-AF65-F5344CB8AC3E}">
        <p14:creationId xmlns:p14="http://schemas.microsoft.com/office/powerpoint/2010/main" val="15916301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31"/>
          <a:stretch/>
        </p:blipFill>
        <p:spPr>
          <a:xfrm>
            <a:off x="-108520" y="0"/>
            <a:ext cx="9252520" cy="6858000"/>
          </a:xfrm>
          <a:prstGeom prst="rect">
            <a:avLst/>
          </a:prstGeom>
        </p:spPr>
      </p:pic>
    </p:spTree>
    <p:extLst>
      <p:ext uri="{BB962C8B-B14F-4D97-AF65-F5344CB8AC3E}">
        <p14:creationId xmlns:p14="http://schemas.microsoft.com/office/powerpoint/2010/main" val="4267894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32"/>
          <a:stretch/>
        </p:blipFill>
        <p:spPr>
          <a:xfrm>
            <a:off x="0" y="0"/>
            <a:ext cx="9144000" cy="6857999"/>
          </a:xfrm>
          <a:prstGeom prst="rect">
            <a:avLst/>
          </a:prstGeom>
        </p:spPr>
      </p:pic>
    </p:spTree>
    <p:extLst>
      <p:ext uri="{BB962C8B-B14F-4D97-AF65-F5344CB8AC3E}">
        <p14:creationId xmlns:p14="http://schemas.microsoft.com/office/powerpoint/2010/main" val="22850519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63"/>
          <a:stretch/>
        </p:blipFill>
        <p:spPr>
          <a:xfrm>
            <a:off x="0" y="0"/>
            <a:ext cx="9144000" cy="6858000"/>
          </a:xfrm>
          <a:prstGeom prst="rect">
            <a:avLst/>
          </a:prstGeom>
        </p:spPr>
      </p:pic>
    </p:spTree>
    <p:extLst>
      <p:ext uri="{BB962C8B-B14F-4D97-AF65-F5344CB8AC3E}">
        <p14:creationId xmlns:p14="http://schemas.microsoft.com/office/powerpoint/2010/main" val="33471564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444"/>
          <a:stretch/>
        </p:blipFill>
        <p:spPr>
          <a:xfrm>
            <a:off x="0" y="0"/>
            <a:ext cx="9144000" cy="6857999"/>
          </a:xfrm>
          <a:prstGeom prst="rect">
            <a:avLst/>
          </a:prstGeom>
        </p:spPr>
      </p:pic>
    </p:spTree>
    <p:extLst>
      <p:ext uri="{BB962C8B-B14F-4D97-AF65-F5344CB8AC3E}">
        <p14:creationId xmlns:p14="http://schemas.microsoft.com/office/powerpoint/2010/main" val="4465639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63"/>
          <a:stretch/>
        </p:blipFill>
        <p:spPr>
          <a:xfrm>
            <a:off x="0" y="0"/>
            <a:ext cx="9144000" cy="6858000"/>
          </a:xfrm>
          <a:prstGeom prst="rect">
            <a:avLst/>
          </a:prstGeom>
        </p:spPr>
      </p:pic>
    </p:spTree>
    <p:extLst>
      <p:ext uri="{BB962C8B-B14F-4D97-AF65-F5344CB8AC3E}">
        <p14:creationId xmlns:p14="http://schemas.microsoft.com/office/powerpoint/2010/main" val="29215121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61"/>
          <a:stretch/>
        </p:blipFill>
        <p:spPr>
          <a:xfrm>
            <a:off x="0" y="0"/>
            <a:ext cx="9144000" cy="6957392"/>
          </a:xfrm>
          <a:prstGeom prst="rect">
            <a:avLst/>
          </a:prstGeom>
        </p:spPr>
      </p:pic>
    </p:spTree>
    <p:extLst>
      <p:ext uri="{BB962C8B-B14F-4D97-AF65-F5344CB8AC3E}">
        <p14:creationId xmlns:p14="http://schemas.microsoft.com/office/powerpoint/2010/main" val="33274278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428"/>
          <a:stretch/>
        </p:blipFill>
        <p:spPr>
          <a:xfrm>
            <a:off x="0" y="0"/>
            <a:ext cx="9144000" cy="6857999"/>
          </a:xfrm>
          <a:prstGeom prst="rect">
            <a:avLst/>
          </a:prstGeom>
        </p:spPr>
      </p:pic>
    </p:spTree>
    <p:extLst>
      <p:ext uri="{BB962C8B-B14F-4D97-AF65-F5344CB8AC3E}">
        <p14:creationId xmlns:p14="http://schemas.microsoft.com/office/powerpoint/2010/main" val="7875029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14"/>
          <a:stretch/>
        </p:blipFill>
        <p:spPr>
          <a:xfrm>
            <a:off x="0" y="0"/>
            <a:ext cx="9144000" cy="6858000"/>
          </a:xfrm>
          <a:prstGeom prst="rect">
            <a:avLst/>
          </a:prstGeom>
        </p:spPr>
      </p:pic>
    </p:spTree>
    <p:extLst>
      <p:ext uri="{BB962C8B-B14F-4D97-AF65-F5344CB8AC3E}">
        <p14:creationId xmlns:p14="http://schemas.microsoft.com/office/powerpoint/2010/main" val="30286729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95"/>
          <a:stretch/>
        </p:blipFill>
        <p:spPr>
          <a:xfrm>
            <a:off x="-108520" y="68594"/>
            <a:ext cx="9252520" cy="6789405"/>
          </a:xfrm>
          <a:prstGeom prst="rect">
            <a:avLst/>
          </a:prstGeom>
        </p:spPr>
      </p:pic>
    </p:spTree>
    <p:extLst>
      <p:ext uri="{BB962C8B-B14F-4D97-AF65-F5344CB8AC3E}">
        <p14:creationId xmlns:p14="http://schemas.microsoft.com/office/powerpoint/2010/main" val="34102580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49"/>
          <a:stretch/>
        </p:blipFill>
        <p:spPr>
          <a:xfrm>
            <a:off x="0" y="0"/>
            <a:ext cx="9144000" cy="6858000"/>
          </a:xfrm>
          <a:prstGeom prst="rect">
            <a:avLst/>
          </a:prstGeom>
        </p:spPr>
      </p:pic>
    </p:spTree>
    <p:extLst>
      <p:ext uri="{BB962C8B-B14F-4D97-AF65-F5344CB8AC3E}">
        <p14:creationId xmlns:p14="http://schemas.microsoft.com/office/powerpoint/2010/main" val="14481795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711"/>
          <a:stretch/>
        </p:blipFill>
        <p:spPr>
          <a:xfrm>
            <a:off x="0" y="0"/>
            <a:ext cx="9144000" cy="6858000"/>
          </a:xfrm>
          <a:prstGeom prst="rect">
            <a:avLst/>
          </a:prstGeom>
        </p:spPr>
      </p:pic>
    </p:spTree>
    <p:extLst>
      <p:ext uri="{BB962C8B-B14F-4D97-AF65-F5344CB8AC3E}">
        <p14:creationId xmlns:p14="http://schemas.microsoft.com/office/powerpoint/2010/main" val="31011693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96021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eaLnBrk="1" hangingPunct="1"/>
            <a:r>
              <a:rPr lang="es-ES" b="1" dirty="0"/>
              <a:t>Newstead Abbey</a:t>
            </a:r>
          </a:p>
        </p:txBody>
      </p:sp>
      <p:sp>
        <p:nvSpPr>
          <p:cNvPr id="37891" name="2 Marcador de contenido"/>
          <p:cNvSpPr>
            <a:spLocks noGrp="1"/>
          </p:cNvSpPr>
          <p:nvPr>
            <p:ph sz="quarter" idx="1"/>
          </p:nvPr>
        </p:nvSpPr>
        <p:spPr>
          <a:xfrm>
            <a:off x="914400" y="1628775"/>
            <a:ext cx="7041976" cy="4391025"/>
          </a:xfrm>
        </p:spPr>
        <p:txBody>
          <a:bodyPr>
            <a:normAutofit/>
          </a:bodyPr>
          <a:lstStyle/>
          <a:p>
            <a:pPr eaLnBrk="1" hangingPunct="1"/>
            <a:r>
              <a:rPr lang="es-ES" b="1" dirty="0"/>
              <a:t>Newstead Abbey,</a:t>
            </a:r>
            <a:r>
              <a:rPr lang="es-ES" dirty="0"/>
              <a:t> en Nottinghamshire , Inglaterra, originalmente un agustino convento , es ahora más conocido como el hogar ancestral de Lord Byron.</a:t>
            </a:r>
          </a:p>
          <a:p>
            <a:pPr eaLnBrk="1" hangingPunct="1"/>
            <a:r>
              <a:rPr lang="es-ES" dirty="0"/>
              <a:t> El joven Lord Byron pronto llegó a Newstead y quedó muy impresionado por la finca</a:t>
            </a:r>
          </a:p>
          <a:p>
            <a:pPr eaLnBrk="1" hangingPunct="1"/>
            <a:r>
              <a:rPr lang="es-ES" dirty="0"/>
              <a:t>La escala de la propiedad contribuyeron al gusto extravagante de Byron y el sentido de su propia importancia. </a:t>
            </a:r>
          </a:p>
        </p:txBody>
      </p:sp>
    </p:spTree>
    <p:extLst>
      <p:ext uri="{BB962C8B-B14F-4D97-AF65-F5344CB8AC3E}">
        <p14:creationId xmlns:p14="http://schemas.microsoft.com/office/powerpoint/2010/main" val="26377514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620713"/>
            <a:ext cx="6969968" cy="5399087"/>
          </a:xfrm>
        </p:spPr>
        <p:txBody>
          <a:bodyPr>
            <a:normAutofit/>
          </a:bodyPr>
          <a:lstStyle/>
          <a:p>
            <a:pPr eaLnBrk="1" hangingPunct="1"/>
            <a:r>
              <a:rPr lang="es-ES" dirty="0"/>
              <a:t>Sin embargo, no es menos impresionante fue la magnitud de los problemas en Newstead, donde el ingreso anual se había reducido a tan sólo £ 800 y muchas de las reparaciones eran necesarias. </a:t>
            </a:r>
          </a:p>
          <a:p>
            <a:pPr eaLnBrk="1" hangingPunct="1"/>
            <a:r>
              <a:rPr lang="es-ES" dirty="0"/>
              <a:t>Él y su madre pronto se mudó a Nottingham y no vivían permanentemente en Newstead durante un periodo prolongado. </a:t>
            </a:r>
          </a:p>
          <a:p>
            <a:pPr eaLnBrk="1" hangingPunct="1"/>
            <a:r>
              <a:rPr lang="es-ES" dirty="0"/>
              <a:t>Su punto de vista de la descomposición Newstead se convirtió en uno de los ruina romántica, una metáfora de la caída de su familia.</a:t>
            </a:r>
          </a:p>
          <a:p>
            <a:pPr eaLnBrk="1" hangingPunct="1"/>
            <a:endParaRPr lang="es-ES" dirty="0"/>
          </a:p>
          <a:p>
            <a:pPr eaLnBrk="1" hangingPunct="1"/>
            <a:endParaRPr lang="es-ES" dirty="0"/>
          </a:p>
        </p:txBody>
      </p:sp>
    </p:spTree>
    <p:extLst>
      <p:ext uri="{BB962C8B-B14F-4D97-AF65-F5344CB8AC3E}">
        <p14:creationId xmlns:p14="http://schemas.microsoft.com/office/powerpoint/2010/main" val="20775522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908720"/>
            <a:ext cx="6825952" cy="5111080"/>
          </a:xfrm>
        </p:spPr>
        <p:txBody>
          <a:bodyPr>
            <a:normAutofit/>
          </a:bodyPr>
          <a:lstStyle/>
          <a:p>
            <a:pPr eaLnBrk="1" hangingPunct="1"/>
            <a:r>
              <a:rPr lang="es-ES" dirty="0"/>
              <a:t>Byron tenía un amado perro de Terranova llamado contramaestre, quien murió de rabia en 1808. </a:t>
            </a:r>
          </a:p>
          <a:p>
            <a:pPr eaLnBrk="1" hangingPunct="1"/>
            <a:r>
              <a:rPr lang="es-ES" dirty="0"/>
              <a:t>El contramaestre fue enterrado en la Abadía de Newstead y tiene un monumento más grande que la de su amo.</a:t>
            </a:r>
          </a:p>
          <a:p>
            <a:pPr eaLnBrk="1" hangingPunct="1"/>
            <a:r>
              <a:rPr lang="es-ES" dirty="0"/>
              <a:t>La inscripción, del poema de Byron </a:t>
            </a:r>
            <a:r>
              <a:rPr lang="es-ES" i="1" dirty="0"/>
              <a:t>Epitafio para un perro</a:t>
            </a:r>
            <a:r>
              <a:rPr lang="es-ES" dirty="0"/>
              <a:t> , se ha convertido en una de sus obras más conocidas.</a:t>
            </a:r>
          </a:p>
          <a:p>
            <a:r>
              <a:rPr lang="es-ES" i="1" dirty="0"/>
              <a:t>“Cerca de este lugar están depositados los restos  de uno que poseía belleza sin vanidad, fuerza sin insolencia ,valor sin ferocidad.” </a:t>
            </a:r>
          </a:p>
        </p:txBody>
      </p:sp>
    </p:spTree>
    <p:extLst>
      <p:ext uri="{BB962C8B-B14F-4D97-AF65-F5344CB8AC3E}">
        <p14:creationId xmlns:p14="http://schemas.microsoft.com/office/powerpoint/2010/main" val="35706878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Autofit/>
          </a:bodyPr>
          <a:lstStyle/>
          <a:p>
            <a:r>
              <a:rPr lang="es-ES" dirty="0"/>
              <a:t>Y todas las virtudes del hombre sin sus vicios.</a:t>
            </a:r>
          </a:p>
          <a:p>
            <a:pPr marL="0" indent="0">
              <a:buNone/>
            </a:pPr>
            <a:r>
              <a:rPr lang="es-ES" dirty="0"/>
              <a:t>   Esta alabanza, que serían halagos sin sentido</a:t>
            </a:r>
          </a:p>
          <a:p>
            <a:pPr marL="0" indent="0">
              <a:buNone/>
            </a:pPr>
            <a:r>
              <a:rPr lang="es-ES" dirty="0"/>
              <a:t>   Si se inscribe sobre cenizas humanas,</a:t>
            </a:r>
          </a:p>
          <a:p>
            <a:pPr marL="0" indent="0">
              <a:buNone/>
            </a:pPr>
            <a:r>
              <a:rPr lang="es-ES" dirty="0"/>
              <a:t>   No es más que un justo homenaje a la memoria de</a:t>
            </a:r>
          </a:p>
          <a:p>
            <a:pPr marL="0" indent="0">
              <a:buNone/>
            </a:pPr>
            <a:r>
              <a:rPr lang="es-ES" dirty="0"/>
              <a:t>   "Contramaestre," un perro .Nacido en Terranova,</a:t>
            </a:r>
          </a:p>
          <a:p>
            <a:pPr marL="0" indent="0">
              <a:buNone/>
            </a:pPr>
            <a:r>
              <a:rPr lang="es-ES" dirty="0"/>
              <a:t>   Mayo de 1803, Y murió en Newstead Abbey</a:t>
            </a:r>
          </a:p>
          <a:p>
            <a:pPr marL="0" indent="0">
              <a:buNone/>
            </a:pPr>
            <a:r>
              <a:rPr lang="es-ES" dirty="0"/>
              <a:t>  18 de noviembre de 1808.</a:t>
            </a:r>
          </a:p>
        </p:txBody>
      </p:sp>
    </p:spTree>
    <p:extLst>
      <p:ext uri="{BB962C8B-B14F-4D97-AF65-F5344CB8AC3E}">
        <p14:creationId xmlns:p14="http://schemas.microsoft.com/office/powerpoint/2010/main" val="23258753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Newsam Te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2247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Newstead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3644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Newstead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7540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61873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5996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Newstead 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05256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Newstead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6458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Newstead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5928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Newstead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4609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Newstead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69706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Newstead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3256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57853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9581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438"/>
          <a:stretch/>
        </p:blipFill>
        <p:spPr>
          <a:xfrm>
            <a:off x="0" y="0"/>
            <a:ext cx="9144000" cy="6858000"/>
          </a:xfrm>
          <a:prstGeom prst="rect">
            <a:avLst/>
          </a:prstGeom>
        </p:spPr>
      </p:pic>
    </p:spTree>
    <p:extLst>
      <p:ext uri="{BB962C8B-B14F-4D97-AF65-F5344CB8AC3E}">
        <p14:creationId xmlns:p14="http://schemas.microsoft.com/office/powerpoint/2010/main" val="20563694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836"/>
          <a:stretch/>
        </p:blipFill>
        <p:spPr>
          <a:xfrm>
            <a:off x="0" y="0"/>
            <a:ext cx="9144000" cy="6858000"/>
          </a:xfrm>
          <a:prstGeom prst="rect">
            <a:avLst/>
          </a:prstGeom>
        </p:spPr>
      </p:pic>
    </p:spTree>
    <p:extLst>
      <p:ext uri="{BB962C8B-B14F-4D97-AF65-F5344CB8AC3E}">
        <p14:creationId xmlns:p14="http://schemas.microsoft.com/office/powerpoint/2010/main" val="31424201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Nunnington Hall </a:t>
            </a:r>
          </a:p>
        </p:txBody>
      </p:sp>
      <p:sp>
        <p:nvSpPr>
          <p:cNvPr id="3" name="2 Marcador de contenido"/>
          <p:cNvSpPr>
            <a:spLocks noGrp="1"/>
          </p:cNvSpPr>
          <p:nvPr>
            <p:ph sz="quarter" idx="1"/>
          </p:nvPr>
        </p:nvSpPr>
        <p:spPr/>
        <p:txBody>
          <a:bodyPr>
            <a:normAutofit fontScale="92500"/>
          </a:bodyPr>
          <a:lstStyle/>
          <a:p>
            <a:r>
              <a:rPr lang="es-ES" dirty="0"/>
              <a:t>Nunnington Hall es una casa de campo situada en Inglés condado de North Yorkshire . </a:t>
            </a:r>
          </a:p>
          <a:p>
            <a:r>
              <a:rPr lang="es-ES" dirty="0"/>
              <a:t>El río Rye , que da nombre a la zona, Ryedale , pasa por la casa, que fluye lejos de la aldea de Nunnington . </a:t>
            </a:r>
          </a:p>
          <a:p>
            <a:r>
              <a:rPr lang="es-ES" dirty="0"/>
              <a:t>Un puente de piedra sobre el río que separa a los terrenos de la casa del pueblo. Arriba, un canto conocido como Banco de Caulkley encuentra entre Nunnington y el valle de York , al sur. </a:t>
            </a:r>
          </a:p>
          <a:p>
            <a:r>
              <a:rPr lang="es-ES" dirty="0"/>
              <a:t>El Valle de Pickering y los páramos del norte de York se encuentran al norte y al este. Nunnington Hall es propiedad, conservado y gestionado como una atracción turística por el National Trust.</a:t>
            </a:r>
          </a:p>
        </p:txBody>
      </p:sp>
    </p:spTree>
    <p:extLst>
      <p:ext uri="{BB962C8B-B14F-4D97-AF65-F5344CB8AC3E}">
        <p14:creationId xmlns:p14="http://schemas.microsoft.com/office/powerpoint/2010/main" val="30121620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Pintoresco Yorkshire casa señorial con jardín orgánico y emocionante programa de exposiciones; Color miel finca rural ubicada en las orillas del río Rye; </a:t>
            </a:r>
          </a:p>
          <a:p>
            <a:r>
              <a:rPr lang="es-ES" dirty="0"/>
              <a:t>Una vez en casa al médico de Enrique VIII, Eduardo VI e Isabel I; Curiosa colección de habitaciones en miniatura con muebles diminutos e instrumentos musicales; -Jardín amurallado totalmente orgánico, conservando un carácter encantador del siglo XVII; </a:t>
            </a:r>
          </a:p>
          <a:p>
            <a:r>
              <a:rPr lang="es-ES" dirty="0"/>
              <a:t> Historia del Jardín</a:t>
            </a:r>
          </a:p>
          <a:p>
            <a:r>
              <a:rPr lang="es-ES" dirty="0"/>
              <a:t>La terraza cubierta es una rara supervivencia desde el siglo XVII y todavía lleva las huellas de la disposición formal de originales, así como una superposición de la década de 1920.</a:t>
            </a:r>
          </a:p>
        </p:txBody>
      </p:sp>
    </p:spTree>
    <p:extLst>
      <p:ext uri="{BB962C8B-B14F-4D97-AF65-F5344CB8AC3E}">
        <p14:creationId xmlns:p14="http://schemas.microsoft.com/office/powerpoint/2010/main" val="3477193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6632"/>
            <a:ext cx="7467600" cy="6357320"/>
          </a:xfrm>
        </p:spPr>
        <p:txBody>
          <a:bodyPr/>
          <a:lstStyle/>
          <a:p>
            <a:r>
              <a:rPr lang="es-ES" dirty="0"/>
              <a:t>Los jardines en Nunnington Hall están particularmente atractivos con pavos reales y patos vagando libremente, antiguas variedades de árboles frutales tradicionales Ryedale, y una colección de muchos tipos diferentes de clemátide trepan por las paredes junto con rosas, vides y las cerezas. </a:t>
            </a:r>
          </a:p>
          <a:p>
            <a:r>
              <a:rPr lang="es-ES" dirty="0"/>
              <a:t>Prados de bulbos naturalizados y flores salvajes crean una hermosa pantalla en la primavera y principios del verano.</a:t>
            </a:r>
          </a:p>
        </p:txBody>
      </p:sp>
    </p:spTree>
    <p:extLst>
      <p:ext uri="{BB962C8B-B14F-4D97-AF65-F5344CB8AC3E}">
        <p14:creationId xmlns:p14="http://schemas.microsoft.com/office/powerpoint/2010/main" val="18849536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633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9478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01638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5210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43005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96471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65784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170930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4594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0809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545621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1675" y="-99392"/>
            <a:ext cx="4264861" cy="6957392"/>
          </a:xfrm>
          <a:prstGeom prst="rect">
            <a:avLst/>
          </a:prstGeom>
        </p:spPr>
      </p:pic>
    </p:spTree>
    <p:extLst>
      <p:ext uri="{BB962C8B-B14F-4D97-AF65-F5344CB8AC3E}">
        <p14:creationId xmlns:p14="http://schemas.microsoft.com/office/powerpoint/2010/main" val="4907108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38241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43875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79413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63006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1075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3" y="-36978"/>
            <a:ext cx="4637505" cy="6858000"/>
          </a:xfrm>
          <a:prstGeom prst="rect">
            <a:avLst/>
          </a:prstGeom>
        </p:spPr>
      </p:pic>
    </p:spTree>
    <p:extLst>
      <p:ext uri="{BB962C8B-B14F-4D97-AF65-F5344CB8AC3E}">
        <p14:creationId xmlns:p14="http://schemas.microsoft.com/office/powerpoint/2010/main" val="7683504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70436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51159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01061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92221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80292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37936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04347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64955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03807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24337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9490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8632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552961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47291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173290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13760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354814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81500" cy="24669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43814"/>
            <a:ext cx="6502400" cy="43910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1500" y="3412"/>
            <a:ext cx="4762500" cy="2463564"/>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t="130" r="50000"/>
          <a:stretch/>
        </p:blipFill>
        <p:spPr>
          <a:xfrm>
            <a:off x="6171347" y="2543813"/>
            <a:ext cx="3048000" cy="4391025"/>
          </a:xfrm>
          <a:prstGeom prst="rect">
            <a:avLst/>
          </a:prstGeom>
        </p:spPr>
      </p:pic>
    </p:spTree>
    <p:extLst>
      <p:ext uri="{BB962C8B-B14F-4D97-AF65-F5344CB8AC3E}">
        <p14:creationId xmlns:p14="http://schemas.microsoft.com/office/powerpoint/2010/main" val="26942849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20819224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652"/>
            <a:ext cx="9144000" cy="6929651"/>
          </a:xfrm>
          <a:prstGeom prst="rect">
            <a:avLst/>
          </a:prstGeom>
        </p:spPr>
      </p:pic>
    </p:spTree>
    <p:extLst>
      <p:ext uri="{BB962C8B-B14F-4D97-AF65-F5344CB8AC3E}">
        <p14:creationId xmlns:p14="http://schemas.microsoft.com/office/powerpoint/2010/main" val="155338627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15192280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494194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56189047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078"/>
            <a:ext cx="9144000" cy="6625844"/>
          </a:xfrm>
          <a:prstGeom prst="rect">
            <a:avLst/>
          </a:prstGeom>
        </p:spPr>
      </p:pic>
    </p:spTree>
    <p:extLst>
      <p:ext uri="{BB962C8B-B14F-4D97-AF65-F5344CB8AC3E}">
        <p14:creationId xmlns:p14="http://schemas.microsoft.com/office/powerpoint/2010/main" val="379136978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031272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324528" cy="7171211"/>
          </a:xfrm>
          <a:prstGeom prst="rect">
            <a:avLst/>
          </a:prstGeom>
        </p:spPr>
      </p:pic>
    </p:spTree>
    <p:extLst>
      <p:ext uri="{BB962C8B-B14F-4D97-AF65-F5344CB8AC3E}">
        <p14:creationId xmlns:p14="http://schemas.microsoft.com/office/powerpoint/2010/main" val="8583610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156</TotalTime>
  <Words>1803</Words>
  <Application>Microsoft Office PowerPoint</Application>
  <PresentationFormat>Presentación en pantalla (4:3)</PresentationFormat>
  <Paragraphs>309</Paragraphs>
  <Slides>140</Slides>
  <Notes>124</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140</vt:i4>
      </vt:variant>
    </vt:vector>
  </HeadingPairs>
  <TitlesOfParts>
    <vt:vector size="147" baseType="lpstr">
      <vt:lpstr>Arial</vt:lpstr>
      <vt:lpstr>Calibri</vt:lpstr>
      <vt:lpstr>Century Schoolbook</vt:lpstr>
      <vt:lpstr>Wingdings</vt:lpstr>
      <vt:lpstr>Wingdings 2</vt:lpstr>
      <vt:lpstr>1_Default Theme</vt:lpstr>
      <vt:lpstr>Default Theme</vt:lpstr>
      <vt:lpstr>EUROPA.-LA VUELTA AL MUNDO EN 865 JARDINES.-JARDINES INGLESES.-Nettlestead Gardens.-New Place Gardens.-New River Walk..-Newby Hall Gardens.-Newstead Abbey.-Nunnington Hall .- </vt:lpstr>
      <vt:lpstr>Nettlestead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New Place Gardens.-Stratford up Avon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New River Walk.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Newby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Newstead Abbey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Nunnington Hall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JARDINES.-JARDINES INGLESES.-</dc:title>
  <dc:creator>Josep</dc:creator>
  <cp:lastModifiedBy>Usuario</cp:lastModifiedBy>
  <cp:revision>16</cp:revision>
  <dcterms:created xsi:type="dcterms:W3CDTF">2015-01-09T12:33:44Z</dcterms:created>
  <dcterms:modified xsi:type="dcterms:W3CDTF">2018-03-07T08:22:25Z</dcterms:modified>
</cp:coreProperties>
</file>