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DD50A1-B053-4179-A9B6-3EF1E106F03B}"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E626E6-A345-4DA8-9A7D-49C58D8F9ADB}" type="slidenum">
              <a:rPr lang="es-ES" smtClean="0"/>
              <a:t>‹Nº›</a:t>
            </a:fld>
            <a:endParaRPr lang="es-ES" dirty="0"/>
          </a:p>
        </p:txBody>
      </p:sp>
    </p:spTree>
    <p:extLst>
      <p:ext uri="{BB962C8B-B14F-4D97-AF65-F5344CB8AC3E}">
        <p14:creationId xmlns:p14="http://schemas.microsoft.com/office/powerpoint/2010/main" val="3430493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731846-B2AB-4396-B9C9-41C927A11CC7}"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DDBAB2-2B20-492B-9317-DBCAABDBE58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F08998-002E-4D5A-8A61-435121B97F9D}"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4CE986-FA3C-48ED-A8B6-A825BBE472D3}"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C593EE-FC34-4558-87FF-AC9B3F52BE62}"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3FB6D2-8603-4EBA-94F2-02783D107083}"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EE906C-B08B-48F5-AC20-2E85B077CA3D}"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0D3F14-6BBE-4D23-A31B-29D7A2F4BE65}"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93195E-E46C-4EAE-AF0A-29669B439A0C}"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F2D601-69D8-4544-9562-5A82F939CB8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F58D34-9CCD-47A0-A3DF-0043C788FC9B}"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2D77DF-140D-495C-944A-EAAA96FA86A2}"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4C4199-5193-46C9-BB76-1D14823453F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B8B7A8-E965-4BCF-AE14-BAB93CDD88D5}"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F66CD2-4895-4E2E-B30A-B3BE68C18728}"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F45D32-7923-430D-9F08-FD581C00B5A5}"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691292-7003-444A-A505-5A68622034A0}"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A93247-35C7-4484-AF6D-4A835BA3974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58CC3B-6FB5-4098-A2AB-E4C1FF8CADA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C8F188-3093-41F9-BA21-F7BC63C053F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8F1934-2FA1-4AE9-AD66-2E8479CE0287}"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Court.-Hereforshire</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447385-8CB5-420A-ABB9-9B5560DAA2D9}"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Copurt.-Herefordshire</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F92A20-E73B-489A-982E-3F579EDC46E7}"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B47BC0-E680-4A3B-83BD-D1B54EEE9BE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51ED35-058D-4B0F-AAC8-8C9FB74D2E5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Court.-Privy Garden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58A0F1-087D-4B13-8A67-B8351784FEC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Court.-Privy Garden</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CE2325-DE21-4845-8F54-460B919A3924}"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Court.-Sunken Garden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2178BD-7D7D-4B0E-B907-32025AE5B248}"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8CDD5E-FC39-4B4F-9367-CF3CF732D65F}"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7F4082-F9B8-49B3-8133-7BA8D84FF6F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31DF74-417D-4E68-B19A-D1A577285C87}"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FB1560-2D7E-4A59-AFE1-2B232713D894}"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858A2C-F4EC-4525-B80E-C7586213FBC2}"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F449A4-FC9F-481E-8068-D2E1A222CF22}"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186F37-5915-4CA8-9500-37C45917E84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F0DCF3-72BC-4C94-A10E-62B7EEFC5A8F}"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4D0D72-EA91-4989-8472-2DAD1E4A8C55}"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D234B7-5936-4E28-A4C6-5A0FE36B5E8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46AFC8-186D-4CB9-AF6A-58FB29FF69FA}"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D9B80C-AA92-477E-A724-260DAF28A816}"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4CB019-C847-4E22-BA8F-9B17521CB54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14CADD-6435-4966-AB03-FD0C9A2FCF7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555B62-DE9C-4FDA-8953-A082527A5DDE}"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D46916-B675-4A1C-8411-60E89303A10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Court.-Tunnel</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2D9EC1-A188-468D-8351-CB71762936C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D326FC-33A3-4CED-A295-420CF1D86CA3}"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68F293-3CB9-4BAF-A384-982FD5368A3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CA7219-1A99-4755-B7E5-508C3C7B2AE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094AA8-2DEC-41A8-9C8E-078C62A04E1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FAF3A9-1B8D-46C4-8DD4-92551869E692}"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042AE7-DDD7-429A-BC0E-47CEF806770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7FD4BD-1439-413D-B8BA-EF5106A26FA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B3662C-FF7B-4B17-A0C5-9D4634E4E9C6}"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B3B944-26D3-4C86-994A-79EE484CBE1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4B8DB6-BDB5-4306-AFF4-46212B07B0B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9ECFC9-C9D9-489F-9FC1-805BBDF6D534}"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500E9C-5901-4138-B578-BD42422E7BE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DBA893-E1EA-475C-872F-C4A6400F81FA}"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95D0CC-2362-44F7-BDA4-78C585E32EF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639D0C-2DA5-4CD1-9CAD-FB28960EC7D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7645D4-0D8F-4446-B536-7EB819E624A1}"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240218-C178-4690-BB95-4C5BA9991C07}"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46FE84-D488-4E3A-B51C-A351DB7DD3E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A59022-7F1C-47AC-B106-0BBC3844228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Court.-Rose Garden</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265A17-F1C2-4E24-A0E9-69A0250D0AA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Court.-Laburnum tunnel</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59F31F-60FC-4838-A567-2A87D0DD5676}"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Court.-Tunnel</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29DA7C-0EF6-40E0-A773-A48A08D5CAD5}"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acaourt .-Tunnel</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D10A2B-663E-4C97-929B-FB687768069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B1019D-0B45-4FB9-8F8A-A8DB6BF4BD09}"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E0611C-19AA-407C-9696-F1AF7D3981AC}"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606168-BA27-4AF1-BEE3-8DD6FD22FA2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 Palace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65B29F-79C5-4C08-B344-EE6830528D5B}"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0C6C96-5449-4C31-A0E1-B802A9D380FA}"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E1FA7F-33A3-41A7-9E5E-D1C9C8C1A78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80DAFD-09AD-4513-B983-9820E5A1DAE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Court.-Narcisos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ADB72B-204F-4AF8-86E6-0C6CEF4B0CB9}"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Court.-Laburnum</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951FED-0DFC-46BF-AD8F-A8CE25E9559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093533-0778-484C-A000-34A1C8164E2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5A99C3-897B-41EF-BF59-C88E167F6BF3}"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73473B-1DDD-406A-9E31-E36D8B18B27D}"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638657-3AE2-4013-B7FC-E21591C67C0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Court.-Wisteria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48CBAA-1E25-4325-BA82-EC56D16F57FF}"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D4FABA-9453-4E3C-9D40-FB177E417386}"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C7BEDB-3FAC-498B-BB81-52526CA3BEF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59D308-EFD1-4F73-BB07-9595B97DCFDA}"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Court.-Knot Garden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196AB8-5090-428A-BC22-87E13301DB8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90DEE9-FAFD-4255-92E8-78D81FD3DA1B}"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9DEAA0-B241-4F38-82D8-3A07FD477F2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A993FC-24C0-42C9-B6E7-B4CCA0506511}"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56A187-0B4D-4C8C-B1D7-9B1FB6FA0D1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Hampton Court</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153446-851B-45AE-A164-946804EFC0D9}" type="slidenum">
              <a:rPr lang="es-ES">
                <a:solidFill>
                  <a:prstClr val="black"/>
                </a:solidFill>
              </a:rPr>
              <a:pPr>
                <a:defRPr/>
              </a:pPr>
              <a:t>95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448272"/>
          </a:xfrm>
        </p:spPr>
        <p:txBody>
          <a:bodyPr>
            <a:normAutofit/>
          </a:bodyPr>
          <a:lstStyle/>
          <a:p>
            <a:r>
              <a:rPr lang="es-ES" dirty="0"/>
              <a:t>EUROPA.-LA VUELTA AL MUNDO EN 865 JARDINES.-REINO UNIDO.-</a:t>
            </a:r>
            <a:br>
              <a:rPr lang="es-ES" dirty="0"/>
            </a:br>
            <a:r>
              <a:rPr lang="es-ES" dirty="0"/>
              <a:t>HAMPTON COURT</a:t>
            </a:r>
            <a:br>
              <a:rPr lang="es-ES" dirty="0"/>
            </a:br>
            <a:endParaRPr lang="es-ES" dirty="0"/>
          </a:p>
        </p:txBody>
      </p:sp>
      <p:sp>
        <p:nvSpPr>
          <p:cNvPr id="3" name="2 Subtítulo"/>
          <p:cNvSpPr>
            <a:spLocks noGrp="1"/>
          </p:cNvSpPr>
          <p:nvPr>
            <p:ph type="subTitle" idx="1"/>
          </p:nvPr>
        </p:nvSpPr>
        <p:spPr>
          <a:xfrm>
            <a:off x="4347882" y="4221088"/>
            <a:ext cx="4390256"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Hampton Court</a:t>
            </a:r>
          </a:p>
        </p:txBody>
      </p:sp>
      <p:sp>
        <p:nvSpPr>
          <p:cNvPr id="7171" name="2 Marcador de contenido"/>
          <p:cNvSpPr>
            <a:spLocks noGrp="1"/>
          </p:cNvSpPr>
          <p:nvPr>
            <p:ph sz="quarter" idx="1"/>
          </p:nvPr>
        </p:nvSpPr>
        <p:spPr>
          <a:xfrm>
            <a:off x="914400" y="1447800"/>
            <a:ext cx="7185992" cy="5076825"/>
          </a:xfrm>
        </p:spPr>
        <p:txBody>
          <a:bodyPr>
            <a:normAutofit lnSpcReduction="10000"/>
          </a:bodyPr>
          <a:lstStyle/>
          <a:p>
            <a:pPr eaLnBrk="1" hangingPunct="1"/>
            <a:r>
              <a:rPr lang="es-ES" sz="2400" b="1" dirty="0"/>
              <a:t>Hampton Court</a:t>
            </a:r>
            <a:r>
              <a:rPr lang="es-ES" sz="2400" dirty="0"/>
              <a:t> es un palacio inglés situado en la ciudad de Hampton, a unos 20 km del centro Londres. </a:t>
            </a:r>
          </a:p>
          <a:p>
            <a:pPr eaLnBrk="1" hangingPunct="1"/>
            <a:r>
              <a:rPr lang="es-ES" sz="2400" dirty="0"/>
              <a:t>Se compone de cuatro grandes patios, sin una organización regular y algunos más de menor tamaño. </a:t>
            </a:r>
          </a:p>
          <a:p>
            <a:pPr eaLnBrk="1" hangingPunct="1"/>
            <a:r>
              <a:rPr lang="es-ES" sz="2400" dirty="0"/>
              <a:t>Actualmente entre el río y el palacio existe una amplia plaza, la "Outer Green", que termina en un foso salvado por puente que mandó construir Enrique VIII. </a:t>
            </a:r>
          </a:p>
          <a:p>
            <a:pPr eaLnBrk="1" hangingPunct="1"/>
            <a:r>
              <a:rPr lang="es-ES" sz="2400" dirty="0"/>
              <a:t>Sobre el puente se pueden ver los escudos, sostenidos por leones y unicornios, del rey Jorge II, que dan a esta parte anterior de la entrada el nombre de "Trophy Gates".</a:t>
            </a:r>
          </a:p>
        </p:txBody>
      </p:sp>
    </p:spTree>
    <p:extLst>
      <p:ext uri="{BB962C8B-B14F-4D97-AF65-F5344CB8AC3E}">
        <p14:creationId xmlns:p14="http://schemas.microsoft.com/office/powerpoint/2010/main" val="2272402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185992" cy="6192539"/>
          </a:xfrm>
        </p:spPr>
        <p:txBody>
          <a:bodyPr>
            <a:normAutofit lnSpcReduction="10000"/>
          </a:bodyPr>
          <a:lstStyle/>
          <a:p>
            <a:pPr eaLnBrk="1" hangingPunct="1"/>
            <a:r>
              <a:rPr lang="es-ES" sz="2400" dirty="0"/>
              <a:t>Los jardines  fueron diseñados por George London y su discípulo Henry Wise entre 1689 y 1695.</a:t>
            </a:r>
          </a:p>
          <a:p>
            <a:pPr eaLnBrk="1" hangingPunct="1"/>
            <a:r>
              <a:rPr lang="es-ES" sz="2400" dirty="0"/>
              <a:t>Los jardines de Hampton Court, son algunas de las mejores del país. </a:t>
            </a:r>
          </a:p>
          <a:p>
            <a:pPr eaLnBrk="1" hangingPunct="1"/>
            <a:r>
              <a:rPr lang="es-ES" sz="2400" dirty="0"/>
              <a:t> En un día claro y soleado, los jardines están llenos de adoradores del sol y los amantes de la naturaleza. </a:t>
            </a:r>
          </a:p>
          <a:p>
            <a:pPr eaLnBrk="1" hangingPunct="1"/>
            <a:r>
              <a:rPr lang="es-ES" sz="2400" dirty="0"/>
              <a:t>Los macizos de flores se mantienen bien y la variedad de la flora es deslumbrante.</a:t>
            </a:r>
          </a:p>
          <a:p>
            <a:pPr eaLnBrk="1" hangingPunct="1"/>
            <a:r>
              <a:rPr lang="es-ES" sz="2400" dirty="0"/>
              <a:t>Hay varios grandes fuentes ubicadas en los jardines. </a:t>
            </a:r>
          </a:p>
          <a:p>
            <a:pPr eaLnBrk="1" hangingPunct="1"/>
            <a:r>
              <a:rPr lang="es-ES" sz="2400" dirty="0"/>
              <a:t>Son muy poco profundas y tienen una pantalla de alta pulverización que complementa la altura de los árboles a lo largo de los jardines. </a:t>
            </a:r>
            <a:br>
              <a:rPr lang="es-ES" sz="2400" dirty="0"/>
            </a:br>
            <a:br>
              <a:rPr lang="es-ES" sz="2400" dirty="0"/>
            </a:br>
            <a:endParaRPr lang="es-ES" sz="2400" dirty="0"/>
          </a:p>
        </p:txBody>
      </p:sp>
    </p:spTree>
    <p:extLst>
      <p:ext uri="{BB962C8B-B14F-4D97-AF65-F5344CB8AC3E}">
        <p14:creationId xmlns:p14="http://schemas.microsoft.com/office/powerpoint/2010/main" val="1918006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692150"/>
            <a:ext cx="7113984" cy="5327650"/>
          </a:xfrm>
        </p:spPr>
        <p:txBody>
          <a:bodyPr>
            <a:normAutofit lnSpcReduction="10000"/>
          </a:bodyPr>
          <a:lstStyle/>
          <a:p>
            <a:pPr eaLnBrk="1" hangingPunct="1"/>
            <a:r>
              <a:rPr lang="es-ES" sz="2400" dirty="0"/>
              <a:t>Hay un gran número de cisnes que hacen su hogar en las características del agua varios de los jardines, en especial las fuentes. No tienen preocupaciones sobre la comida, muchas delicias de los turistas en la alimentación de los cisnes de pan o galletas.</a:t>
            </a:r>
          </a:p>
          <a:p>
            <a:pPr eaLnBrk="1" hangingPunct="1"/>
            <a:r>
              <a:rPr lang="es-ES" sz="2400" dirty="0"/>
              <a:t>La cantidad de tiempo que debe tomar los planificadores y los jardineros para mantener a las plantas y flores es sorprendente cuando se observa no sólo el número de plantas, sino también el modo preciso en que se organizan.</a:t>
            </a:r>
          </a:p>
          <a:p>
            <a:pPr eaLnBrk="1" hangingPunct="1"/>
            <a:r>
              <a:rPr lang="es-ES" sz="2400" dirty="0"/>
              <a:t>Los jardines son mucho más que flores, hay jardines ornamentales y césped bien cuidado, junto con las características arquitectónicas </a:t>
            </a:r>
            <a:r>
              <a:rPr lang="es-ES" dirty="0"/>
              <a:t>.</a:t>
            </a:r>
          </a:p>
        </p:txBody>
      </p:sp>
    </p:spTree>
    <p:extLst>
      <p:ext uri="{BB962C8B-B14F-4D97-AF65-F5344CB8AC3E}">
        <p14:creationId xmlns:p14="http://schemas.microsoft.com/office/powerpoint/2010/main" val="3282508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Hampton Court.-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498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Hampton Court.-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316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Hampton Court.-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241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Hampton Court.-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70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Hampton Court.-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879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Hampton Court.-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670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Hampton Court.-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435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Hampton Court.-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822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Hampton Court.-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618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Hampton Court.-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25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Hampton Court.-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00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Hampton Court.-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159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Hampton Court.-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372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ampton Court.-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933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ampton Court.-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818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ampton Court.-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804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ampton Court.-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111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Hampton Court.-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651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ampton Court.-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622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Hampton Court.-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774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Hampton Court.-Herefordshi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778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Hampton Court.-Herefordshi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695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Hampton Court.-Herefordshi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677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ampton Court.-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016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ampton Court.-Pond Garden.-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531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Hampton Court.-Private Garden 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458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ampton Court.-Small Formal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070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ampton Court.-Sunken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528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ampton Court.-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216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ampton Court.-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731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ampton Court.-z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350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ampton Court.-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307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ampton Court.-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680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ampton Court Palac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859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ampton Court.-z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247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ampton Court.-Palace Gardens.-2.0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223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ampton Court.-z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163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ampton Court.--carriage-in-fountain-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541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ampton Court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9399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ampton Court  Garden .-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53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ampton Court Palac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554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ampton Court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779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ampton Court Palac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7227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amptonCourt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892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ampton Court .-Tun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162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ampton Court -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5543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ampton Court  Garde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6515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ampton Court  Garde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687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ampton Court  Garden.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3783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ampton Court  Garden.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7081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ampton Court  Garden.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398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Hampton Court  Garden .-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807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Hampton Court 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7807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Hampton Court Gardens.-4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9738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Hampton Court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6561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ampton Court Palace..-1.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7051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ampton Court Pala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8884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ampton Court Pala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0771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ampton Court Palac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1537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ampton Court Palac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9924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ampton Court Palac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0015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ampton Court Palac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9997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ampton Court Palace.-1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6248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ampton Court Palac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2211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ampton Court  Garden .-Ros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6034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amptonCourt.-LyburnumCr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7342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ampton Court Palace.-1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5640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ampton Court Palace.-1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779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ampton Court Palace.-2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1944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ampton Court Palace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3446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mpton Court Palac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932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mpton Court Palace Par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9287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mpton Court Palac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3109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ampton Court Pond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1787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Hampton Court Palac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6409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ampton Cpurt.-Narcis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0395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ampton_Court.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040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ampton_Court_Avr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0265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ampton_Court_Avri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878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ampton_Court_Avri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4569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ampton_Court_Avri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4987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ampton Court_wisteria.-Hereford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1984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ampton_Court_Avri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462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ampton_Court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3510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ampton_Court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5120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ampton_Court_Palace_05_Knot_Garden_TTaylor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2225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ampton_ct-garden_stroll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6687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ampton_Park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735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2 Imagen" descr="Hampton-Court-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0668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ampton-Cour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6438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ampton Court Palac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0585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654</Words>
  <Application>Microsoft Office PowerPoint</Application>
  <PresentationFormat>Presentación en pantalla (4:3)</PresentationFormat>
  <Paragraphs>200</Paragraphs>
  <Slides>95</Slides>
  <Notes>91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95</vt:i4>
      </vt:variant>
    </vt:vector>
  </HeadingPairs>
  <TitlesOfParts>
    <vt:vector size="100" baseType="lpstr">
      <vt:lpstr>Calibri</vt:lpstr>
      <vt:lpstr>Century Schoolbook</vt:lpstr>
      <vt:lpstr>Wingdings</vt:lpstr>
      <vt:lpstr>Wingdings 2</vt:lpstr>
      <vt:lpstr>Default Theme</vt:lpstr>
      <vt:lpstr>EUROPA.-LA VUELTA AL MUNDO EN 865 JARDINES.-REINO UNIDO.- HAMPTON COURT </vt:lpstr>
      <vt:lpstr>Hampton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7</cp:revision>
  <dcterms:created xsi:type="dcterms:W3CDTF">2013-09-08T06:06:48Z</dcterms:created>
  <dcterms:modified xsi:type="dcterms:W3CDTF">2018-03-09T11:36:07Z</dcterms:modified>
</cp:coreProperties>
</file>