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8EE77-9FC1-4F95-9E87-FE23FBAD4820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B08B4-F34D-4611-AEA9-AA69D9A457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20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Park.-1830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F5978E-8C92-4C78-A29A-D2A93F21D688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4CF949-6704-4F1C-AA91-9432821F0A12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02BEA8-19F5-4005-AC85-0F85510E7E56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9DDBDB-3017-4D8D-83BC-AA958F8A9139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02712A-F0A0-4117-A2B7-A8576F42DEB7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8C4C9C-B0F2-43CF-989B-BF78C72862FE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1D5AF3-20C5-4F4B-9E48-23CAD768AC66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D46227-7B44-4956-965F-C1D6E555B308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59F0C3-3E7B-4208-98BA-7673882852BD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8E914B-67DB-4D45-8BCD-CE3B8696BC4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D60488-7067-40AF-B0E7-4D2B3D203069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9704C7-F1FA-4630-9E19-1EFABFAFA291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Park.-Summer flowers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7D0B59-1809-408D-9FAF-8F5AF28B28E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Park.-Nicotiana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30145F-1F30-4CD6-9FA7-FEEA0C4B271B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Park.-Spring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0D03D-8F12-461A-85C3-C7B663F8E38D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E5E8DD-06A2-43DC-96E3-F983D88CF4A3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Pàrk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6C2BB3-C1D6-4A22-BBC9-08EC33F634F1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DDDA67-F011-47F7-A851-C65703BE1C22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12FA00-EB21-49E6-99BC-B57257064FC8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BB9C69-5829-4373-9AD6-5B8E225FECAE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E573CF-682C-4D02-A95F-81539459218F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7F8797-BFD6-4B1C-ACDE-96E399839157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6FB1C4-C145-4310-9C94-5DBCD3023CA4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FE0B3B-672D-4947-A374-69F5F24D73D9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1A91E2-EFDF-44D4-9833-4EB7069AEED7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695C6D-83C4-408F-B604-15FACFEE87CB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FEA7B4-9991-45FF-8CC1-64782369DC05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E2873F-ED45-40A8-BA8F-F2EC18AFB5B2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F029FC-60DB-48DD-BA1B-A529467437D7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73FD7B-7CAF-434A-8094-C5A95C793BDA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Park.-Winter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511CE5-53A7-4115-AB75-A886619F082C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2D8B70-269F-4482-BCEC-3E5F87797722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3E4F99-F586-443D-9E46-B12CE9C9433E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F7A06B-6226-4FE1-99E5-BFB92AEFBF75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48B7B4-4840-4124-A5AB-1E85A7CE4A2A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A739B8-8EDE-4353-8365-97C678932CD7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90C0C4-49CC-489A-BE18-F79E11FC99E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8B094D-6091-40B8-8448-A1659D2B2419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148ED3-6A92-493D-BF98-978469B6FF2B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1CD57C-5DF3-4D03-A0D3-49719B13C7EC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D28857-A8E4-46D8-8D1C-043F19852B6E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4F7FDE-32FD-464D-9568-C2E3D9A9E702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15C358-EE7A-4A4E-8FFF-C1E8FEECCD6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3758E2-051B-41DB-9129-B3FA83D73DC4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3F3090-0ED3-432A-B28F-DB2278277EA9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9CF06A-C3AD-4135-8529-6704DCE92632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FBBEF2-A5C3-4518-B2B5-1E3CEBEBA49F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A06B41-24F1-4D0F-BC9A-78BCE0BE7381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708E53-F673-4214-94A3-BCFD3ADD63B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 s Park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BAF662-C8FF-4CD4-9A89-5C267831F88B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E01300-CA37-4FDB-9FF8-D3E0678C4A8D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96E9A5-84CB-4539-BE45-D06441F619C2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9CB41A-C22C-4680-B851-FDC72ECE2AE7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A093D5-2D9E-4B44-9235-B6FC64C3F20F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9F8DE5-740E-454D-86D3-CC0200400E24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A321EC-8D3E-4D2C-86EE-257102B0ABF3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Regents Park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989ACE-8308-4D50-B4FF-24D18C3122B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27BBA2-95E5-4BC5-B587-CA5935125BD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Garden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37582E-EBD9-4170-9D69-42FF8523791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B0A008-8FFA-49C1-B382-3CB555301511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B36B0C-629F-4F0C-9047-0E39D4037EF0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EE81AB-2312-45EA-A8D0-41F640E1E154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A4E361-ADCF-4459-95F2-8483014CDB5C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F91721-CEAF-4761-B95C-9DE5D6B77B74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Park.-Roses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92FC36-400C-4B81-BB07-EB6A1C0DC8AD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57D0B8-3AAD-42F0-AE9C-9E378F214428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8ED0A6-C572-45BD-BEC0-157F83FE3BB3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6BFFFC-E685-44A5-AE18-3980EE9E155B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CE6397-A4FF-47DE-A957-57BB9A34C9B4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7A520A-8CCA-42E1-AAC4-21BB7E25200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 Queen Mary Rose Garden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B531D7-3F30-4A43-8774-8B8B9EE048DB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77340B-C160-4230-B062-7FDDE9CA98D6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7E1B48-398B-49F6-93B6-FFC3D51C9649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396139-42D8-4459-835C-0A4C2C496110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A52B74-B035-4341-AE80-9E460C5CEC02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Roses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A24120-4FB4-4978-92D3-0BFFD1CCC14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6CABD3-1BCD-483F-8D46-AE0942F603CE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69B1EC-7022-4A2E-AA2B-D1DB4F3CD069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CF1D42-A382-4C53-A635-ABF56F1E1046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CD5D0D-9A34-458E-BDCB-A8718B5D0D8A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0AD181-5F1E-4A79-BC37-2E96CE578FD0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Egent´s Park.-Waterfall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EAE278-13DC-4B6C-A50E-B6437F81A130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`Park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D15692-F28A-4D66-B115-7913AA4B4681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FF92AF-EB99-4B24-841D-2F04CA0AC9D5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FF8DCB-FADF-4989-B6DB-1C4F41BEA35F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6C813B-A8B3-4E03-8746-74D08F6912DB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399BB4-D219-4D73-B3B6-95C1A9394BD8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6E459E-091F-48B5-9CCB-E2958D68495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75E6AE-024F-4EAF-BE1F-598946355CF9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36E898-D07C-4BB5-8E7F-241277BF0A8E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36DCDE-0926-4721-97C7-DA510DDAAD74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26A2BB-455A-444F-99D2-7D9F4640DBAF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CAE01E-0230-4613-AD00-D1F11492E489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D68866-9749-44CB-BFAB-13B26F4A75F1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3417C3-4C91-43D2-AFB5-632EE0405B11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384605-8290-47B1-814D-B9E0B47D3EB5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928A04-1F29-42B0-A4EE-40A4558254D1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3C64BF-ED72-4E43-A753-B14976EF1FE3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902ADF-BDAA-4B4C-9339-9AD36F6C3D99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197CBD-1DFF-423D-9BE5-0844B6686B43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Roses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75E299-5A24-48F5-80ED-E270362E742F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466E6B-2E1F-4633-AFD2-4968954C0D6F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F3C3BE-ADF1-47A2-993D-03D764E2D9EA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0C12CE-CC23-4866-9BA5-54F67C4FC2CD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6F57F9-073C-4315-81BC-989F7CE8FF60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Park.-Summer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BDE6E9-FC9F-403F-9C64-1EDFDEF98128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Park.-Canal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2DFA0F-B544-4507-917B-37F44E36AB10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Park.-Walk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1DEA2E-8DFB-4365-9A94-6CFB0E50C245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7DA216-0DFA-4E51-A29D-221E6F29271B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2BEFD8-6BDF-444E-A838-3EA3F4E492AB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FD5B38-767C-430E-86CE-9B3A6928FF74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Park.-Theater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171622-732C-4255-A24A-9F1DBFFB7739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3073B9-2C76-4E14-BE72-CBA71B83893A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994759-F87B-40A3-B480-F64062BC26BA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B9AF1E-DDFC-4C7A-9B74-32F9F8C88B1E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3E9F92-AA8B-4B80-B87A-A092E807E510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47EAA2-BF16-4DFD-8CE3-26140F78D7A0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27A0E-FEE8-45C7-A42B-720ECC628683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4EC8CE-44A0-4A9B-AC72-E506B059EECC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A0FD1C-182E-414E-911B-A52CD75BA9C7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C99746-48E7-432B-8F11-67FE00AD75C9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9C5B45-4119-42AB-B184-78414BB1622F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2592288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865 JARDINES.-REINO UNIDO.-</a:t>
            </a:r>
            <a:br>
              <a:rPr lang="es-ES" sz="3600" dirty="0"/>
            </a:br>
            <a:r>
              <a:rPr lang="es-ES" sz="3600" dirty="0"/>
              <a:t>LONDRES.-REGENT´S PARK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47882" y="4365104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5005388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i="1" dirty="0"/>
              <a:t>Regent's Park</a:t>
            </a:r>
            <a:r>
              <a:rPr lang="es-ES" sz="2400" dirty="0"/>
              <a:t>  es uno de los parques reales de Londres. Está en la zona norte del centro de la ciudad, parte en la Ciudad de Westminster y parte en el municipio de Camden.</a:t>
            </a:r>
          </a:p>
          <a:p>
            <a:pPr eaLnBrk="1" hangingPunct="1"/>
            <a:r>
              <a:rPr lang="es-ES" sz="2400" dirty="0"/>
              <a:t>El parque tiene una ronda exterior llamada el </a:t>
            </a:r>
            <a:r>
              <a:rPr lang="es-ES" sz="2400" i="1" dirty="0"/>
              <a:t>Outer Circle</a:t>
            </a:r>
            <a:r>
              <a:rPr lang="es-ES" sz="2400" dirty="0"/>
              <a:t> (4,3 km) y una ronda interior llamada el </a:t>
            </a:r>
            <a:r>
              <a:rPr lang="es-ES" sz="2400" i="1" dirty="0"/>
              <a:t>Inner Circle</a:t>
            </a:r>
            <a:r>
              <a:rPr lang="es-ES" sz="2400" dirty="0"/>
              <a:t>, que rodea el área más cuidada del parque, </a:t>
            </a:r>
            <a:r>
              <a:rPr lang="es-ES" sz="2400" i="1" dirty="0"/>
              <a:t>Queen Mary's Gardens</a:t>
            </a:r>
            <a:r>
              <a:rPr lang="es-ES" sz="2400" dirty="0"/>
              <a:t>. Aparte de dos ramales de enlace entre éstas dos, el parque está reservado para peatones.</a:t>
            </a:r>
          </a:p>
          <a:p>
            <a:pPr eaLnBrk="1" hangingPunct="1"/>
            <a:r>
              <a:rPr lang="es-ES" sz="2400" dirty="0"/>
              <a:t> Los lados sur, este y gran parte del oeste están rodeados de elegantes hileras de casas adosadas blancas diseñadas por John Nash.</a:t>
            </a:r>
          </a:p>
        </p:txBody>
      </p:sp>
    </p:spTree>
    <p:extLst>
      <p:ext uri="{BB962C8B-B14F-4D97-AF65-F5344CB8AC3E}">
        <p14:creationId xmlns:p14="http://schemas.microsoft.com/office/powerpoint/2010/main" val="3686041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97693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En el límite norte se encuentra el </a:t>
            </a:r>
            <a:r>
              <a:rPr lang="es-ES" sz="2400" i="1" dirty="0"/>
              <a:t>Regent's Canal</a:t>
            </a:r>
            <a:r>
              <a:rPr lang="es-ES" sz="2400" dirty="0"/>
              <a:t> que conecta el </a:t>
            </a:r>
            <a:r>
              <a:rPr lang="es-ES" sz="2400" i="1" dirty="0"/>
              <a:t>Grand Unicon Canal</a:t>
            </a:r>
            <a:r>
              <a:rPr lang="es-ES" sz="2400" dirty="0"/>
              <a:t> con los </a:t>
            </a:r>
            <a:r>
              <a:rPr lang="es-ES" sz="2400" i="1" dirty="0"/>
              <a:t>London Docks</a:t>
            </a:r>
            <a:r>
              <a:rPr lang="es-ES" sz="2400" dirty="0"/>
              <a:t>, el antiguo puerto de Londres.</a:t>
            </a:r>
          </a:p>
          <a:p>
            <a:pPr eaLnBrk="1" hangingPunct="1"/>
            <a:r>
              <a:rPr lang="es-ES" sz="2400" dirty="0"/>
              <a:t>El parque, de 2 km², está compuesto principalmente por zonas verdes abiertas en las que se encuentra una amplia gama de instalaciones y servicios de tiempo libre incluyendo jardines, un lago con aves acuáticas y un área para botes, campos de deporte y zonas infantiles. </a:t>
            </a:r>
          </a:p>
          <a:p>
            <a:pPr eaLnBrk="1" hangingPunct="1"/>
            <a:r>
              <a:rPr lang="es-ES" sz="2400" dirty="0"/>
              <a:t>El extremo nordeste del parque alberga el </a:t>
            </a:r>
            <a:r>
              <a:rPr lang="es-ES" sz="2400" i="1" dirty="0"/>
              <a:t>London Zoo</a:t>
            </a:r>
            <a:r>
              <a:rPr lang="es-ES" sz="2400" dirty="0"/>
              <a:t>, el parque zoológico más antiguo del mundo.</a:t>
            </a:r>
          </a:p>
          <a:p>
            <a:pPr eaLnBrk="1" hangingPunct="1"/>
            <a:r>
              <a:rPr lang="es-ES" sz="2400" dirty="0"/>
              <a:t> Regent's Park dispone también de jardines florales y botánicos entre los que destacan los </a:t>
            </a:r>
            <a:r>
              <a:rPr lang="es-ES" sz="2400" i="1" dirty="0"/>
              <a:t>Queen Mary's Gardens</a:t>
            </a:r>
            <a:r>
              <a:rPr lang="es-ES" sz="2400" dirty="0"/>
              <a:t>, dentro del </a:t>
            </a:r>
            <a:r>
              <a:rPr lang="es-ES" sz="2400" i="1" dirty="0"/>
              <a:t>Inner Circle</a:t>
            </a:r>
            <a:r>
              <a:rPr lang="es-ES" sz="2400" dirty="0"/>
              <a:t>, donde también se encuentra el </a:t>
            </a:r>
            <a:r>
              <a:rPr lang="es-ES" sz="2400" i="1" dirty="0"/>
              <a:t>Open Air Theatre</a:t>
            </a:r>
            <a:r>
              <a:rPr lang="es-ES" sz="2400" dirty="0"/>
              <a:t>.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89548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76103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Por otra parte, en el parque también se encuentran la </a:t>
            </a:r>
            <a:r>
              <a:rPr lang="es-ES" sz="2400" i="1" dirty="0"/>
              <a:t>London Central Mosque</a:t>
            </a:r>
            <a:r>
              <a:rPr lang="es-ES" sz="2400" dirty="0"/>
              <a:t>, conocida también como la mezquita de </a:t>
            </a:r>
            <a:r>
              <a:rPr lang="es-ES" sz="2400" i="1" dirty="0"/>
              <a:t>Regent's Park</a:t>
            </a:r>
            <a:r>
              <a:rPr lang="es-ES" sz="2400" dirty="0"/>
              <a:t>, y la </a:t>
            </a:r>
            <a:r>
              <a:rPr lang="es-ES" sz="2400" i="1" dirty="0"/>
              <a:t>Winfield House</a:t>
            </a:r>
            <a:r>
              <a:rPr lang="es-ES" sz="2400" dirty="0"/>
              <a:t>, residencia oficial del embajador de Estados Unidos en el Reino Unido y el </a:t>
            </a:r>
            <a:r>
              <a:rPr lang="es-ES" sz="2400" i="1" dirty="0"/>
              <a:t>Regent's College</a:t>
            </a:r>
            <a:r>
              <a:rPr lang="es-ES" sz="2400" dirty="0"/>
              <a:t>, que alberga distintas instituciones de educación superior.</a:t>
            </a:r>
          </a:p>
          <a:p>
            <a:pPr eaLnBrk="1" hangingPunct="1"/>
            <a:r>
              <a:rPr lang="es-ES" sz="2400" dirty="0"/>
              <a:t>El Crown Estate es propietaria del dominio absoluto de Regent Park.</a:t>
            </a:r>
          </a:p>
          <a:p>
            <a:pPr eaLnBrk="1" hangingPunct="1"/>
            <a:r>
              <a:rPr lang="es-ES" sz="2400" dirty="0"/>
              <a:t> Muchos deportes se juegan en el parque, incluyendo tenis , Netball , Atletismo , cricket , softball , Rounders , Fútbol, Hockey , Fútbol australiano , Rugby etc…</a:t>
            </a:r>
          </a:p>
          <a:p>
            <a:pPr eaLnBrk="1" hangingPunct="1"/>
            <a:r>
              <a:rPr lang="es-ES" sz="2400" dirty="0"/>
              <a:t>Además, hay tres zonas de juegos para los niños y hay paseos en bote por el lago principal.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891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Regent s_Park_London_from_1833_Schmollinger_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81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Regent_s_Park_18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47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Regent´s Park.-Entranc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031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Regent´s Park.-Entrad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942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Regent's_Park_bandstand.-166 Ha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605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Regent´s Park.-cheshunt 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551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regent´s Park.-Great London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22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Regent´s Park.-Great London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022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2 Imagen" descr="Regent´s Park.-Londr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910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Regent´s Park.-ChineseVisa Rendez vo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936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Regent´s Park.-Fuent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487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Regent´s Park.-Great Londo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922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Regent-park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974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Regent´s Park.-Summer Flower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750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2 Imagen" descr="Regent´s Park.-Nicotian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002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Regent´s Park,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848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Regent Park.-St_John's_Lodge,_Regent's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065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Regent´s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79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2 Imagen" descr="Regents Park.-Parter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528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Regents Park 0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014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Regents-park_50809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350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Regents_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028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Regent-s-park-lond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974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Regent´s Park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697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Regent´s Park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772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Regent´s Park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61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Regent´s Park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32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Regents park.-X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171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Regent´s Park.-The_Avenue_Gardens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335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Regent´s Park.-The_Avenue_Gardens_o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405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Regent´s Park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8404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Regent´s Park.-x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661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Regent´s Pàrk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1969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Regent´s Par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963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Regent´s Park.-10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914400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959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Regent´s Park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811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Regent´s Park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2765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Regent´s Park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114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Regent´s Park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4094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Regent´s Park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8261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Regent´s Par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437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Regent´s Park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2971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Regent´s Park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3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0568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Regent´s Park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7508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Regent's_Park_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5950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Regent ´s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078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Regent's_Park_Garde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223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Regent's_park_zz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9017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Regents-Park-Londo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4202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Regent´s Park.-5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213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Regent´s Par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6290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Regent´s ark.-Great 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1298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Regent´s Park.-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6242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Regent´s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6249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Regent´s Park.-3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6224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Regent´s Park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9076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Regent´s Park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611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Regents_Park_Hu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8774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ondres-Regents Park 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6275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Queen Mary´s Rose Garden.-Regent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8368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Regent´s Park.-6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9411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Regent´s Park.-4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2262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Regent Park.-Londo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8391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ondres-Regents Park-6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2926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ondres-Regents Park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1931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ondres-regents Park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4402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Regent's_park_y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38"/>
            <a:ext cx="9144000" cy="666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2097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ondres-Regents Park-4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5031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Queen´s Mary Ros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5661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Queen´s Mary Rose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2326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ondres-Regents Park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7393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Queen´s Mary Rose Garden,.Regent´s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9628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Queen´s Mary Rose Garden.-Regent´s Park .-London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379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Queen´s Ros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9066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Regenrt´s Park.-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2772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Queen Mary´s Ros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9631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Regent´s Park.-Queen Ma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37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Regents-park_1616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1613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ondres-Regents Park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9185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ondres-Regents Park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96670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ondres-Regent`s Park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2257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Regent ´s Park.-Londr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6928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Regent Park.-Waterfall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8333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Regent´s `Par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2311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Regent´s ark.-Great London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9710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Regent´s Park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281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Regent´s ark.-Great London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2749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Regent´s Park.-1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1245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Regent´s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64214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Regent´s Park.-4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69842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Regent´s Par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1939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Regent´s Park.-7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0583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Regent´s Park.-8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6008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Regent´s Park.-9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7230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Regent´s Park.-9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0615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Regent´s Park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64011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Regent´s Park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41503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Regent´s Park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7808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Regent´s Park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7478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Regent´s Park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3418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Regent´s Park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9410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2 Imagen" descr="Regent´s Park.--Queen_Mary's_Gardens_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9820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Regent´s Park.-The_Avenue_Gardens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56104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Regent´s Park.-x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4340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Regents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9744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2 Imagen" descr="Regents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1493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Regent´s Park,.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84030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Regent´s Park Ca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00206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Regent´s Park 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66683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Regents park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12658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Regent´s Park.-trees andb ench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5745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Regent´s Park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42688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Regent's_Park,_London_-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8350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Regent's_Park_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35901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Regent's_Park_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49215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2 Imagen" descr="Regents-park_25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7583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Regents-park_161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33854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Regents-park_1616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06328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Regents-park_50809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3586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Regents-park_5080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102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Regents-park_5080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28433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Regents-park_13430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38703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Rgent´s Park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78572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Regents-Park-wal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1239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1052</Words>
  <Application>Microsoft Office PowerPoint</Application>
  <PresentationFormat>Presentación en pantalla (4:3)</PresentationFormat>
  <Paragraphs>259</Paragraphs>
  <Slides>128</Slides>
  <Notes>122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3" baseType="lpstr">
      <vt:lpstr>Calibri</vt:lpstr>
      <vt:lpstr>Century Schoolbook</vt:lpstr>
      <vt:lpstr>Wingdings</vt:lpstr>
      <vt:lpstr>Wingdings 2</vt:lpstr>
      <vt:lpstr>Default Theme</vt:lpstr>
      <vt:lpstr>EUROPA.-LA VUELTA AL MUNDO EN 865 JARDINES.-REINO UNIDO.- LONDRES.-REGENT´S PARK </vt:lpstr>
      <vt:lpstr>REGENT´S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2018-03-09T09:24:26Z</dcterms:modified>
</cp:coreProperties>
</file>