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7" r:id="rId103"/>
    <p:sldId id="358" r:id="rId104"/>
    <p:sldId id="359" r:id="rId105"/>
    <p:sldId id="360" r:id="rId106"/>
    <p:sldId id="361" r:id="rId107"/>
    <p:sldId id="362" r:id="rId108"/>
    <p:sldId id="363" r:id="rId109"/>
    <p:sldId id="364" r:id="rId110"/>
    <p:sldId id="365" r:id="rId111"/>
    <p:sldId id="366" r:id="rId112"/>
    <p:sldId id="367" r:id="rId113"/>
    <p:sldId id="368" r:id="rId114"/>
    <p:sldId id="369" r:id="rId115"/>
    <p:sldId id="370" r:id="rId116"/>
    <p:sldId id="371" r:id="rId117"/>
    <p:sldId id="372" r:id="rId118"/>
    <p:sldId id="373" r:id="rId119"/>
    <p:sldId id="374" r:id="rId120"/>
    <p:sldId id="375" r:id="rId121"/>
    <p:sldId id="376" r:id="rId122"/>
    <p:sldId id="377" r:id="rId123"/>
    <p:sldId id="378" r:id="rId124"/>
    <p:sldId id="379" r:id="rId125"/>
    <p:sldId id="380" r:id="rId126"/>
    <p:sldId id="381" r:id="rId127"/>
    <p:sldId id="382" r:id="rId128"/>
    <p:sldId id="383" r:id="rId129"/>
    <p:sldId id="384" r:id="rId130"/>
    <p:sldId id="385" r:id="rId131"/>
    <p:sldId id="386" r:id="rId132"/>
    <p:sldId id="387" r:id="rId133"/>
    <p:sldId id="388" r:id="rId134"/>
    <p:sldId id="389" r:id="rId135"/>
    <p:sldId id="390" r:id="rId13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74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4079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viewProps" Target="viewProps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theme" Target="theme/theme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3/9/2018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3/9/2018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3/9/2018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3/9/2018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3/9/2018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jpeg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jpeg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jpeg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jpeg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jpeg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jpeg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jpeg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jpeg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jpeg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jpeg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jpeg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jpeg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jpeg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jpeg"/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jpeg"/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jpeg"/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jpeg"/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jpeg"/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.jpeg"/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4.jpeg"/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5.jpeg"/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6.jpeg"/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7.jpeg"/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8.jpeg"/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9.jpeg"/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6000" y="1196752"/>
            <a:ext cx="6318448" cy="3240360"/>
          </a:xfrm>
        </p:spPr>
        <p:txBody>
          <a:bodyPr>
            <a:normAutofit fontScale="90000"/>
          </a:bodyPr>
          <a:lstStyle/>
          <a:p>
            <a:r>
              <a:rPr lang="es-ES" sz="3600" dirty="0"/>
              <a:t>EUROPA.-LA VUELTA AL MUNDO EN 865 JARDINES.-REINO UNIDO.-</a:t>
            </a:r>
            <a:br>
              <a:rPr lang="es-ES" sz="3600" dirty="0"/>
            </a:br>
            <a:r>
              <a:rPr lang="es-ES" sz="3600" dirty="0"/>
              <a:t>SURREY.-HAMPTON COURT</a:t>
            </a:r>
            <a:br>
              <a:rPr lang="es-ES" dirty="0"/>
            </a:br>
            <a:br>
              <a:rPr lang="es-ES" dirty="0"/>
            </a:b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499992" y="4869160"/>
            <a:ext cx="4390256" cy="1371600"/>
          </a:xfrm>
        </p:spPr>
        <p:txBody>
          <a:bodyPr>
            <a:normAutofit fontScale="92500"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673042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Hampton Court</a:t>
            </a:r>
          </a:p>
        </p:txBody>
      </p:sp>
      <p:sp>
        <p:nvSpPr>
          <p:cNvPr id="7171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s-ES" dirty="0"/>
          </a:p>
          <a:p>
            <a:r>
              <a:rPr lang="es-ES" sz="2400" b="1" dirty="0"/>
              <a:t>El Palacio de Hampton Court</a:t>
            </a:r>
            <a:r>
              <a:rPr lang="es-ES" sz="2400" dirty="0"/>
              <a:t> es un palacio real en el distrito londinense de Richmond upon Thames , Londres , no ha sido habitado por la familia real británica desde el siglo XVIII. </a:t>
            </a:r>
          </a:p>
          <a:p>
            <a:r>
              <a:rPr lang="es-ES" sz="2400" dirty="0"/>
              <a:t>El palacio se encuentra a (18,8 km) al sur oeste de Charing Cross y aguas arriba del centro de Londres en el río Támesis . El edificio fue construido por el cardenal Wolsey , un favorito del rey Enrique VIII , cerca 1514, en 1529, como Wolsey cayó en desgracia, el palacio fue aprobada para el rey, que lo amplió. </a:t>
            </a:r>
          </a:p>
        </p:txBody>
      </p:sp>
    </p:spTree>
    <p:extLst>
      <p:ext uri="{BB962C8B-B14F-4D97-AF65-F5344CB8AC3E}">
        <p14:creationId xmlns:p14="http://schemas.microsoft.com/office/powerpoint/2010/main" val="35392415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620713"/>
            <a:ext cx="7113984" cy="5399087"/>
          </a:xfrm>
        </p:spPr>
        <p:txBody>
          <a:bodyPr>
            <a:normAutofit lnSpcReduction="10000"/>
          </a:bodyPr>
          <a:lstStyle/>
          <a:p>
            <a:r>
              <a:rPr lang="es-ES" sz="2400" dirty="0"/>
              <a:t>En el siglo siguiente, William III inicio el proyecto  de reconstrucción  masiva y la expansión del mismo con la intención de rivalizar con Versalles.</a:t>
            </a:r>
          </a:p>
          <a:p>
            <a:r>
              <a:rPr lang="es-ES" sz="2400" dirty="0"/>
              <a:t>Hoy en día, el palacio está abierto al público, y es una importante atracción turística. </a:t>
            </a:r>
          </a:p>
          <a:p>
            <a:r>
              <a:rPr lang="es-ES" sz="2400" dirty="0"/>
              <a:t>Es atendido por una organización independiente, Palacios Reales Históricos , que no recibe fondos del gobierno o de la Corona. </a:t>
            </a:r>
          </a:p>
          <a:p>
            <a:r>
              <a:rPr lang="es-ES" sz="2400" dirty="0"/>
              <a:t>El  Parque Principal del palacio  es el lugar del Hampton Court Palace Festival y Hampton Court Palace Flower Show que se celebran todos los años. .Junto con el  James Palace , es uno de los dos palacios sobrevivientes de entre las muchas propiedad de Enrique VIII</a:t>
            </a:r>
            <a:r>
              <a:rPr lang="es-ES" dirty="0"/>
              <a:t>. </a:t>
            </a:r>
          </a:p>
          <a:p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013124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404812"/>
            <a:ext cx="7185992" cy="6264547"/>
          </a:xfrm>
        </p:spPr>
        <p:txBody>
          <a:bodyPr>
            <a:normAutofit lnSpcReduction="10000"/>
          </a:bodyPr>
          <a:lstStyle/>
          <a:p>
            <a:r>
              <a:rPr lang="es-ES" sz="2400" dirty="0"/>
              <a:t>El jardín renacentista, que Enrique VIII hizo aquí en la década de 1530, se convirtió en el estilo barroco entre 1660 y 1702. Competitivos por naturaleza, Enrique VIII quería Hampton Court para eclipsar jardín de Francisco I en el palacio de Fontainebleau. </a:t>
            </a:r>
          </a:p>
          <a:p>
            <a:r>
              <a:rPr lang="es-ES" sz="2400" dirty="0"/>
              <a:t>En el jardín de Enrique VIII había  cuadrados de césped con los leones, dragones y otros animales heráldicos pintados en los postes. </a:t>
            </a:r>
          </a:p>
          <a:p>
            <a:r>
              <a:rPr lang="es-ES" sz="2400" dirty="0"/>
              <a:t>También hubo un montaje con vistas al río Támesis y una galería de agua que lleva a una etapa de aterrizaje de la barcaza real. </a:t>
            </a:r>
          </a:p>
          <a:p>
            <a:r>
              <a:rPr lang="es-ES" sz="2400" dirty="0"/>
              <a:t>Después de que Carlos II subió al trono, en 1660, empleó John Rose para hacer un canal de 1`6 km. de largo, inspirado en Versalles .</a:t>
            </a:r>
            <a:br>
              <a:rPr lang="es-ES" sz="2400" dirty="0"/>
            </a:br>
            <a:br>
              <a:rPr lang="es-ES" dirty="0"/>
            </a:br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940371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404813"/>
            <a:ext cx="6969968" cy="5614987"/>
          </a:xfrm>
        </p:spPr>
        <p:txBody>
          <a:bodyPr>
            <a:normAutofit lnSpcReduction="10000"/>
          </a:bodyPr>
          <a:lstStyle/>
          <a:p>
            <a:r>
              <a:rPr lang="es-ES" sz="2400" dirty="0"/>
              <a:t>Se ejecuta a 90 º respecto al eje de la heráldica del jardín VIII Henry. </a:t>
            </a:r>
          </a:p>
          <a:p>
            <a:r>
              <a:rPr lang="es-ES" sz="2400" dirty="0"/>
              <a:t>Cuando Guillermo de Orange dejó Holanda para convertirse en rey de Inglaterra, en 1688, y María estaban encantados con Hampton Court.</a:t>
            </a:r>
          </a:p>
          <a:p>
            <a:r>
              <a:rPr lang="es-ES" sz="2400" dirty="0"/>
              <a:t>El aire era más fresco que Greenwich y más amable con el asma de Guillermo. </a:t>
            </a:r>
          </a:p>
          <a:p>
            <a:r>
              <a:rPr lang="es-ES" sz="2400" dirty="0"/>
              <a:t>Deseando un segundo Het Loo, los empleados William George de Londres y Daniel Marot. </a:t>
            </a:r>
          </a:p>
          <a:p>
            <a:r>
              <a:rPr lang="es-ES" sz="2400" dirty="0"/>
              <a:t>Se mantuvo el canal, plantó una red de vías e hizo dos grandes parterres, que más tarde los monarcas han descuidado.</a:t>
            </a:r>
            <a:br>
              <a:rPr lang="es-ES" sz="2400" dirty="0"/>
            </a:br>
            <a:br>
              <a:rPr lang="es-ES" dirty="0"/>
            </a:b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662300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620713"/>
            <a:ext cx="6969968" cy="5904631"/>
          </a:xfrm>
        </p:spPr>
        <p:txBody>
          <a:bodyPr>
            <a:normAutofit fontScale="92500"/>
          </a:bodyPr>
          <a:lstStyle/>
          <a:p>
            <a:r>
              <a:rPr lang="es-ES" sz="2400" dirty="0"/>
              <a:t>Uno de los parterres, el Jardín fuente, a condición de un semi-círculo de la "gallina de los pies 'de las avenidas de la radiación.</a:t>
            </a:r>
          </a:p>
          <a:p>
            <a:r>
              <a:rPr lang="es-ES" sz="2400" dirty="0"/>
              <a:t> El otro parterre sobrevive en el plan, pero no como un parterre. </a:t>
            </a:r>
          </a:p>
          <a:p>
            <a:r>
              <a:rPr lang="es-ES" sz="2400" dirty="0"/>
              <a:t>Los otros parterres de Guillermo, el Jardín Privado en el sitio del jardín de heráldica de Enrique VIII fue restaurado entre 1992 y 1995 con la mayor atención a la exactitud histórica. </a:t>
            </a:r>
          </a:p>
          <a:p>
            <a:r>
              <a:rPr lang="es-ES" sz="2400" dirty="0"/>
              <a:t>"Privado" de medios privados. </a:t>
            </a:r>
          </a:p>
          <a:p>
            <a:r>
              <a:rPr lang="es-ES" sz="2400" dirty="0"/>
              <a:t>Hampton Court es un tipo muy especial de jardín real.. La restauración del Jardín del invernadero barroco inferior se completó en julio de 2007. </a:t>
            </a:r>
            <a:br>
              <a:rPr lang="es-ES" dirty="0"/>
            </a:br>
            <a:br>
              <a:rPr lang="es-ES" dirty="0"/>
            </a:br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973902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1 Imagen" descr="Hampton Court.-2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752250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1 Imagen" descr="Hampton Court Palace Garden.1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753713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1 Imagen" descr="Hampton Court.-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930532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1 Imagen" descr="Hampton Court.-26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0"/>
            <a:ext cx="91344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468768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1 Imagen" descr="Hampton Court.-27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163888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1 Imagen" descr="Hampton Court.-29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010319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1 Imagen" descr="Hampton Court.-Palace Gardens.-2.0jpg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849165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1 Imagen" descr="Hampton Court.-1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466808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1 Imagen" descr="Hampton Court.-2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50754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1 Imagen" descr="Hampton Court.-3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550635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1 Imagen" descr="Hampton Court Palace Garden.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712535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1 Imagen" descr="HamptonCourtGardens.-x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06312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1 Imagen" descr="HamptonCourtGardens2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9673245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1 Imagen" descr="Hampton Court Palace Garden.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7997373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1 Imagen" descr="Hampton Court Palace Garden.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428531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1 Imagen" descr="Hampton Court Palace garden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933988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1 Imagen" descr="Hampton Court Gardens.-4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0"/>
            <a:ext cx="91344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9240083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1 Imagen" descr="Hampton Court Gardens.-3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277800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1 Imagen" descr="Hampton Court Palace.-1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178921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2 Imagen" descr="Hampton Court Palace.-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8784255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1 Imagen" descr="Hampton Court Palace Garden.2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773464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1 Imagen" descr="Hampton Court Palace Gardens.-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5492593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1 Imagen" descr="Hampton Court Palace Garden.2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5270417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1 Imagen" descr="-Hampton Court.--carriage-in-fountain-garden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8532375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1 Imagen" descr="Hampton Court.-4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616080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1 Imagen" descr="Hampton Court.-6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5766166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1 Imagen" descr="HamptonCourt_073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701335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2 Imagen" descr="Hampton Court.-1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4294069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1 Imagen" descr="Hampton Court.-Formal Garden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6543905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1 Imagen" descr="Hampton Court.-28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975" y="0"/>
            <a:ext cx="93249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247882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1 Imagen" descr="Hampton Court.-1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471145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1 Imagen" descr="Hampton Court.-19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745493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1 Imagen" descr="Hampton Court.-2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6126039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1 Imagen" descr="Hampton Court.-2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7892507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1 Imagen" descr="Hampton Court.-23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4342411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1 Imagen" descr="Hampton Court.-24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291689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1 Imagen" descr="Hampton Court.-2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7249588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1 Imagen" descr="Hampton Court.bmp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5808332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1 Imagen" descr="Hampton Court.-3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16699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1 Imagen" descr="Hampton Court.-31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330225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1 Imagen" descr="Hampton Court.-ñ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0926740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1 Imagen" descr="Hampton Court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4732366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1 Imagen" descr="Hampton Court.-Privy Garden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1954530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1 Imagen" descr="Hampton Court.-Palace Garden.-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6886609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1 Imagen" descr="Hampton Court.-Pond Garden.-1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938"/>
            <a:ext cx="9144000" cy="684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5852009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1 Imagen" descr="Hampton Court.-Private Garden 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898444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1 Imagen" descr="Hampton Court.-Small Formal Garden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110702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1 Imagen" descr="Hampton Court.-Sunken Gardens.bmp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752013" cy="7313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4945888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1 Imagen" descr="Hampton Court.-x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384806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1 Imagen" descr="Hampton Court.-x1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9847621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1 Imagen" descr="Hampton Court.-x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3731187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1 Imagen" descr="Hampton Court.-x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8628551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4 Imagen" descr="Hampton Court.-z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9580088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2 Imagen" descr="Hampton Court.-z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0578541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1 Imagen" descr="Hampton Court.-z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9133482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1 Imagen" descr="Hampton Court .-Knot Garde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642679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1 Imagen" descr="Hampton Court .-Tune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7973915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1 Imagen" descr="Hampton Court -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7157150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1 Imagen" descr="Hampton Court  Garden.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2131472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1 Imagen" descr="Hampton Court  Garden.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1713155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1 Imagen" descr="Hampton Court  Garden.0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5" y="0"/>
            <a:ext cx="90995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968460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1 Imagen" descr="Hampton Court  Garden.0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9400532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1 Imagen" descr="Hampton Court  Garden .-0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63841564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1 Imagen" descr="Hampton Court  Garden .-Rose Garde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39772132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1 Imagen" descr="Hampton Court Palace.-1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29226965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1 Imagen" descr="Hampton Court Palace.-13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93056031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1 Imagen" descr="Hampton Court Palace.-1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27518982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1 Imagen" descr="Hampton Court Palace.-1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55998848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1 Imagen" descr="Hampton Court Palace.-1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32761604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1 Imagen" descr="Hampton Court Palace.-1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53760983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1 Imagen" descr="Hampton Court Palace.-19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31516226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1 Imagen" descr="Hampton Court Palace.-20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6096097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1 Imagen" descr="Hampton Court Palace.-2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20889477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1 Imagen" descr="Hampton Court Palac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66243047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1 Imagen" descr="Hampton Court Palace .-2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82161601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1 Imagen" descr="Hampton Court Palace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3664861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1 Imagen" descr="Hampton Court Palace Garden.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0527496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1 Imagen" descr="Hampton Court Palace.-9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15345438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1 Imagen" descr="Hampton Court Palace Garden.1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94849005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1 Imagen" descr="Hampton Court Palace Garden.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88653945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1 Imagen" descr="Hampton-Court-F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70927726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1 Imagen" descr="Hampton Court Palace.-2 (2)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35097895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1 Imagen" descr="Hampton Court  Garden.0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642797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1 Imagen" descr="Hampton Court.-5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78793327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1 Imagen" descr="Hampton Court  Garden.0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5" y="0"/>
            <a:ext cx="90995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46962401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1 Imagen" descr="Hampton Court Gardens.-5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76420899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1 Imagen" descr="Hampton Court Palace.-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25078993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1 Imagen" descr="Hampton Court Palace.-6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23168491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1 Imagen" descr="Hampton Court Gardens.-2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31230710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1 Imagen" descr="Hampton Court Gardens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27" name="2 Imagen" descr="Hampton Court Palace.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91089405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1 Imagen" descr="Hampton Court Palace Garden.2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2747626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1 Imagen" descr="Hampton Court Palace Garden.1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895611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1 Imagen" descr="Hampton Court Palace Garden.2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85430269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1 Imagen" descr="Hampton Court Palace Garden.1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925"/>
            <a:ext cx="9144000" cy="6786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79633909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1 Imagen" descr="Hampton Court Palace Garden.1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09931223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1 Imagen" descr="Hampton Court Palace Garden.1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7783863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1 Imagen" descr="Hampton Court Palace Garden.19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07338995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1 Imagen" descr="Hampton Court Palace Garden.2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82586510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1 Imagen" descr="Hampton Court Palace Garden.-Surrey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14568189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1 Imagen" descr="Hampton Court Palace Gardens.-1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73052345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0" name="1 Imagen" descr="Hampton Court Palace Gardens.-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17086768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1 Imagen" descr="Hampton Court Palace Garden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85535104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8" name="1 Imagen" descr="Hampton Court Palace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6613737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1 Imagen" descr="Hampton Court Pond Garde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22452507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86" name="1 Imagen" descr="Hampton Court Privy Garde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17511918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0" name="5 Imagen" descr="Hampton Court_wisteria.-Herefordshir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54182165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4" name="1 Imagen" descr="Hampton Cpurt.-Narciso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52885766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58" name="1 Imagen" descr="Hampton Garde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74063587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82" name="2 Imagen" descr="Hampton_Court_Garden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80220314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06" name="1 Imagen" descr="Hampton_Court_Palac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9688"/>
            <a:ext cx="9144000" cy="677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729859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930" name="1 Imagen" descr="Hampton_Court_Palace_05_Knot_Garden_TTaylor0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78014722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954" name="1 Imagen" descr="Hampton_Park_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17414795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978" name="1 Imagen" descr="Hampton_Park_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30292829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002" name="2 Imagen" descr="Hampton_Court._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48786846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026" name="1 Imagen" descr="Hampton Court Palace.-18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97765240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050" name="2 Imagen" descr="HamptonCourt.-LyburnumCrew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29005306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074" name="1 Imagen" descr="HamptonCourt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61394059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098" name="1 Imagen" descr="Hampton Court Gardens.-1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8853421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22" name="1 Imagen" descr="Hampton-Court-E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5888"/>
            <a:ext cx="9144000" cy="674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9731441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146" name="1 Imagen" descr="Hampton Court Gardens.-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7627532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170" name="1 Imagen" descr="Hampton Court Gardens.-4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79809241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1 Imagen" descr="Hampton Court Palace.-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55397821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218" name="1 Imagen" descr="Hampton Court Palace.-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67144523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242" name="1 Imagen" descr="Hampton Court Palace.-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9327509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266" name="1 Imagen" descr="Hampton Court Palace..-1.jpg.-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15620810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290" name="1 Imagen" descr="Hampton Court Palace.-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2035397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314" name="1 Imagen" descr="Hampton_Court_Palace_06_Wren's_building_and_formal_garden_TTaylor0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9688"/>
            <a:ext cx="9144000" cy="677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42400526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338" name="1 Imagen" descr="HamptonCurt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65190310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62" name="1 Imagen" descr="Hampton_ct-garden_stroll_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975" y="0"/>
            <a:ext cx="93249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2613158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</TotalTime>
  <Words>573</Words>
  <Application>Microsoft Office PowerPoint</Application>
  <PresentationFormat>Presentación en pantalla (4:3)</PresentationFormat>
  <Paragraphs>25</Paragraphs>
  <Slides>135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135</vt:i4>
      </vt:variant>
    </vt:vector>
  </HeadingPairs>
  <TitlesOfParts>
    <vt:vector size="139" baseType="lpstr">
      <vt:lpstr>Century Schoolbook</vt:lpstr>
      <vt:lpstr>Wingdings</vt:lpstr>
      <vt:lpstr>Wingdings 2</vt:lpstr>
      <vt:lpstr>Default Theme</vt:lpstr>
      <vt:lpstr>EUROPA.-LA VUELTA AL MUNDO EN 865 JARDINES.-REINO UNIDO.- SURREY.-HAMPTON COURT  </vt:lpstr>
      <vt:lpstr>Hampton Court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VUELTA AL MUNDO EN 80 JARDINES.-REINO UNIDO.-</dc:title>
  <dc:creator>Josep</dc:creator>
  <cp:lastModifiedBy>Usuario</cp:lastModifiedBy>
  <cp:revision>8</cp:revision>
  <dcterms:created xsi:type="dcterms:W3CDTF">2013-09-08T06:06:48Z</dcterms:created>
  <dcterms:modified xsi:type="dcterms:W3CDTF">2018-03-09T08:42:16Z</dcterms:modified>
</cp:coreProperties>
</file>