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388" r:id="rId5"/>
    <p:sldId id="38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90" r:id="rId75"/>
    <p:sldId id="328" r:id="rId76"/>
    <p:sldId id="329"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amp;esrc=s&amp;frm=1&amp;source=images&amp;cd=&amp;cad=rja&amp;docid=wQWTYZkMX3aVHM&amp;tbnid=a6DbshTuK7qORM:&amp;ved=0CAUQjRw&amp;url=http://commons.wikimedia.org/wiki/File:HagleyPark03_gobeirne.jpg&amp;ei=EWc9UtaqMsiG0AX86YHwAw&amp;bvm=bv.52434380,d.d2k&amp;psig=AFQjCNFltsOSOYN521ueKB-NaUyBwJXCYg&amp;ust=1379842174532566"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amp;esrc=s&amp;frm=1&amp;source=images&amp;cd=&amp;cad=rja&amp;docid=nOowqUTy448KPM&amp;tbnid=vdRQFDhz9r4iDM:&amp;ved=0CAUQjRw&amp;url=http://www.flickr.com/photos/spin360-co-nz/4374830714/&amp;ei=b2c9UqShD7Oy0AX5x4HYCA&amp;psig=AFQjCNEfOYMJBwm3Try8TMSRnL40czl_7Q&amp;ust=1379842270621756"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upload.wikimedia.org/wikipedia/commons/f/fd/Hanbury_orangery.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upload.wikimedia.org/wikipedia/commons/6/68/SnowshillManor(PhilipHalling)Apr2006.jp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upload.wikimedia.org/wikipedia/commons/0/03/Snowshillpanorama.JPG"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upload.wikimedia.org/wikipedia/commons/a/ad/Snowshil-Lavender.jpg"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upload.wikimedia.org/wikipedia/commons/3/3d/Borde_Hill_House_+gatebor015.jpg"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3312368"/>
          </a:xfrm>
        </p:spPr>
        <p:txBody>
          <a:bodyPr>
            <a:normAutofit/>
          </a:bodyPr>
          <a:lstStyle/>
          <a:p>
            <a:r>
              <a:rPr lang="es-ES" dirty="0"/>
              <a:t>EUROPA.-LA VUELTA AL MUNDO EN 865 JARDINES.-REINO UNIDO.-</a:t>
            </a:r>
            <a:br>
              <a:rPr lang="es-ES" dirty="0"/>
            </a:br>
            <a:r>
              <a:rPr lang="es-ES" dirty="0"/>
              <a:t>WORCESTERSHIRE</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Hagley Park</a:t>
            </a:r>
          </a:p>
        </p:txBody>
      </p:sp>
      <p:sp>
        <p:nvSpPr>
          <p:cNvPr id="7171" name="2 Marcador de contenido"/>
          <p:cNvSpPr>
            <a:spLocks noGrp="1"/>
          </p:cNvSpPr>
          <p:nvPr>
            <p:ph sz="quarter" idx="1"/>
          </p:nvPr>
        </p:nvSpPr>
        <p:spPr>
          <a:xfrm>
            <a:off x="914400" y="1447800"/>
            <a:ext cx="7113984" cy="4357688"/>
          </a:xfrm>
        </p:spPr>
        <p:txBody>
          <a:bodyPr>
            <a:normAutofit lnSpcReduction="10000"/>
          </a:bodyPr>
          <a:lstStyle/>
          <a:p>
            <a:pPr eaLnBrk="1" hangingPunct="1"/>
            <a:r>
              <a:rPr lang="es-ES" sz="2400" dirty="0"/>
              <a:t>Un parque de serpentina, con templos, urnas, obeliscos y un castillo en ruinas, presentado por el propietario, George Lyttleton, después de 1747. </a:t>
            </a:r>
          </a:p>
          <a:p>
            <a:pPr eaLnBrk="1" hangingPunct="1"/>
            <a:r>
              <a:rPr lang="es-ES" sz="2400" dirty="0"/>
              <a:t>Al igual que la cercana finca Leasowes, el diseño se basa en un paseo del circuito y tiene buenas vistas. </a:t>
            </a:r>
          </a:p>
          <a:p>
            <a:pPr eaLnBrk="1" hangingPunct="1"/>
            <a:r>
              <a:rPr lang="es-ES" sz="2400" dirty="0"/>
              <a:t>Hagley no está abierto al público, pero el parque es visible desde el camino público que conduce a la iglesia y el asiento de Milton</a:t>
            </a:r>
            <a:r>
              <a:rPr lang="es-ES" dirty="0"/>
              <a:t>.</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1613252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113984" cy="6121102"/>
          </a:xfrm>
        </p:spPr>
        <p:txBody>
          <a:bodyPr>
            <a:normAutofit lnSpcReduction="10000"/>
          </a:bodyPr>
          <a:lstStyle/>
          <a:p>
            <a:pPr eaLnBrk="1" hangingPunct="1"/>
            <a:r>
              <a:rPr lang="es-ES" sz="2400" dirty="0"/>
              <a:t>Una edición especial de la Revista de la Sociedad de la historia del jardín de 2007 Vol. 35, Suplemento 1 se dedicó a Hagley Park. </a:t>
            </a:r>
          </a:p>
          <a:p>
            <a:pPr eaLnBrk="1" hangingPunct="1"/>
            <a:r>
              <a:rPr lang="es-ES" sz="2400" dirty="0"/>
              <a:t>La introducción, por Cousins ​​Michael, afirma que "De todos los parques en Inglaterra, Hagley en Worcestershire es, quizás, que la naturaleza ha bendecido sin la necesidad de jardinería excesiva por sus dueños y que se ha mantenido relativamente estable durante los últimos doscientos quinto año ... </a:t>
            </a:r>
          </a:p>
          <a:p>
            <a:pPr eaLnBrk="1" hangingPunct="1"/>
            <a:r>
              <a:rPr lang="es-ES" sz="2400" dirty="0"/>
              <a:t>Ninguno de HTE famosos paisajistas de la segunda mitad del siglo XVIII trabajó en Hagley: Lancelot 'Capability' Brown, Humphry Repton y John C. Loudon, al parecer, nunca pusieron un pie dentro del Parque.</a:t>
            </a:r>
            <a:br>
              <a:rPr lang="es-ES" dirty="0"/>
            </a:br>
            <a:br>
              <a:rPr lang="es-ES" dirty="0"/>
            </a:br>
            <a:endParaRPr lang="es-ES" dirty="0"/>
          </a:p>
        </p:txBody>
      </p:sp>
    </p:spTree>
    <p:extLst>
      <p:ext uri="{BB962C8B-B14F-4D97-AF65-F5344CB8AC3E}">
        <p14:creationId xmlns:p14="http://schemas.microsoft.com/office/powerpoint/2010/main" val="2128328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0/0d/HagleyPark03_gobeirne.jpg/1280px-HagleyPark03_gobeir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396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3.staticflickr.com/2801/4374830714_c32f95b3bd_b.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137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2 Imagen" descr="Hagley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991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agley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3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agley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99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agley Park.-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05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agleyPark06_gobeir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036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es-ES" dirty="0"/>
              <a:t>Hanbury Hall</a:t>
            </a:r>
          </a:p>
        </p:txBody>
      </p:sp>
      <p:sp>
        <p:nvSpPr>
          <p:cNvPr id="14339" name="2 Marcador de contenido"/>
          <p:cNvSpPr>
            <a:spLocks noGrp="1"/>
          </p:cNvSpPr>
          <p:nvPr>
            <p:ph sz="quarter" idx="1"/>
          </p:nvPr>
        </p:nvSpPr>
        <p:spPr/>
        <p:txBody>
          <a:bodyPr/>
          <a:lstStyle/>
          <a:p>
            <a:pPr eaLnBrk="1" hangingPunct="1"/>
            <a:r>
              <a:rPr lang="es-ES" sz="2400" b="1" dirty="0"/>
              <a:t>Hanbury Hall</a:t>
            </a:r>
            <a:r>
              <a:rPr lang="es-ES" sz="2400" dirty="0"/>
              <a:t> fue construido por el  abogado Vernon Tomás en el siglo XVIII. </a:t>
            </a:r>
          </a:p>
          <a:p>
            <a:pPr eaLnBrk="1" hangingPunct="1"/>
            <a:r>
              <a:rPr lang="es-ES" sz="2400" dirty="0"/>
              <a:t>Thomas Vernon era el bisnieto de Vernon primero en llegar a Hanbury, Worcestershire , Rev. Richard Vernon (1549 hasta 1628). </a:t>
            </a:r>
          </a:p>
          <a:p>
            <a:pPr eaLnBrk="1" hangingPunct="1"/>
            <a:r>
              <a:rPr lang="es-ES" sz="2400" dirty="0"/>
              <a:t>Rev. Richard y sus descendientes poco a poco acumularon  tierra  en Hanbury, incluyendo la casa, comprada por Edward Vernon en 1630, pero fue Thomas a través de su exitosa práctica legal que añadir más fincas, que ascendieron a cerca de (32 km </a:t>
            </a:r>
            <a:r>
              <a:rPr lang="es-ES" sz="2400" baseline="30000" dirty="0"/>
              <a:t>2)</a:t>
            </a:r>
            <a:r>
              <a:rPr lang="es-ES" sz="2400" dirty="0"/>
              <a:t> en su días a su sucesor Bowater Vernon.</a:t>
            </a:r>
          </a:p>
        </p:txBody>
      </p:sp>
    </p:spTree>
    <p:extLst>
      <p:ext uri="{BB962C8B-B14F-4D97-AF65-F5344CB8AC3E}">
        <p14:creationId xmlns:p14="http://schemas.microsoft.com/office/powerpoint/2010/main" val="973004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En el lado sur había grandes jardines formales, claramente demostrado en la elaboración de la perspectiva de Dougharty que figuran en los mapas de bienes de la década de 1730, y Cecil barrió todas estas lejos (incluyendo los edificios de la granja en frente de la Sala) y ajardinadas a la moda de la época - que habría tenido contacto con Capability Brown al ser criado por su tío, noveno conde de Exeter en Burghley House .</a:t>
            </a:r>
          </a:p>
          <a:p>
            <a:pPr eaLnBrk="1" hangingPunct="1"/>
            <a:r>
              <a:rPr lang="es-ES" sz="2400" dirty="0"/>
              <a:t>Los jardines incluyen el jardín nudo con un invernadero, huerto de frutales, huerto, a pie de cedro y una casa de hielo. La Gran Galería es separado de la casa y se entra desde el jardín. </a:t>
            </a:r>
          </a:p>
        </p:txBody>
      </p:sp>
    </p:spTree>
    <p:extLst>
      <p:ext uri="{BB962C8B-B14F-4D97-AF65-F5344CB8AC3E}">
        <p14:creationId xmlns:p14="http://schemas.microsoft.com/office/powerpoint/2010/main" val="42524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Handbury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145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andbury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234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rchivo: Hanbury oranger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422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anbury..-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47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anbur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2 Imagen" descr="Hanbur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714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319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anbury.-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876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Hanbury.-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541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anbury.-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Hanbury.-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14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anbury.-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Hanbu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54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anbury.-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2 Imagen" descr="Hanbury.-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579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anbury.-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531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anbury.-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007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anbury.-Agave attenua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33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anbury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860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anbury Hall Gardens.-Wor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967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andbury Hall.-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24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Handbury Hall.-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647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58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andbury Hall.-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047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anbury Manor_hotel_garden.-Hert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011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anbury_Hall_Formal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723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anbury_hall_garden_600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043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anbury_Hall_parterre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069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andbury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945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andbury Hall.-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031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dirty="0"/>
              <a:t>Snowhill Manor</a:t>
            </a:r>
          </a:p>
        </p:txBody>
      </p:sp>
      <p:sp>
        <p:nvSpPr>
          <p:cNvPr id="40963" name="2 Marcador de contenido"/>
          <p:cNvSpPr>
            <a:spLocks noGrp="1"/>
          </p:cNvSpPr>
          <p:nvPr>
            <p:ph sz="quarter" idx="1"/>
          </p:nvPr>
        </p:nvSpPr>
        <p:spPr/>
        <p:txBody>
          <a:bodyPr/>
          <a:lstStyle/>
          <a:p>
            <a:pPr eaLnBrk="1" hangingPunct="1"/>
            <a:r>
              <a:rPr lang="es-ES" sz="2400" b="1" dirty="0"/>
              <a:t>Snowshill</a:t>
            </a:r>
            <a:r>
              <a:rPr lang="es-ES" sz="2400" dirty="0"/>
              <a:t> es un pequeño pueblo en Cotswolds Gloucestershire, Inglaterra , cerca de Broadway , Worcestershire . </a:t>
            </a:r>
          </a:p>
          <a:p>
            <a:pPr eaLnBrk="1" hangingPunct="1"/>
            <a:r>
              <a:rPr lang="es-ES" sz="2400" dirty="0"/>
              <a:t>Snowshill es mejor conocido por Manor Snowshill , un Fondo Nacional de propiedad abierto al público. </a:t>
            </a:r>
          </a:p>
          <a:p>
            <a:pPr eaLnBrk="1" hangingPunct="1"/>
            <a:r>
              <a:rPr lang="es-ES" sz="2400" dirty="0"/>
              <a:t>La casa señorial contiene una curiosa colección de muebles, instrumentos musicales, objetos artesanales, juguetes, relojes, bicicletas y armaduras, todos los recogidos por el arquitecto y artesano Charles Paget Wade entre 1900 y 1951. </a:t>
            </a:r>
          </a:p>
        </p:txBody>
      </p:sp>
    </p:spTree>
    <p:extLst>
      <p:ext uri="{BB962C8B-B14F-4D97-AF65-F5344CB8AC3E}">
        <p14:creationId xmlns:p14="http://schemas.microsoft.com/office/powerpoint/2010/main" val="2212758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908050"/>
            <a:ext cx="6969968" cy="5111750"/>
          </a:xfrm>
        </p:spPr>
        <p:txBody>
          <a:bodyPr/>
          <a:lstStyle/>
          <a:p>
            <a:pPr eaLnBrk="1" hangingPunct="1"/>
            <a:r>
              <a:rPr lang="es-ES" sz="2400" dirty="0"/>
              <a:t>Su jardines estilo Arts &amp; Crafts  están dispuestos en una combinación excéntrica de terrazas y estanques que forman salas al aire libre, con colores brillantes y aromas deliciosos. </a:t>
            </a:r>
          </a:p>
          <a:p>
            <a:pPr eaLnBrk="1" hangingPunct="1"/>
            <a:r>
              <a:rPr lang="es-ES" sz="2400" dirty="0"/>
              <a:t>Snowshill es también el hogar de lavanda Snowshill, una granja de (142.000 m²) de campos de lavanda, que también vende productos de lavanda, plantas y artesanías locales. </a:t>
            </a:r>
          </a:p>
          <a:p>
            <a:pPr eaLnBrk="1" hangingPunct="1"/>
            <a:endParaRPr lang="es-ES" dirty="0"/>
          </a:p>
          <a:p>
            <a:pPr eaLnBrk="1" hangingPunct="1"/>
            <a:endParaRPr lang="es-ES" dirty="0"/>
          </a:p>
        </p:txBody>
      </p:sp>
    </p:spTree>
    <p:extLst>
      <p:ext uri="{BB962C8B-B14F-4D97-AF65-F5344CB8AC3E}">
        <p14:creationId xmlns:p14="http://schemas.microsoft.com/office/powerpoint/2010/main" val="847744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nowshill Manor_gardens.-Gloucester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782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nowhill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712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nowshill Manor_gardens.-Gloucester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973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nowshill.-eta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897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nowshill Manor.-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750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nowhill.-allee bas1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078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nowhill.-mais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510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nowhill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120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nowhills.-allee mauv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556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nowhills.-car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850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nowshill Manor.-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201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nowshill Manor.-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8689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nowshill Manor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803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nowshill Manor Gardens.-x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7492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nowshill Manor_gardens.-Gloucester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590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nowshill Manor_gardens.-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013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nowshill_Manor_garden_7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242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 SnowshillManor (PhilipHalling) Apr200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863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Archivo: Snowshillpanoram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0655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nowhills ave and poppy be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22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rchivo: Snowshil-Lavend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520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dirty="0"/>
              <a:t>Spetchley Park</a:t>
            </a:r>
          </a:p>
        </p:txBody>
      </p:sp>
      <p:sp>
        <p:nvSpPr>
          <p:cNvPr id="64515" name="2 Marcador de contenido"/>
          <p:cNvSpPr>
            <a:spLocks noGrp="1"/>
          </p:cNvSpPr>
          <p:nvPr>
            <p:ph sz="quarter" idx="1"/>
          </p:nvPr>
        </p:nvSpPr>
        <p:spPr/>
        <p:txBody>
          <a:bodyPr/>
          <a:lstStyle/>
          <a:p>
            <a:pPr eaLnBrk="1" hangingPunct="1"/>
            <a:r>
              <a:rPr lang="es-ES" sz="2400" b="1" dirty="0"/>
              <a:t>Spetchley Park,</a:t>
            </a:r>
            <a:r>
              <a:rPr lang="es-ES" sz="2400" dirty="0"/>
              <a:t> cerca de Worcester , Inglaterra , ha pertenecido a la familia de Berkeley, que también posee el castillo de Berkeley , en Gloucestershire, desde que fue construido por primera vez en 1606. </a:t>
            </a:r>
          </a:p>
          <a:p>
            <a:pPr eaLnBrk="1" hangingPunct="1"/>
            <a:r>
              <a:rPr lang="es-ES" sz="2400" dirty="0"/>
              <a:t>La casa original fue quemada en la víspera de la batalla de Worcester, 1651, por el descontento borracho realistas Presbiteriana Escocesa para evitar que Oliver Cromwell el uso de la casa de su cuartel general.</a:t>
            </a:r>
          </a:p>
          <a:p>
            <a:pPr eaLnBrk="1" hangingPunct="1"/>
            <a:r>
              <a:rPr lang="es-ES" sz="2400" dirty="0"/>
              <a:t> Todo lo que queda de la casa Tudor es parte del foso. </a:t>
            </a:r>
          </a:p>
        </p:txBody>
      </p:sp>
    </p:spTree>
    <p:extLst>
      <p:ext uri="{BB962C8B-B14F-4D97-AF65-F5344CB8AC3E}">
        <p14:creationId xmlns:p14="http://schemas.microsoft.com/office/powerpoint/2010/main" val="2971309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sz="quarter" idx="1"/>
          </p:nvPr>
        </p:nvSpPr>
        <p:spPr>
          <a:xfrm>
            <a:off x="914400" y="476250"/>
            <a:ext cx="6897960" cy="5543550"/>
          </a:xfrm>
        </p:spPr>
        <p:txBody>
          <a:bodyPr>
            <a:normAutofit lnSpcReduction="10000"/>
          </a:bodyPr>
          <a:lstStyle/>
          <a:p>
            <a:pPr eaLnBrk="1" hangingPunct="1"/>
            <a:r>
              <a:rPr lang="es-ES" sz="2400" dirty="0"/>
              <a:t>Tras el incendio de la Berkeleys se convirtio  en alojamiento, y cuando su suerte mejoró la presente casa Palladio fue construida de piedra de Bath en 1811, con los diseños del arquitecto John Tasker.  </a:t>
            </a:r>
          </a:p>
          <a:p>
            <a:pPr eaLnBrk="1" hangingPunct="1"/>
            <a:r>
              <a:rPr lang="es-ES" sz="2400" dirty="0"/>
              <a:t>Hoy en día, en el jardín de Spetchley muy poco ha cambiado desde la fecha de Ellen Willmott .</a:t>
            </a:r>
          </a:p>
          <a:p>
            <a:pPr eaLnBrk="1" hangingPunct="1"/>
            <a:r>
              <a:rPr lang="es-ES" sz="2400" dirty="0"/>
              <a:t>Es un jardín de contrastes: hay jardines amurallados, un patio  con sus invernaderos originales, un grupo de caballos, un invernadero victoriano, estatuas, fuentes, locuras arquitectónicas, rosaledas, lagos y puentes, las excelentes borduras de herbáceas y magníficos árboles .</a:t>
            </a:r>
          </a:p>
          <a:p>
            <a:pPr eaLnBrk="1" hangingPunct="1"/>
            <a:endParaRPr lang="es-ES" sz="2400" dirty="0"/>
          </a:p>
        </p:txBody>
      </p:sp>
    </p:spTree>
    <p:extLst>
      <p:ext uri="{BB962C8B-B14F-4D97-AF65-F5344CB8AC3E}">
        <p14:creationId xmlns:p14="http://schemas.microsoft.com/office/powerpoint/2010/main" val="2762868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pechley Park.-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8475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pechley Park,.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0119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pechley Park,.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1062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Spetchley Park.-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6933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petchley Park.-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8254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p:nvPr>
        </p:nvSpPr>
        <p:spPr>
          <a:xfrm>
            <a:off x="971550" y="2924175"/>
            <a:ext cx="7715250" cy="1152525"/>
          </a:xfrm>
        </p:spPr>
        <p:txBody>
          <a:bodyPr/>
          <a:lstStyle/>
          <a:p>
            <a:pPr eaLnBrk="1" hangingPunct="1"/>
            <a:r>
              <a:rPr lang="es-ES" dirty="0"/>
              <a:t>WEST SUSSEX</a:t>
            </a:r>
          </a:p>
        </p:txBody>
      </p:sp>
    </p:spTree>
    <p:extLst>
      <p:ext uri="{BB962C8B-B14F-4D97-AF65-F5344CB8AC3E}">
        <p14:creationId xmlns:p14="http://schemas.microsoft.com/office/powerpoint/2010/main" val="42285416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Arundel Castle</a:t>
            </a:r>
          </a:p>
        </p:txBody>
      </p:sp>
      <p:sp>
        <p:nvSpPr>
          <p:cNvPr id="72707" name="2 Marcador de contenido"/>
          <p:cNvSpPr>
            <a:spLocks noGrp="1"/>
          </p:cNvSpPr>
          <p:nvPr>
            <p:ph sz="quarter" idx="1"/>
          </p:nvPr>
        </p:nvSpPr>
        <p:spPr>
          <a:xfrm>
            <a:off x="914400" y="1773238"/>
            <a:ext cx="6969968" cy="4392612"/>
          </a:xfrm>
        </p:spPr>
        <p:txBody>
          <a:bodyPr/>
          <a:lstStyle/>
          <a:p>
            <a:pPr eaLnBrk="1" hangingPunct="1"/>
            <a:r>
              <a:rPr lang="es-ES" sz="2400" b="1" dirty="0"/>
              <a:t>Castillo de Arundel</a:t>
            </a:r>
            <a:r>
              <a:rPr lang="es-ES" sz="2400" dirty="0"/>
              <a:t> en Arundel , West Sussex , Inglaterra, es un castillo medieval restaurado.</a:t>
            </a:r>
          </a:p>
          <a:p>
            <a:pPr eaLnBrk="1" hangingPunct="1"/>
            <a:r>
              <a:rPr lang="es-ES" sz="2400" dirty="0"/>
              <a:t>Fue fundado por Roger de Montgomery en la Navidad de 1067. </a:t>
            </a:r>
          </a:p>
          <a:p>
            <a:pPr eaLnBrk="1" hangingPunct="1"/>
            <a:r>
              <a:rPr lang="es-ES" sz="2400" dirty="0"/>
              <a:t>Roger se convirtió en el primero en ocupar el condado de Arundel por la gracia de Guillermo el Conquistador . </a:t>
            </a:r>
          </a:p>
          <a:p>
            <a:pPr eaLnBrk="1" hangingPunct="1"/>
            <a:r>
              <a:rPr lang="es-ES" sz="2400" dirty="0"/>
              <a:t>El castillo fue dañado en la Guerra Civil inglesa y luego restaurado en los siglos XVIII y XIX. </a:t>
            </a:r>
          </a:p>
        </p:txBody>
      </p:sp>
    </p:spTree>
    <p:extLst>
      <p:ext uri="{BB962C8B-B14F-4D97-AF65-F5344CB8AC3E}">
        <p14:creationId xmlns:p14="http://schemas.microsoft.com/office/powerpoint/2010/main" val="5206019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476250"/>
            <a:ext cx="6969968" cy="6121400"/>
          </a:xfrm>
        </p:spPr>
        <p:txBody>
          <a:bodyPr>
            <a:normAutofit/>
          </a:bodyPr>
          <a:lstStyle/>
          <a:p>
            <a:pPr eaLnBrk="1" hangingPunct="1"/>
            <a:r>
              <a:rPr lang="es-ES" dirty="0"/>
              <a:t> </a:t>
            </a:r>
            <a:r>
              <a:rPr lang="es-ES" sz="2400" dirty="0"/>
              <a:t>A partir del siglo XI, el castillo ha servido como residencia señorial hereditaria y ha estado en la familia del duque de Norfolk por más de 400 años.</a:t>
            </a:r>
          </a:p>
          <a:p>
            <a:pPr eaLnBrk="1" hangingPunct="1"/>
            <a:r>
              <a:rPr lang="es-ES" sz="2400" dirty="0"/>
              <a:t>Hoy en día el castillo sigue siendo el principal asiento de los duques de Norfolk, el ducado actualmente en poder de la 18º duque , el conde Mariscal de Inglaterra. </a:t>
            </a:r>
          </a:p>
          <a:p>
            <a:pPr eaLnBrk="1" hangingPunct="1"/>
            <a:r>
              <a:rPr lang="es-ES" sz="2400" dirty="0"/>
              <a:t>La mayor parte del castillo y sus extensos jardines están abiertos al público. </a:t>
            </a:r>
          </a:p>
          <a:p>
            <a:pPr eaLnBrk="1" hangingPunct="1"/>
            <a:r>
              <a:rPr lang="es-ES" sz="2400" dirty="0"/>
              <a:t>El duque de Norfolk,  mantiene el fideicomiso privado que posee el castillo de Arundel de acuerdo con la declaración que ha hecho en la Cámara de los Lores Registro de Intereses de los Lores 2011 .</a:t>
            </a:r>
          </a:p>
          <a:p>
            <a:pPr eaLnBrk="1" hangingPunct="1"/>
            <a:endParaRPr lang="es-ES" sz="2400" dirty="0"/>
          </a:p>
        </p:txBody>
      </p:sp>
    </p:spTree>
    <p:extLst>
      <p:ext uri="{BB962C8B-B14F-4D97-AF65-F5344CB8AC3E}">
        <p14:creationId xmlns:p14="http://schemas.microsoft.com/office/powerpoint/2010/main" val="6182705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rde Hill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9181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rundel-castle.-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1735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rundel_Castle_-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4424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rundel Castle Gardens.-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01600"/>
            <a:ext cx="8890000" cy="665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7078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48573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rundel Castle Gardens.-West Su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5572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rundel Castle Gardens.-West Susse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16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dirty="0"/>
              <a:t>Borde Hill Garden</a:t>
            </a:r>
          </a:p>
        </p:txBody>
      </p:sp>
      <p:sp>
        <p:nvSpPr>
          <p:cNvPr id="81923" name="2 Marcador de contenido"/>
          <p:cNvSpPr>
            <a:spLocks noGrp="1"/>
          </p:cNvSpPr>
          <p:nvPr>
            <p:ph sz="quarter" idx="1"/>
          </p:nvPr>
        </p:nvSpPr>
        <p:spPr>
          <a:xfrm>
            <a:off x="914401" y="1447800"/>
            <a:ext cx="7185992" cy="4860925"/>
          </a:xfrm>
        </p:spPr>
        <p:txBody>
          <a:bodyPr>
            <a:normAutofit fontScale="92500"/>
          </a:bodyPr>
          <a:lstStyle/>
          <a:p>
            <a:pPr eaLnBrk="1" hangingPunct="1"/>
            <a:r>
              <a:rPr lang="es-ES" sz="2400" b="1" dirty="0"/>
              <a:t>Borde Hill Garden</a:t>
            </a:r>
            <a:r>
              <a:rPr lang="es-ES" sz="2400" dirty="0"/>
              <a:t> es un jardín situado a  (2,4 km) al norte de Haywards Heath, West Sussex en el sur de Inglaterra Cuenta con más de (80 hectáreas) de jardines , parque y bosque acompañado de espectaculares vistas del Alto Sussex Ewald . </a:t>
            </a:r>
          </a:p>
          <a:p>
            <a:pPr eaLnBrk="1" hangingPunct="1"/>
            <a:r>
              <a:rPr lang="es-ES" sz="2400" dirty="0"/>
              <a:t>Borde Hill Garden se planta en el estilo "salas de jardín", cada uno con un carácter y un estilo diferentes. </a:t>
            </a:r>
          </a:p>
          <a:p>
            <a:pPr eaLnBrk="1" hangingPunct="1"/>
            <a:r>
              <a:rPr lang="es-ES" sz="2400" dirty="0"/>
              <a:t>Es el hogar de muchos buenos y raros arbustos : de rododendros , azaleas, magnolias y de rosas, así como numerosos árboles como una de las mejores colecciones de árboles de catalogados en una propiedad privada en Gran Bretaña.</a:t>
            </a:r>
          </a:p>
          <a:p>
            <a:pPr eaLnBrk="1" hangingPunct="1"/>
            <a:endParaRPr lang="es-ES" sz="2400" dirty="0"/>
          </a:p>
        </p:txBody>
      </p:sp>
    </p:spTree>
    <p:extLst>
      <p:ext uri="{BB962C8B-B14F-4D97-AF65-F5344CB8AC3E}">
        <p14:creationId xmlns:p14="http://schemas.microsoft.com/office/powerpoint/2010/main" val="1527811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7113984" cy="6381750"/>
          </a:xfrm>
        </p:spPr>
        <p:txBody>
          <a:bodyPr>
            <a:normAutofit fontScale="92500"/>
          </a:bodyPr>
          <a:lstStyle/>
          <a:p>
            <a:pPr eaLnBrk="1" hangingPunct="1"/>
            <a:r>
              <a:rPr lang="es-ES" sz="2400" dirty="0"/>
              <a:t>El primer registro de la finca se remonta a 1534. </a:t>
            </a:r>
          </a:p>
          <a:p>
            <a:pPr eaLnBrk="1" hangingPunct="1"/>
            <a:r>
              <a:rPr lang="es-ES" sz="2400" dirty="0"/>
              <a:t>La casa Tudor Borde Hill fue construida originalmente en 1598 por Stephen Borde. </a:t>
            </a:r>
          </a:p>
          <a:p>
            <a:pPr eaLnBrk="1" hangingPunct="1"/>
            <a:r>
              <a:rPr lang="es-ES" sz="2400" dirty="0"/>
              <a:t>Después de una gran variedad de participaciones, Borde Hill fue adquirida por el coronel Robert Stephenson Clarke en 1893, que fue el primer propietario de la planta de los jardines y bosques. </a:t>
            </a:r>
          </a:p>
          <a:p>
            <a:pPr eaLnBrk="1" hangingPunct="1"/>
            <a:r>
              <a:rPr lang="es-ES" sz="2400" dirty="0"/>
              <a:t>Numerosas extensiones se hicieron para el jardín y la casa, sin embargo, no fue hasta 1965 que Borde Hill Garden se convirtió en una marca registrada de caridad y se abrió al público, por el hijo de Stephenson Clarke Sir Ralph .</a:t>
            </a:r>
          </a:p>
          <a:p>
            <a:pPr eaLnBrk="1" hangingPunct="1"/>
            <a:r>
              <a:rPr lang="es-ES" sz="2400" dirty="0"/>
              <a:t>El jardín ha ganado diversos premios y distinciones públicas y está incluida en el registro de parques y jardines como grado II * de  importancia por el Patrimonio Inglés . </a:t>
            </a:r>
          </a:p>
        </p:txBody>
      </p:sp>
    </p:spTree>
    <p:extLst>
      <p:ext uri="{BB962C8B-B14F-4D97-AF65-F5344CB8AC3E}">
        <p14:creationId xmlns:p14="http://schemas.microsoft.com/office/powerpoint/2010/main" val="34569070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Archivo: Borde Hill House + gatebor01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333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rde Hill.-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5207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orde Hill.-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8529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orde Hills.-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0055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orde Hi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309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orde Hi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1801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orde Hills.-a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2027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orde Hill Gardens.-U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7164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orde Hills.-a1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8291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rde Hill Gardens_Sussex_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4613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rde Hills.-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9591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orde Hills.-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8908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orde Hills.-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02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orde-hill-gardens-suss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7775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orde  Hills.-a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583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orde Hill.-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9788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orde Hill.-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54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orde Hill.-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8183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orde Hill.-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342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orde Hill.-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2242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orde Hill.-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1186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rde Hill.-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2280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orde Hill.-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3101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orde Hill.-Kent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0589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orde Hill Gardens.-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695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orde Hill.-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4740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orde Hill.-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2646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orde Hill.-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2567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orde Hil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3578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orde Hill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3318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orde Hill Gardens.-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3987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orde Hill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9905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orde Hill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0768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rde Hill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626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orde Hill Gardens.-U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1365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orde Hill Gardens.-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1162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orde Hill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715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2 Imagen" descr="Borde Hills.-a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3464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orde Hills.-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4815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orde Hills.-a9.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6677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orde-hill-gardens-suss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3597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orde Hills.-a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9243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orde Hills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2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orde Hills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5367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orde Hills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2397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orde Hills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2 Imagen" descr="Borde Hills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0111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orde Hills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2889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ordehill_maycolou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1539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ordehill_azalea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9662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ordehill_roundde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635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ordehill_greenhous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2545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orde Hills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7191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ordeHill_OldPottingShed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4399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ordeHill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5111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BordeHill_White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66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TotalTime>
  <Words>1218</Words>
  <Application>Microsoft Office PowerPoint</Application>
  <PresentationFormat>Presentación en pantalla (4:3)</PresentationFormat>
  <Paragraphs>48</Paragraphs>
  <Slides>133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133</vt:i4>
      </vt:variant>
    </vt:vector>
  </HeadingPairs>
  <TitlesOfParts>
    <vt:vector size="137" baseType="lpstr">
      <vt:lpstr>Century Schoolbook</vt:lpstr>
      <vt:lpstr>Wingdings</vt:lpstr>
      <vt:lpstr>Wingdings 2</vt:lpstr>
      <vt:lpstr>Default Theme</vt:lpstr>
      <vt:lpstr>EUROPA.-LA VUELTA AL MUNDO EN 865 JARDINES.-REINO UNIDO.- WORCESTERSHIRE </vt:lpstr>
      <vt:lpstr>Hagley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Hanbury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Snowhill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Spetchley Park</vt:lpstr>
      <vt:lpstr>Presentación de PowerPoint</vt:lpstr>
      <vt:lpstr>Presentación de PowerPoint</vt:lpstr>
      <vt:lpstr>Presentación de PowerPoint</vt:lpstr>
      <vt:lpstr>Presentación de PowerPoint</vt:lpstr>
      <vt:lpstr>Presentación de PowerPoint</vt:lpstr>
      <vt:lpstr>Presentación de PowerPoint</vt:lpstr>
      <vt:lpstr>WEST SUSSEX</vt:lpstr>
      <vt:lpstr>Arundel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Borde Hill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2018-03-09T07:55:24Z</dcterms:modified>
</cp:coreProperties>
</file>