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395" r:id="rId43"/>
    <p:sldId id="396" r:id="rId44"/>
    <p:sldId id="391" r:id="rId45"/>
    <p:sldId id="392" r:id="rId46"/>
    <p:sldId id="393" r:id="rId47"/>
    <p:sldId id="394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AE156-B15D-4244-ACEA-08FEC9F8519E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DC698-E93D-4309-BC7C-3060E17EE6A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9275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49BEFFB-AD9F-46A3-8DAD-98519B6E3F5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AECFD9-D93E-4F71-984E-9FDD35BF46D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Wollerton Old House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67F7C3-2D45-42C7-9F52-5E10C6E22B4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Wollerton Old House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98F8C7-DB0B-447A-9E9E-BE9B7FE1733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Wollerton Old House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9E996DD-C693-4CF7-8C26-AE2679BF971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Wollerton Old House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032875-FD09-421E-80FE-854D0074C16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Wollerton Old House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C2C62A-F16B-4A8A-8E25-B95F941FC3F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Wollerton Old House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A0F1C4-A446-46DB-B806-2F0CAEF5AE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Wollerton Old House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61C262-E366-4A56-8A9D-259074C479D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Wollerton Old House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D82C2B-A7B3-4CE8-9048-13E4D41CC30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Wollerton Old House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957C1A-A537-473F-A544-B63025D5E4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Wollerton Old House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3278F1C-0728-4C9D-8E2C-D64B6AE9BC8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780F58-515C-4F88-9980-4D292FF363A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 Green House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517A1F-159C-4C86-9895-073CAEE5720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West Green House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West Green House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AFD844-8E7C-4CC7-9E2D-940F3FE14EE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West Green House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4BC764-4317-400E-92E5-B0B3A8BAEF4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West Green House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CF82BA-FD95-4092-AF15-2FEAB4281ED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West Green House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F93173-D716-4C88-AB79-2B36FAA6AAE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West Green House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AC6D19-7037-45C3-BC65-F7B05A38418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West Green House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0361AA-60F2-46A6-B738-DE66A51519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West Green House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34DF8C-151C-4738-952F-6E382B0FA43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West Green House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72DAFF-BCAF-4AFE-909E-9DEEF6CCDA5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West Green House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440C55-BE7E-4C8F-B26D-49D8E5F3365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West Green House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174877-5A4A-4CFB-A651-CC32EBBB924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DFC71A-24DC-4F46-BF37-4497B1F8F41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C8D45C-0213-443A-A759-4AFDA98A103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Waterperry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4AF8FB-F4CC-48B7-8354-3629D133F2C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Waterperry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07DA55-20A0-496F-BD94-00C6167E29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Waterpery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F5BCD5-0E9D-4505-A63D-8E9566FA7B0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Waterpery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A1ABF2-D774-4C45-8268-36B56D7AB98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Waterperry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6FD1CE-C30B-459A-A8AD-A9FF02E7A4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Waterperry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77C624-9280-4934-BBF7-5BF97466056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Waterperry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863A35C-BC40-451A-8297-6200086821B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Waterperry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0B9F76-4CC0-4D21-A07F-A58F8F8A59A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Waterperry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A24F21-6913-492E-94A6-4261EB6C039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Waterpery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1B180A-04ED-426D-B62E-0E824C859CF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Waterperry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EF2A9C-384C-4BE7-B9F2-9F8D8FF036A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Waterperry Rose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E4A371-AF57-49A8-9579-48AF8C65C40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Waterperry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CA5D70-D828-4DC2-88FC-6F333C4CCB6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Uppark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DC698-E93D-4309-BC7C-3060E17EE6A9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888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Uppark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DC698-E93D-4309-BC7C-3060E17EE6A9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30311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Uppark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DC698-E93D-4309-BC7C-3060E17EE6A9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17353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Uppark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DC698-E93D-4309-BC7C-3060E17EE6A9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47070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Uppark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DC698-E93D-4309-BC7C-3060E17EE6A9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777732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Uppark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DC698-E93D-4309-BC7C-3060E17EE6A9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7923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D3E3AC-FAF6-4F07-8CC6-2D67061F6DB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Uppark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D798C8-7A89-420A-A647-4F3E1F7EBF2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Uppark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3C8424-917D-4249-BB38-91CFCBBE684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Uppark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7888E8A-F91E-4D00-9F65-5611FE84EE2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81A597-9757-4AE6-8C95-DE546173EFC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Trerice Maner House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509A90-18C6-4611-8524-E55EFDE1BA1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Trerice Maner Park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36CBEC-F9B9-490C-9FAD-004ECF77F07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Trerice Maner Park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Trerice Gardens.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263712-D158-4914-9431-B821E22303D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Trerice Gardens.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5AA5685-BF2C-4040-8519-716E7D2D1BD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Trerice Gardens.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307D88-CE08-465B-9ED6-183051904BC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Trerice Gardens.</a:t>
            </a:r>
          </a:p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F0A4A2-B47E-48BB-802B-1F936725CC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AEC97C-8A45-49FC-BAC7-86DC840B82D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Trentham_Hall_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E5EE79-74DD-46EB-A1FD-D6686DDF08D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46BB55-DA69-4EF2-BABB-2D700194F7C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Trentham Privat Garden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1343D2-C38A-4E41-9885-05D4D820BCD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Trentham Privat Garden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558444-B5EB-4191-9324-99811E35CCD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Trentham Privat Garden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E3DF44-A42E-4834-8546-29977D85635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Trentham Privat Garden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5E1203-0FD9-481D-8427-28D45DD593B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Trentham Privar Garden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5DCFF1-9B5E-4BD8-805E-FDA46EAA450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Trentham Privat Garden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BCDB94-5CD7-462A-8079-0CCEDEEA1AD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Trentham Privat Garden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43448D-0D0D-4DA1-9095-AE21109F79F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Sewerby Hall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2380BB-FD05-4553-8040-1D11A20BB3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9860CA-C923-4D2E-9ACF-9E83DC58C7B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Sewerby Hall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FCD237-4837-43F1-B13E-815A97938B8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3E68AD9-A012-408F-89D8-B1B189C063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Sewerby Hall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82955B9-70A7-4F5E-B59E-369F1ABEE4E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Sewerby Hall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4DD852-A94C-4C1D-97B5-2F0EA1717A6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Sewerby Hall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7D04F9-B072-4D40-ACF9-9CA00FE4C2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Sewerby Hall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9495F8-D0DE-4C5E-A613-6695EEB608C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Sewerby House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84F5B7-DF97-44FB-9093-66340332D2D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Sewerby House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009C94-28BD-408A-96DD-E7CEEF0CF84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Sewerby Hall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6DA720-DD85-402A-A5F0-92CAADA9F7E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Sewerby Hall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A68E82-282F-4B57-BD15-014C945BDC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Sewerby House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89AB16E-97A7-4786-A230-847EB63373D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E7760BA-F549-4A1E-A764-8B68CB5AC9C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Rip`ley Castle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46B671-6122-4D6A-8D9E-909CD80EBAD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Ripley Castle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924AE3-E770-4FF9-BA9D-5225730B3B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Ripley Castle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45BAF6-6F38-4D31-8298-9B46C64970A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Ripley Castle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5A23D0-2496-48D2-BF04-701D4735DCE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Ripley Castle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482336-114C-4468-A36C-8F654B34DB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Ripley Castle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CFBC83-ADAB-4AE6-8747-B6C6EFA9C15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Riddeslen Hall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4488429-851B-445B-9F0E-104D411D8D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Riddeslen Hall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72D817-9176-4293-A4F8-234D09F28A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Riddeslen Hall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E85737-19B9-48C1-8C1B-04012ED280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Riddeslen Hall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F9F08C-1B61-4A1A-BB4E-9DEE97BC68B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Riddeslen Hall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EE8D8D-5AEF-4950-B7D7-FF83790D78E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Riddeslen Hall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C63739-259A-435D-A1A8-8403FC3C2FC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Riddeslen Hall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A7E2C5-7362-4314-9FB7-221311CA16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Riddeslen Hall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366BD7-9162-43A3-9700-D8537D78C13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Riddeslen Hall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C966B6-71AF-4DA4-A61F-5E13E2B6D4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66E138-423E-4F20-B72D-F9CE974D1A1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Raby Castle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A167C8-CDE8-4B62-82CB-6815F7AFC35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Raby Castle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CD90BF-C119-4C31-BCB7-C0D52DC7C0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Raby Castle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Raby Castle Gardens.-Durham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08A42A-03B3-4D1D-8C2B-079D89C1D6D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Raby Castle Gardens.-Durham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92F93C-1E89-401B-A5EF-6462CE55720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dirty="0">
              <a:cs typeface="Arial" pitchFamily="34" charset="0"/>
            </a:endParaRP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E21B52-44FB-488D-978F-1964174D3A8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Raby Castle Gardens.-Durham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26AD86-0981-493F-92A6-91E19BCE358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>
                <a:cs typeface="Arial" pitchFamily="34" charset="0"/>
              </a:rPr>
              <a:t>Raby Castle Gardens.-Durham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22C569F-ECB0-4987-A315-5E8ADA94068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2B1AC4-6D02-4332-AAC9-31983808E1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098E64-CCC8-41CD-B121-E3AC3166434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Pines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D3CDE6-EF16-4EE1-98F5-722E068B2D5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Pines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531E33-F504-4AFD-936B-A98E4F077AA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Pines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1153A0-498A-4A30-BD2D-4A156C4294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Pines Garden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5414F9-8D67-4328-862D-2DA1214C08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Pines Garden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180CBC-7F52-474F-AC3D-345DFA69E2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Pines Garden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478087-8113-4878-80F2-9E547B6FB38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Pines Garden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1573A8-B90F-4884-AB3F-C0F19584AB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Pines Garden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1DF80C-9C84-47C7-BD93-C071B5A2D6B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Pines Garden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586953-FE54-4580-8848-AC0640C09B7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Pines Garden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4EBA0E-152C-4E26-9F20-2903304954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C5820E-6BE4-4548-8236-4FE5B903404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Norfolk Lavender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E29D27-F8B2-4D30-BDBB-385DBDC284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Norfolk Lavender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8F9D1A-68E4-408F-8A6D-313AB71859E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7789C4-0E66-475A-91E0-C3EC8C65F22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Norfolk Lavender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D6644C-1D61-487B-94BA-0E3C331A68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Norfolk Lavender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4D01C3-9262-4B19-9405-BBE7B0BB47E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Norfolk Lavender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932A03-9EF6-4829-8684-94834002CB3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Norfolk Lavender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C5CD4DA-7BBB-41EB-9023-BECFEBA080D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16FDB8-16D3-43C8-BC47-FB567F573DC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Howick Hall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5FEFA3-3839-408C-9636-FFED9D1C96A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Howick Hall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037DEF-851A-4C94-B20A-45FE5EBDF20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Howick Hall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E2D3DE-9085-4A32-A3D8-7139210846A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Howick Hall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661777-DE02-455D-BF21-90346A6378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Howick Hall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EAB95E-DAD3-42AC-9E2E-3E3B58241B1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Howick Hall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01DCEF-DAB6-496D-9A4F-7CF3C970770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Howick Hall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14ED6B-6983-46BD-B042-3F5398A3268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Howick Hall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A8D6E7-74C3-4F2D-9E9F-5879DE9B2A2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Howick Hall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EC278D-F83F-49AF-A402-1DA3650C26B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Howwick Hall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18E58D-F943-4F39-AAE2-F675E613759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Howick Hall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8t8xf_rVp9ufrM&amp;tbnid=HR4K48HyesmtxM:&amp;ved=0CAUQjRw&amp;url=http://landofbluebellwoods.wordpress.com/2013/05/16/uppark-house-and-gardens/&amp;ei=CWU9UsOWNcqN0AWKkYHgDg&amp;bvm=bv.52434380,d.d2k&amp;psig=AFQjCNEsBaBQ0bWHi9lIBg6H3m8A5AJrGw&amp;ust=1379841437573570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8t8xf_rVp9ufrM&amp;tbnid=nzLrQlzWWzdykM:&amp;ved=0CAUQjRw&amp;url=http://landofbluebellwoods.wordpress.com/2013/05/16/uppark-house-and-gardens/&amp;ei=RWU9Uur1C4iz0QWR94Bo&amp;bvm=bv.52434380,d.d2k&amp;psig=AFQjCNEsBaBQ0bWHi9lIBg6H3m8A5AJrGw&amp;ust=1379841437573570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grQvN9R8JLdcSM&amp;tbnid=f7NHHQR_1P7pLM:&amp;ved=0CAUQjRw&amp;url=http://www.gardenvisit.com/garden/uppark_garden&amp;ei=ImQ9UqfaM_Ob0AW5r4GwCQ&amp;bvm=bv.52434380,d.d2k&amp;psig=AFQjCNEsBaBQ0bWHi9lIBg6H3m8A5AJrGw&amp;ust=1379841437573570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5jEjrTLRDxP5XM&amp;tbnid=BKlJt4Tc45crVM:&amp;ved=0CAUQjRw&amp;url=http://www.flickr.com/photos/thehorror/2561965538/&amp;ei=a2Q9UpimIqGW0AXxuYGADA&amp;bvm=bv.52434380,d.d2k&amp;psig=AFQjCNEsBaBQ0bWHi9lIBg6H3m8A5AJrGw&amp;ust=1379841437573570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BAdBVMYXwRBDVM&amp;tbnid=NlP5QgXlhsJNNM:&amp;ved=0CAUQjRw&amp;url=http://www.geograph.org.uk/photo/952761&amp;ei=lWQ9UqTPKOKR1AXklYGwCA&amp;bvm=bv.52434380,d.d2k&amp;psig=AFQjCNEsBaBQ0bWHi9lIBg6H3m8A5AJrGw&amp;ust=1379841437573570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amDaI4iqvsmHIM&amp;tbnid=OC0VeK95Z_vk1M:&amp;ved=0CAUQjRw&amp;url=http://www.flickr.com/photos/10662304@N08/7528084624/&amp;ei=wmQ9UobhEoHX0QW70oDoAw&amp;bvm=bv.52434380,d.d2k&amp;psig=AFQjCNEsBaBQ0bWHi9lIBg6H3m8A5AJrGw&amp;ust=1379841437573570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172200" cy="1944216"/>
          </a:xfrm>
        </p:spPr>
        <p:txBody>
          <a:bodyPr>
            <a:normAutofit/>
          </a:bodyPr>
          <a:lstStyle/>
          <a:p>
            <a:r>
              <a:rPr lang="es-ES" dirty="0"/>
              <a:t>EUROPA.-LA VUELTA AL MUNDO EN 865 JARDINES.-REINO UNIDO.-WW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Wollerton Old House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Magnifico jardín ingles apoyado en unas construcciones antiguas tradicionales.</a:t>
            </a:r>
          </a:p>
          <a:p>
            <a:pPr eaLnBrk="1" hangingPunct="1">
              <a:defRPr/>
            </a:pPr>
            <a:r>
              <a:rPr lang="es-ES_tradnl" sz="2800" dirty="0"/>
              <a:t>Ordenadas plantaciones con bojes recortados.</a:t>
            </a:r>
          </a:p>
          <a:p>
            <a:pPr eaLnBrk="1" hangingPunct="1">
              <a:defRPr/>
            </a:pPr>
            <a:r>
              <a:rPr lang="es-ES_tradnl" sz="2800" dirty="0"/>
              <a:t>Plantas vivaces y herbáceas dan las notas de color en el jardín</a:t>
            </a:r>
          </a:p>
          <a:p>
            <a:pPr eaLnBrk="1" hangingPunct="1">
              <a:defRPr/>
            </a:pPr>
            <a:endParaRPr lang="es-ES_tradnl" sz="2800" b="1" dirty="0"/>
          </a:p>
        </p:txBody>
      </p:sp>
    </p:spTree>
    <p:extLst>
      <p:ext uri="{BB962C8B-B14F-4D97-AF65-F5344CB8AC3E}">
        <p14:creationId xmlns:p14="http://schemas.microsoft.com/office/powerpoint/2010/main" val="4228639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9" descr="Wollerton Old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7235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Wollerton Old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017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Wollerton Old Hal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02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Wollerton Old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5080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Wollerton Old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082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Wollerton Old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892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Wollerton Old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275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Wollerton Old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412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Wollerton Old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097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Wollerton Old Hall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013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West Green House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Es una casa de campo del siglo XVIII en Hartley en el condado de Hampshire.</a:t>
            </a:r>
          </a:p>
          <a:p>
            <a:pPr eaLnBrk="1" hangingPunct="1">
              <a:defRPr/>
            </a:pPr>
            <a:r>
              <a:rPr lang="es-ES_tradnl" sz="2800" dirty="0"/>
              <a:t>Es propiedad del Patrimonio Nacional.</a:t>
            </a:r>
          </a:p>
          <a:p>
            <a:pPr eaLnBrk="1" hangingPunct="1">
              <a:defRPr/>
            </a:pPr>
            <a:r>
              <a:rPr lang="es-ES_tradnl" sz="2800" dirty="0"/>
              <a:t>La casa fue restaurada después de haber sido dañada por una bomba colocada por el IRA en 1990.</a:t>
            </a:r>
          </a:p>
        </p:txBody>
      </p:sp>
    </p:spTree>
    <p:extLst>
      <p:ext uri="{BB962C8B-B14F-4D97-AF65-F5344CB8AC3E}">
        <p14:creationId xmlns:p14="http://schemas.microsoft.com/office/powerpoint/2010/main" val="2871692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West Gree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5888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West Gree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224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47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562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647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9"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506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557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875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006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247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963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718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07152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Waterperry House  Gardens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557338"/>
            <a:ext cx="7633096" cy="45307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 una casa del siglo XVII remodelada y con extensos jardines en Oxfordshire.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Fue Escuela de Horticultura hasta 1971, ahora es un negocio hortofrutícola y un destino turístico.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En 3`2 has contiene una de las colecciones de plantas herbáceas mas importantes del país.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Anualmente en el mes de julio se celebra un festival de arte y artesanía.</a:t>
            </a:r>
          </a:p>
        </p:txBody>
      </p:sp>
    </p:spTree>
    <p:extLst>
      <p:ext uri="{BB962C8B-B14F-4D97-AF65-F5344CB8AC3E}">
        <p14:creationId xmlns:p14="http://schemas.microsoft.com/office/powerpoint/2010/main" val="769891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Waterpe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89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Waterperry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642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Waterpe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4685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Waterpe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2312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Waterperry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8790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Waterperry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2617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Waterp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23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Waterp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9077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Waterp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0786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Waterp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263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Waterp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4861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Waterper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5834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Waterp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6515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Uppark House Gardens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Casa de finales del siglo XVII situada en South Harting. Petersfield. West Sussex.</a:t>
            </a:r>
          </a:p>
          <a:p>
            <a:pPr eaLnBrk="1" hangingPunct="1">
              <a:defRPr/>
            </a:pPr>
            <a:r>
              <a:rPr lang="es-ES_tradnl" sz="2800" dirty="0"/>
              <a:t>Jardines pintorescos del siglo XIX con magnificas vistas panorámicas del mar.</a:t>
            </a:r>
          </a:p>
          <a:p>
            <a:pPr eaLnBrk="1" hangingPunct="1">
              <a:defRPr/>
            </a:pPr>
            <a:r>
              <a:rPr lang="es-ES_tradnl" sz="2800" dirty="0"/>
              <a:t>Pertenece a la National Trust</a:t>
            </a:r>
          </a:p>
        </p:txBody>
      </p:sp>
    </p:spTree>
    <p:extLst>
      <p:ext uri="{BB962C8B-B14F-4D97-AF65-F5344CB8AC3E}">
        <p14:creationId xmlns:p14="http://schemas.microsoft.com/office/powerpoint/2010/main" val="32357779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andofbluebellwoods.files.wordpress.com/2013/05/p128042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4553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landofbluebellwoods.files.wordpress.com/2013/05/p1280423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4764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ardenvisit.com/assets/madge/uppark_garden_1372_jpg/600x/uppark_garden_1372_jpg_600x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5460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4.staticflickr.com/3271/2561965538_812b21ace6_z.jpg?zz=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9837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0.geograph.org.uk/photos/95/27/952761_f7582a2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6942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farm8.staticflickr.com/7121/7528084624_faa5edef44_z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102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Uppar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6849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Uppark Gar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3031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Uppar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8374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Trerice Manor House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Casa solariega isabelina cerca de Newquay. Cornwall.</a:t>
            </a:r>
          </a:p>
          <a:p>
            <a:pPr eaLnBrk="1" hangingPunct="1">
              <a:defRPr/>
            </a:pPr>
            <a:r>
              <a:rPr lang="es-ES_tradnl" sz="2800" dirty="0"/>
              <a:t>El jardín cuenta con una huerta de árboles frutales y existe expuesta una colección de maquinas cortadoras de césped.</a:t>
            </a:r>
          </a:p>
        </p:txBody>
      </p:sp>
    </p:spTree>
    <p:extLst>
      <p:ext uri="{BB962C8B-B14F-4D97-AF65-F5344CB8AC3E}">
        <p14:creationId xmlns:p14="http://schemas.microsoft.com/office/powerpoint/2010/main" val="394170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 descr="Trerice Maner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57163"/>
            <a:ext cx="9753600" cy="717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7519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Trerice Maner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8402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trerice Manor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9897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1484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5970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-100013"/>
            <a:ext cx="925195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5822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2678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Trentham Gardens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Están situados en Trenyham Staffordshire,.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La casa fue derribada en 1911 por su propietario el Duque de Sutherland con-servandose los jardines y el parque.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El jardín de 1´2 km2 fue diseñado por Capability Brown y Henry Holland desde 1758.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Los jardines formales son del siglo XIX, establecidos por Sir Charles Barry.</a:t>
            </a:r>
          </a:p>
        </p:txBody>
      </p:sp>
    </p:spTree>
    <p:extLst>
      <p:ext uri="{BB962C8B-B14F-4D97-AF65-F5344CB8AC3E}">
        <p14:creationId xmlns:p14="http://schemas.microsoft.com/office/powerpoint/2010/main" val="14046448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8165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Trent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5244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Trent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3931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Trent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8623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Trent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2063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 descr="Trent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6642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Trent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9797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Trentham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2264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Sewerby Hall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Esta situado en Sewerby en Yorkshire.</a:t>
            </a:r>
          </a:p>
          <a:p>
            <a:pPr eaLnBrk="1" hangingPunct="1">
              <a:defRPr/>
            </a:pPr>
            <a:r>
              <a:rPr lang="es-ES_tradnl" sz="2800" dirty="0"/>
              <a:t>Fue construido en 1714-1729 por John Greave.</a:t>
            </a:r>
          </a:p>
          <a:p>
            <a:pPr eaLnBrk="1" hangingPunct="1">
              <a:defRPr/>
            </a:pPr>
            <a:r>
              <a:rPr lang="es-ES_tradnl" sz="2800" dirty="0"/>
              <a:t>Hoy Sewerby Hall es una importante atracción turística con Museo aeronáutico y Naval.</a:t>
            </a:r>
          </a:p>
          <a:p>
            <a:pPr eaLnBrk="1" hangingPunct="1">
              <a:defRPr/>
            </a:pPr>
            <a:r>
              <a:rPr lang="es-ES_tradnl" sz="2800" dirty="0"/>
              <a:t>Posee un campo de golf de 18 hoyos y amplios jardines.</a:t>
            </a:r>
          </a:p>
        </p:txBody>
      </p:sp>
    </p:spTree>
    <p:extLst>
      <p:ext uri="{BB962C8B-B14F-4D97-AF65-F5344CB8AC3E}">
        <p14:creationId xmlns:p14="http://schemas.microsoft.com/office/powerpoint/2010/main" val="38243565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7003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5018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6565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ewerby Hal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6525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ewerb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7672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ewerb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0517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Sewerb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3522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Sewerb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1348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Sewerb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62474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Sewerb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7254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Sewerb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0329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Sewerb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0387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Ripley Castle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59" y="1600200"/>
            <a:ext cx="7488833" cy="4530725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El castillo data del siglo XV,residencia de la familia Ingilby durante varios siglos.</a:t>
            </a:r>
          </a:p>
          <a:p>
            <a:pPr eaLnBrk="1" hangingPunct="1">
              <a:defRPr/>
            </a:pPr>
            <a:r>
              <a:rPr lang="es-ES_tradnl" sz="2800" dirty="0"/>
              <a:t>Esta situado en North Yorkshire.</a:t>
            </a:r>
          </a:p>
          <a:p>
            <a:pPr eaLnBrk="1" hangingPunct="1">
              <a:defRPr/>
            </a:pPr>
            <a:r>
              <a:rPr lang="es-ES_tradnl" sz="2800" dirty="0"/>
              <a:t>Hoy habitado por Thomas Ingilby,  de la 24ª generación de la familia.</a:t>
            </a:r>
          </a:p>
          <a:p>
            <a:pPr eaLnBrk="1" hangingPunct="1">
              <a:defRPr/>
            </a:pPr>
            <a:r>
              <a:rPr lang="es-ES_tradnl" sz="2800" dirty="0"/>
              <a:t>Los jardines paisajistas con sus lagos están abiertos al publico.</a:t>
            </a:r>
            <a:r>
              <a:rPr lang="es-ES_trad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92790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4" descr="Rip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374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Rip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1452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Rip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59415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Rip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9906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Rip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282600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Ripl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064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" sz="3600" dirty="0">
                <a:solidFill>
                  <a:schemeClr val="tx1"/>
                </a:solidFill>
              </a:rPr>
              <a:t>East Riddlesden Hall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00807"/>
            <a:ext cx="7427168" cy="4430117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s-ES" sz="2800" dirty="0"/>
              <a:t>East Riddlesden Hall es una casa del  siglo XVII casa solariega en Keighley , West Yorkshire , ahora propiedad de la National Trust . La sala fue construida en 1642 por un rico Halifax panero, James Murgatroyd. Hay un medieval Tithebarn en el mismo terreno. </a:t>
            </a:r>
          </a:p>
          <a:p>
            <a:pPr eaLnBrk="1" hangingPunct="1">
              <a:defRPr/>
            </a:pPr>
            <a:r>
              <a:rPr lang="es-ES" sz="2800" dirty="0"/>
              <a:t>East Riddlesden Hall posa sobre una pequeña meseta que domina una curva en el río Aire, en su camino río abajo de la ciudad de Keighley . </a:t>
            </a:r>
          </a:p>
        </p:txBody>
      </p:sp>
    </p:spTree>
    <p:extLst>
      <p:ext uri="{BB962C8B-B14F-4D97-AF65-F5344CB8AC3E}">
        <p14:creationId xmlns:p14="http://schemas.microsoft.com/office/powerpoint/2010/main" val="177561390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713"/>
            <a:ext cx="7571184" cy="58324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" sz="2800" dirty="0"/>
              <a:t>Características interesantes incluyen bien restaurada zona habitable en dos plantas, dos de Yorkshire rosetones , jardín amurallado, el ala Starkie ruinas y varios fantasmas (según se dice). </a:t>
            </a:r>
          </a:p>
          <a:p>
            <a:pPr eaLnBrk="1" hangingPunct="1">
              <a:defRPr/>
            </a:pPr>
            <a:r>
              <a:rPr lang="es-ES" sz="2800" dirty="0"/>
              <a:t>Un escondite para los sacerdotes católicos se instaló en el siglo XVI. </a:t>
            </a:r>
          </a:p>
          <a:p>
            <a:pPr eaLnBrk="1" hangingPunct="1">
              <a:defRPr/>
            </a:pPr>
            <a:r>
              <a:rPr lang="es-ES" sz="2800" dirty="0"/>
              <a:t>La propiedad fue ampliada y reconstruida por James Murgatroyd y su esposa Hannah, con piedra de la zona de Yorkshire, en 1648. Él también construyó otras casas señoriales de piedra en todo el West Riding de Yorkshire </a:t>
            </a:r>
          </a:p>
          <a:p>
            <a:pPr eaLnBrk="1" hangingPunct="1">
              <a:defRPr/>
            </a:pPr>
            <a:endParaRPr lang="es-ES" dirty="0"/>
          </a:p>
          <a:p>
            <a:pPr eaLnBrk="1" hangingPunct="1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93140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813"/>
            <a:ext cx="7571184" cy="5726112"/>
          </a:xfrm>
        </p:spPr>
        <p:txBody>
          <a:bodyPr/>
          <a:lstStyle/>
          <a:p>
            <a:pPr eaLnBrk="1" hangingPunct="1">
              <a:defRPr/>
            </a:pPr>
            <a:r>
              <a:rPr lang="es-ES" sz="2800" dirty="0"/>
              <a:t>East Riddlesden Hall ha sido utilizado como lugar de rodaje para la película de 1992 Cumbres borrascosas de Emily Brontë  y para la adaptación televisiva de 2009.  También se utiliza en la Justicia de Sharpe episodio de la serie Sharpe TV en 1997. </a:t>
            </a:r>
          </a:p>
          <a:p>
            <a:pPr eaLnBrk="1" hangingPunct="1">
              <a:defRPr/>
            </a:pPr>
            <a:r>
              <a:rPr lang="es-ES" sz="2800" dirty="0"/>
              <a:t> También apareció en la serie ocho de la televisión paranormal programa más embrujada </a:t>
            </a:r>
            <a:r>
              <a:rPr lang="es-ES" sz="28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854449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Riddeslen Hal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04598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Riddlesden Hal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70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Riddesle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8636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Riddlesde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3877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Riddesle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4191000"/>
            <a:ext cx="22860000" cy="15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4175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Riddesle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87894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Riddesle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1429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Riddesle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2580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Riddesle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18758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Raby Castle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Cerca de Stainrop, perteneció a la familia Neville.</a:t>
            </a:r>
          </a:p>
          <a:p>
            <a:pPr eaLnBrk="1" hangingPunct="1">
              <a:defRPr/>
            </a:pPr>
            <a:r>
              <a:rPr lang="es-ES_tradnl" sz="2800" dirty="0"/>
              <a:t>Cecile Neville fue madre de Eduardo IV de Inglaterra.</a:t>
            </a:r>
          </a:p>
          <a:p>
            <a:pPr eaLnBrk="1" hangingPunct="1">
              <a:defRPr/>
            </a:pPr>
            <a:r>
              <a:rPr lang="es-ES_tradnl" sz="2800" dirty="0"/>
              <a:t>Ricardo II DE Inglaterra nació en el Castillo.</a:t>
            </a:r>
          </a:p>
          <a:p>
            <a:pPr eaLnBrk="1" hangingPunct="1">
              <a:defRPr/>
            </a:pPr>
            <a:r>
              <a:rPr lang="es-ES_tradnl" sz="2800" dirty="0"/>
              <a:t>El castillo esta abierto al publico así como sus jardines.</a:t>
            </a:r>
          </a:p>
        </p:txBody>
      </p:sp>
    </p:spTree>
    <p:extLst>
      <p:ext uri="{BB962C8B-B14F-4D97-AF65-F5344CB8AC3E}">
        <p14:creationId xmlns:p14="http://schemas.microsoft.com/office/powerpoint/2010/main" val="322829105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18392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4" descr="Rab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8713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Raby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96011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Raby Castle Gardens U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57437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73161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21104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33598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18943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56653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1905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Pines Gardens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Situado en los acantilados de Dover es un jardín reciente creación de 2´42 has. de estilo paisajista.</a:t>
            </a:r>
          </a:p>
          <a:p>
            <a:pPr eaLnBrk="1" hangingPunct="1">
              <a:defRPr/>
            </a:pPr>
            <a:r>
              <a:rPr lang="es-ES_tradnl" sz="2800" dirty="0"/>
              <a:t>Lagos, rocallas, cascadas, y colecciones de herbáceas y perennes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051300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Pin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30883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Pin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4191000"/>
            <a:ext cx="22860000" cy="15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88767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3" descr="Pin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93055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3" descr="Pin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72418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Pin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19743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Pin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79347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Pin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88439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Pin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23114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3" descr="Pin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17054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Pine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623029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Norfolk Lavender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Contiene la colección Nacional de Lavándulas.</a:t>
            </a:r>
          </a:p>
          <a:p>
            <a:pPr eaLnBrk="1" hangingPunct="1">
              <a:defRPr/>
            </a:pPr>
            <a:r>
              <a:rPr lang="es-ES_tradnl" sz="2800" dirty="0"/>
              <a:t>Un jardín con plantas aromáticas,</a:t>
            </a:r>
          </a:p>
          <a:p>
            <a:pPr eaLnBrk="1" hangingPunct="1">
              <a:defRPr/>
            </a:pPr>
            <a:r>
              <a:rPr lang="es-ES_tradnl" sz="2800" dirty="0"/>
              <a:t>Un jardín de hierbas medicinales.</a:t>
            </a:r>
          </a:p>
          <a:p>
            <a:pPr eaLnBrk="1" hangingPunct="1">
              <a:defRPr/>
            </a:pPr>
            <a:r>
              <a:rPr lang="es-ES_tradnl" sz="2800" dirty="0"/>
              <a:t>Producen perfume de Lavanda al estilo del rey George V de Inglaterra.</a:t>
            </a:r>
          </a:p>
          <a:p>
            <a:pPr eaLnBrk="1" hangingPunct="1">
              <a:defRPr/>
            </a:pPr>
            <a:r>
              <a:rPr lang="es-ES_tradnl" sz="2800" dirty="0"/>
              <a:t>El químico de Leicester Mr,Avery realizo la formula.</a:t>
            </a:r>
          </a:p>
        </p:txBody>
      </p:sp>
    </p:spTree>
    <p:extLst>
      <p:ext uri="{BB962C8B-B14F-4D97-AF65-F5344CB8AC3E}">
        <p14:creationId xmlns:p14="http://schemas.microsoft.com/office/powerpoint/2010/main" val="14029807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Nordfolk Laven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20407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Norfolk Laven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41868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Norfolk Laven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5664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Norfolk Laven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46341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Norfolk Laven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48526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Norfolk Laven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28973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Norfolk Laven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97461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3600" dirty="0">
                <a:solidFill>
                  <a:schemeClr val="tx1"/>
                </a:solidFill>
              </a:rPr>
              <a:t>Howick Hall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Esta situada en Howick. Northumberland.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Fue la residencia del primer ministro Charles 2º Earl Grey.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Un famoso te adquirió este nombre.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Desde 1313 la casa ha sido propiedad de la familia Grey.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Los jardines están deliberadamente dirigidos a los amantes de los jardines con colecciones de rododendron ,camelias  y magnolia</a:t>
            </a:r>
            <a:r>
              <a:rPr lang="es-ES_tradnl" sz="2800" b="1" dirty="0"/>
              <a:t>s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443203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32699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11682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46151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05599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73555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85754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4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67318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99430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73286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35332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owick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5027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1209</Words>
  <Application>Microsoft Office PowerPoint</Application>
  <PresentationFormat>Presentación en pantalla (4:3)</PresentationFormat>
  <Paragraphs>319</Paragraphs>
  <Slides>141</Slides>
  <Notes>134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141</vt:i4>
      </vt:variant>
    </vt:vector>
  </HeadingPairs>
  <TitlesOfParts>
    <vt:vector size="148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865 JARDINES.-REINO UNIDO.-WW </vt:lpstr>
      <vt:lpstr>Wollerton Old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 Green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Waterperry House 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Uppark House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Trerice Manor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Trentham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Sewerby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Ripley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East Riddlesden Hall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Raby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Pines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Norfolk Lavender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Howick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10</cp:revision>
  <dcterms:created xsi:type="dcterms:W3CDTF">2013-09-08T06:06:48Z</dcterms:created>
  <dcterms:modified xsi:type="dcterms:W3CDTF">2018-03-09T07:53:02Z</dcterms:modified>
</cp:coreProperties>
</file>