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15"/>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80" r:id="rId15"/>
    <p:sldId id="291" r:id="rId16"/>
    <p:sldId id="309" r:id="rId17"/>
    <p:sldId id="310" r:id="rId18"/>
    <p:sldId id="271" r:id="rId19"/>
    <p:sldId id="273" r:id="rId20"/>
    <p:sldId id="278" r:id="rId21"/>
    <p:sldId id="279" r:id="rId22"/>
    <p:sldId id="283" r:id="rId23"/>
    <p:sldId id="282" r:id="rId24"/>
    <p:sldId id="285" r:id="rId25"/>
    <p:sldId id="287" r:id="rId26"/>
    <p:sldId id="302" r:id="rId27"/>
    <p:sldId id="293" r:id="rId28"/>
    <p:sldId id="296" r:id="rId29"/>
    <p:sldId id="298" r:id="rId30"/>
    <p:sldId id="297" r:id="rId31"/>
    <p:sldId id="299" r:id="rId32"/>
    <p:sldId id="281" r:id="rId33"/>
    <p:sldId id="270" r:id="rId34"/>
    <p:sldId id="274" r:id="rId35"/>
    <p:sldId id="275" r:id="rId36"/>
    <p:sldId id="276" r:id="rId37"/>
    <p:sldId id="277" r:id="rId38"/>
    <p:sldId id="284" r:id="rId39"/>
    <p:sldId id="286" r:id="rId40"/>
    <p:sldId id="288" r:id="rId41"/>
    <p:sldId id="289" r:id="rId42"/>
    <p:sldId id="290" r:id="rId43"/>
    <p:sldId id="292" r:id="rId44"/>
    <p:sldId id="294" r:id="rId45"/>
    <p:sldId id="295" r:id="rId46"/>
    <p:sldId id="300" r:id="rId47"/>
    <p:sldId id="301" r:id="rId48"/>
    <p:sldId id="303" r:id="rId49"/>
    <p:sldId id="304" r:id="rId50"/>
    <p:sldId id="305" r:id="rId51"/>
    <p:sldId id="306" r:id="rId52"/>
    <p:sldId id="312" r:id="rId53"/>
    <p:sldId id="313" r:id="rId54"/>
    <p:sldId id="314" r:id="rId55"/>
    <p:sldId id="315" r:id="rId56"/>
    <p:sldId id="316" r:id="rId57"/>
    <p:sldId id="317" r:id="rId58"/>
    <p:sldId id="318" r:id="rId59"/>
    <p:sldId id="319" r:id="rId60"/>
    <p:sldId id="320" r:id="rId61"/>
    <p:sldId id="321" r:id="rId62"/>
    <p:sldId id="322" r:id="rId63"/>
    <p:sldId id="323" r:id="rId64"/>
    <p:sldId id="324" r:id="rId65"/>
    <p:sldId id="325" r:id="rId66"/>
    <p:sldId id="326" r:id="rId67"/>
    <p:sldId id="327" r:id="rId68"/>
    <p:sldId id="329" r:id="rId69"/>
    <p:sldId id="330" r:id="rId70"/>
    <p:sldId id="331" r:id="rId71"/>
    <p:sldId id="332" r:id="rId72"/>
    <p:sldId id="333" r:id="rId73"/>
    <p:sldId id="334" r:id="rId74"/>
    <p:sldId id="368" r:id="rId75"/>
    <p:sldId id="335" r:id="rId76"/>
    <p:sldId id="336" r:id="rId77"/>
    <p:sldId id="337" r:id="rId78"/>
    <p:sldId id="338" r:id="rId79"/>
    <p:sldId id="339" r:id="rId80"/>
    <p:sldId id="340" r:id="rId81"/>
    <p:sldId id="341" r:id="rId82"/>
    <p:sldId id="342" r:id="rId83"/>
    <p:sldId id="343" r:id="rId84"/>
    <p:sldId id="344" r:id="rId85"/>
    <p:sldId id="345" r:id="rId86"/>
    <p:sldId id="346" r:id="rId87"/>
    <p:sldId id="347" r:id="rId88"/>
    <p:sldId id="369" r:id="rId89"/>
    <p:sldId id="349" r:id="rId90"/>
    <p:sldId id="350" r:id="rId91"/>
    <p:sldId id="351" r:id="rId92"/>
    <p:sldId id="352" r:id="rId93"/>
    <p:sldId id="353" r:id="rId94"/>
    <p:sldId id="354" r:id="rId95"/>
    <p:sldId id="355" r:id="rId96"/>
    <p:sldId id="370" r:id="rId97"/>
    <p:sldId id="371" r:id="rId98"/>
    <p:sldId id="372" r:id="rId99"/>
    <p:sldId id="373" r:id="rId100"/>
    <p:sldId id="374" r:id="rId101"/>
    <p:sldId id="375" r:id="rId102"/>
    <p:sldId id="376" r:id="rId103"/>
    <p:sldId id="377" r:id="rId104"/>
    <p:sldId id="378" r:id="rId105"/>
    <p:sldId id="379" r:id="rId106"/>
    <p:sldId id="380" r:id="rId107"/>
    <p:sldId id="381" r:id="rId108"/>
    <p:sldId id="382" r:id="rId109"/>
    <p:sldId id="383" r:id="rId110"/>
    <p:sldId id="384" r:id="rId111"/>
    <p:sldId id="385" r:id="rId112"/>
    <p:sldId id="386" r:id="rId113"/>
    <p:sldId id="387" r:id="rId1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14"/>
      </p:cViewPr>
      <p:guideLst>
        <p:guide orient="horz" pos="2160"/>
        <p:guide pos="2880"/>
      </p:guideLst>
    </p:cSldViewPr>
  </p:slideViewPr>
  <p:notesTextViewPr>
    <p:cViewPr>
      <p:scale>
        <a:sx n="1" d="1"/>
        <a:sy n="1" d="1"/>
      </p:scale>
      <p:origin x="0" y="0"/>
    </p:cViewPr>
  </p:notesTextViewPr>
  <p:sorterViewPr>
    <p:cViewPr>
      <p:scale>
        <a:sx n="100" d="100"/>
        <a:sy n="100" d="100"/>
      </p:scale>
      <p:origin x="0" y="2988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viewProps" Target="viewProps.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theme" Target="theme/theme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F873DCE-ABEF-40B8-8D2B-DB6D8B186C38}" type="datetimeFigureOut">
              <a:rPr lang="es-ES" smtClean="0"/>
              <a:t>07/03/2018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DB03BF2-9611-405E-9194-6332ED577EE6}" type="slidenum">
              <a:rPr lang="es-ES" smtClean="0"/>
              <a:t>‹Nº›</a:t>
            </a:fld>
            <a:endParaRPr lang="es-ES" dirty="0"/>
          </a:p>
        </p:txBody>
      </p:sp>
    </p:spTree>
    <p:extLst>
      <p:ext uri="{BB962C8B-B14F-4D97-AF65-F5344CB8AC3E}">
        <p14:creationId xmlns:p14="http://schemas.microsoft.com/office/powerpoint/2010/main" val="19147965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Trenance Gardens.</a:t>
            </a:r>
          </a:p>
        </p:txBody>
      </p:sp>
      <p:sp>
        <p:nvSpPr>
          <p:cNvPr id="4" name="3 Marcador de número de diapositiva"/>
          <p:cNvSpPr>
            <a:spLocks noGrp="1"/>
          </p:cNvSpPr>
          <p:nvPr>
            <p:ph type="sldNum" sz="quarter" idx="10"/>
          </p:nvPr>
        </p:nvSpPr>
        <p:spPr/>
        <p:txBody>
          <a:bodyPr/>
          <a:lstStyle/>
          <a:p>
            <a:fld id="{ADB03BF2-9611-405E-9194-6332ED577EE6}" type="slidenum">
              <a:rPr lang="es-ES" smtClean="0"/>
              <a:t>5</a:t>
            </a:fld>
            <a:endParaRPr lang="es-ES" dirty="0"/>
          </a:p>
        </p:txBody>
      </p:sp>
    </p:spTree>
    <p:extLst>
      <p:ext uri="{BB962C8B-B14F-4D97-AF65-F5344CB8AC3E}">
        <p14:creationId xmlns:p14="http://schemas.microsoft.com/office/powerpoint/2010/main" val="34902039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Trenance Gardens.</a:t>
            </a:r>
          </a:p>
        </p:txBody>
      </p:sp>
      <p:sp>
        <p:nvSpPr>
          <p:cNvPr id="4" name="3 Marcador de número de diapositiva"/>
          <p:cNvSpPr>
            <a:spLocks noGrp="1"/>
          </p:cNvSpPr>
          <p:nvPr>
            <p:ph type="sldNum" sz="quarter" idx="10"/>
          </p:nvPr>
        </p:nvSpPr>
        <p:spPr/>
        <p:txBody>
          <a:bodyPr/>
          <a:lstStyle/>
          <a:p>
            <a:fld id="{ADB03BF2-9611-405E-9194-6332ED577EE6}" type="slidenum">
              <a:rPr lang="es-ES" smtClean="0"/>
              <a:t>6</a:t>
            </a:fld>
            <a:endParaRPr lang="es-ES" dirty="0"/>
          </a:p>
        </p:txBody>
      </p:sp>
    </p:spTree>
    <p:extLst>
      <p:ext uri="{BB962C8B-B14F-4D97-AF65-F5344CB8AC3E}">
        <p14:creationId xmlns:p14="http://schemas.microsoft.com/office/powerpoint/2010/main" val="29181942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Trenance Gardens.</a:t>
            </a:r>
          </a:p>
        </p:txBody>
      </p:sp>
      <p:sp>
        <p:nvSpPr>
          <p:cNvPr id="4" name="3 Marcador de número de diapositiva"/>
          <p:cNvSpPr>
            <a:spLocks noGrp="1"/>
          </p:cNvSpPr>
          <p:nvPr>
            <p:ph type="sldNum" sz="quarter" idx="10"/>
          </p:nvPr>
        </p:nvSpPr>
        <p:spPr/>
        <p:txBody>
          <a:bodyPr/>
          <a:lstStyle/>
          <a:p>
            <a:fld id="{ADB03BF2-9611-405E-9194-6332ED577EE6}" type="slidenum">
              <a:rPr lang="es-ES" smtClean="0"/>
              <a:t>7</a:t>
            </a:fld>
            <a:endParaRPr lang="es-ES" dirty="0"/>
          </a:p>
        </p:txBody>
      </p:sp>
    </p:spTree>
    <p:extLst>
      <p:ext uri="{BB962C8B-B14F-4D97-AF65-F5344CB8AC3E}">
        <p14:creationId xmlns:p14="http://schemas.microsoft.com/office/powerpoint/2010/main" val="19288499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Trenance Gardens.</a:t>
            </a:r>
          </a:p>
        </p:txBody>
      </p:sp>
      <p:sp>
        <p:nvSpPr>
          <p:cNvPr id="4" name="3 Marcador de número de diapositiva"/>
          <p:cNvSpPr>
            <a:spLocks noGrp="1"/>
          </p:cNvSpPr>
          <p:nvPr>
            <p:ph type="sldNum" sz="quarter" idx="10"/>
          </p:nvPr>
        </p:nvSpPr>
        <p:spPr/>
        <p:txBody>
          <a:bodyPr/>
          <a:lstStyle/>
          <a:p>
            <a:fld id="{ADB03BF2-9611-405E-9194-6332ED577EE6}" type="slidenum">
              <a:rPr lang="es-ES" smtClean="0"/>
              <a:t>8</a:t>
            </a:fld>
            <a:endParaRPr lang="es-ES" dirty="0"/>
          </a:p>
        </p:txBody>
      </p:sp>
    </p:spTree>
    <p:extLst>
      <p:ext uri="{BB962C8B-B14F-4D97-AF65-F5344CB8AC3E}">
        <p14:creationId xmlns:p14="http://schemas.microsoft.com/office/powerpoint/2010/main" val="19101920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Trenance Gardens.</a:t>
            </a:r>
          </a:p>
        </p:txBody>
      </p:sp>
      <p:sp>
        <p:nvSpPr>
          <p:cNvPr id="4" name="3 Marcador de número de diapositiva"/>
          <p:cNvSpPr>
            <a:spLocks noGrp="1"/>
          </p:cNvSpPr>
          <p:nvPr>
            <p:ph type="sldNum" sz="quarter" idx="10"/>
          </p:nvPr>
        </p:nvSpPr>
        <p:spPr/>
        <p:txBody>
          <a:bodyPr/>
          <a:lstStyle/>
          <a:p>
            <a:fld id="{ADB03BF2-9611-405E-9194-6332ED577EE6}" type="slidenum">
              <a:rPr lang="es-ES" smtClean="0"/>
              <a:t>9</a:t>
            </a:fld>
            <a:endParaRPr lang="es-ES" dirty="0"/>
          </a:p>
        </p:txBody>
      </p:sp>
    </p:spTree>
    <p:extLst>
      <p:ext uri="{BB962C8B-B14F-4D97-AF65-F5344CB8AC3E}">
        <p14:creationId xmlns:p14="http://schemas.microsoft.com/office/powerpoint/2010/main" val="48869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Trenance Gardens.</a:t>
            </a:r>
          </a:p>
        </p:txBody>
      </p:sp>
      <p:sp>
        <p:nvSpPr>
          <p:cNvPr id="4" name="3 Marcador de número de diapositiva"/>
          <p:cNvSpPr>
            <a:spLocks noGrp="1"/>
          </p:cNvSpPr>
          <p:nvPr>
            <p:ph type="sldNum" sz="quarter" idx="10"/>
          </p:nvPr>
        </p:nvSpPr>
        <p:spPr/>
        <p:txBody>
          <a:bodyPr/>
          <a:lstStyle/>
          <a:p>
            <a:fld id="{ADB03BF2-9611-405E-9194-6332ED577EE6}" type="slidenum">
              <a:rPr lang="es-ES" smtClean="0"/>
              <a:t>10</a:t>
            </a:fld>
            <a:endParaRPr lang="es-ES" dirty="0"/>
          </a:p>
        </p:txBody>
      </p:sp>
    </p:spTree>
    <p:extLst>
      <p:ext uri="{BB962C8B-B14F-4D97-AF65-F5344CB8AC3E}">
        <p14:creationId xmlns:p14="http://schemas.microsoft.com/office/powerpoint/2010/main" val="40285561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Trentham Gardens.</a:t>
            </a:r>
          </a:p>
        </p:txBody>
      </p:sp>
      <p:sp>
        <p:nvSpPr>
          <p:cNvPr id="4" name="3 Marcador de número de diapositiva"/>
          <p:cNvSpPr>
            <a:spLocks noGrp="1"/>
          </p:cNvSpPr>
          <p:nvPr>
            <p:ph type="sldNum" sz="quarter" idx="10"/>
          </p:nvPr>
        </p:nvSpPr>
        <p:spPr/>
        <p:txBody>
          <a:bodyPr/>
          <a:lstStyle/>
          <a:p>
            <a:fld id="{ADB03BF2-9611-405E-9194-6332ED577EE6}" type="slidenum">
              <a:rPr lang="es-ES" smtClean="0"/>
              <a:t>14</a:t>
            </a:fld>
            <a:endParaRPr lang="es-ES" dirty="0"/>
          </a:p>
        </p:txBody>
      </p:sp>
    </p:spTree>
    <p:extLst>
      <p:ext uri="{BB962C8B-B14F-4D97-AF65-F5344CB8AC3E}">
        <p14:creationId xmlns:p14="http://schemas.microsoft.com/office/powerpoint/2010/main" val="3617709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Trentham_Gardens</a:t>
            </a:r>
            <a:endParaRPr lang="es-ES" dirty="0"/>
          </a:p>
        </p:txBody>
      </p:sp>
      <p:sp>
        <p:nvSpPr>
          <p:cNvPr id="4" name="3 Marcador de número de diapositiva"/>
          <p:cNvSpPr>
            <a:spLocks noGrp="1"/>
          </p:cNvSpPr>
          <p:nvPr>
            <p:ph type="sldNum" sz="quarter" idx="10"/>
          </p:nvPr>
        </p:nvSpPr>
        <p:spPr/>
        <p:txBody>
          <a:bodyPr/>
          <a:lstStyle/>
          <a:p>
            <a:fld id="{ADB03BF2-9611-405E-9194-6332ED577EE6}" type="slidenum">
              <a:rPr lang="es-ES" smtClean="0"/>
              <a:t>15</a:t>
            </a:fld>
            <a:endParaRPr lang="es-ES" dirty="0"/>
          </a:p>
        </p:txBody>
      </p:sp>
    </p:spTree>
    <p:extLst>
      <p:ext uri="{BB962C8B-B14F-4D97-AF65-F5344CB8AC3E}">
        <p14:creationId xmlns:p14="http://schemas.microsoft.com/office/powerpoint/2010/main" val="27713217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Trentham Italian  Gardens.--Staffordshire</a:t>
            </a:r>
          </a:p>
        </p:txBody>
      </p:sp>
      <p:sp>
        <p:nvSpPr>
          <p:cNvPr id="4" name="3 Marcador de número de diapositiva"/>
          <p:cNvSpPr>
            <a:spLocks noGrp="1"/>
          </p:cNvSpPr>
          <p:nvPr>
            <p:ph type="sldNum" sz="quarter" idx="10"/>
          </p:nvPr>
        </p:nvSpPr>
        <p:spPr/>
        <p:txBody>
          <a:bodyPr/>
          <a:lstStyle/>
          <a:p>
            <a:fld id="{ADB03BF2-9611-405E-9194-6332ED577EE6}" type="slidenum">
              <a:rPr lang="es-ES" smtClean="0"/>
              <a:t>17</a:t>
            </a:fld>
            <a:endParaRPr lang="es-ES" dirty="0"/>
          </a:p>
        </p:txBody>
      </p:sp>
    </p:spTree>
    <p:extLst>
      <p:ext uri="{BB962C8B-B14F-4D97-AF65-F5344CB8AC3E}">
        <p14:creationId xmlns:p14="http://schemas.microsoft.com/office/powerpoint/2010/main" val="24961449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Trentham Gardens.</a:t>
            </a:r>
          </a:p>
        </p:txBody>
      </p:sp>
      <p:sp>
        <p:nvSpPr>
          <p:cNvPr id="4" name="3 Marcador de número de diapositiva"/>
          <p:cNvSpPr>
            <a:spLocks noGrp="1"/>
          </p:cNvSpPr>
          <p:nvPr>
            <p:ph type="sldNum" sz="quarter" idx="10"/>
          </p:nvPr>
        </p:nvSpPr>
        <p:spPr/>
        <p:txBody>
          <a:bodyPr/>
          <a:lstStyle/>
          <a:p>
            <a:fld id="{ADB03BF2-9611-405E-9194-6332ED577EE6}" type="slidenum">
              <a:rPr lang="es-ES" smtClean="0"/>
              <a:t>18</a:t>
            </a:fld>
            <a:endParaRPr lang="es-ES" dirty="0"/>
          </a:p>
        </p:txBody>
      </p:sp>
    </p:spTree>
    <p:extLst>
      <p:ext uri="{BB962C8B-B14F-4D97-AF65-F5344CB8AC3E}">
        <p14:creationId xmlns:p14="http://schemas.microsoft.com/office/powerpoint/2010/main" val="34779024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Trentham Gardens.</a:t>
            </a:r>
          </a:p>
        </p:txBody>
      </p:sp>
      <p:sp>
        <p:nvSpPr>
          <p:cNvPr id="4" name="3 Marcador de número de diapositiva"/>
          <p:cNvSpPr>
            <a:spLocks noGrp="1"/>
          </p:cNvSpPr>
          <p:nvPr>
            <p:ph type="sldNum" sz="quarter" idx="10"/>
          </p:nvPr>
        </p:nvSpPr>
        <p:spPr/>
        <p:txBody>
          <a:bodyPr/>
          <a:lstStyle/>
          <a:p>
            <a:fld id="{ADB03BF2-9611-405E-9194-6332ED577EE6}" type="slidenum">
              <a:rPr lang="es-ES" smtClean="0"/>
              <a:t>19</a:t>
            </a:fld>
            <a:endParaRPr lang="es-ES" dirty="0"/>
          </a:p>
        </p:txBody>
      </p:sp>
    </p:spTree>
    <p:extLst>
      <p:ext uri="{BB962C8B-B14F-4D97-AF65-F5344CB8AC3E}">
        <p14:creationId xmlns:p14="http://schemas.microsoft.com/office/powerpoint/2010/main" val="36246813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Trentham Gardens.</a:t>
            </a:r>
          </a:p>
        </p:txBody>
      </p:sp>
      <p:sp>
        <p:nvSpPr>
          <p:cNvPr id="4" name="3 Marcador de número de diapositiva"/>
          <p:cNvSpPr>
            <a:spLocks noGrp="1"/>
          </p:cNvSpPr>
          <p:nvPr>
            <p:ph type="sldNum" sz="quarter" idx="10"/>
          </p:nvPr>
        </p:nvSpPr>
        <p:spPr/>
        <p:txBody>
          <a:bodyPr/>
          <a:lstStyle/>
          <a:p>
            <a:fld id="{ADB03BF2-9611-405E-9194-6332ED577EE6}" type="slidenum">
              <a:rPr lang="es-ES" smtClean="0"/>
              <a:t>20</a:t>
            </a:fld>
            <a:endParaRPr lang="es-ES" dirty="0"/>
          </a:p>
        </p:txBody>
      </p:sp>
    </p:spTree>
    <p:extLst>
      <p:ext uri="{BB962C8B-B14F-4D97-AF65-F5344CB8AC3E}">
        <p14:creationId xmlns:p14="http://schemas.microsoft.com/office/powerpoint/2010/main" val="2473055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Trentham Gardens.</a:t>
            </a:r>
          </a:p>
        </p:txBody>
      </p:sp>
      <p:sp>
        <p:nvSpPr>
          <p:cNvPr id="4" name="3 Marcador de número de diapositiva"/>
          <p:cNvSpPr>
            <a:spLocks noGrp="1"/>
          </p:cNvSpPr>
          <p:nvPr>
            <p:ph type="sldNum" sz="quarter" idx="10"/>
          </p:nvPr>
        </p:nvSpPr>
        <p:spPr/>
        <p:txBody>
          <a:bodyPr/>
          <a:lstStyle/>
          <a:p>
            <a:fld id="{ADB03BF2-9611-405E-9194-6332ED577EE6}" type="slidenum">
              <a:rPr lang="es-ES" smtClean="0"/>
              <a:t>21</a:t>
            </a:fld>
            <a:endParaRPr lang="es-ES" dirty="0"/>
          </a:p>
        </p:txBody>
      </p:sp>
    </p:spTree>
    <p:extLst>
      <p:ext uri="{BB962C8B-B14F-4D97-AF65-F5344CB8AC3E}">
        <p14:creationId xmlns:p14="http://schemas.microsoft.com/office/powerpoint/2010/main" val="22713856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Trentham Gardens.</a:t>
            </a:r>
          </a:p>
        </p:txBody>
      </p:sp>
      <p:sp>
        <p:nvSpPr>
          <p:cNvPr id="4" name="3 Marcador de número de diapositiva"/>
          <p:cNvSpPr>
            <a:spLocks noGrp="1"/>
          </p:cNvSpPr>
          <p:nvPr>
            <p:ph type="sldNum" sz="quarter" idx="10"/>
          </p:nvPr>
        </p:nvSpPr>
        <p:spPr/>
        <p:txBody>
          <a:bodyPr/>
          <a:lstStyle/>
          <a:p>
            <a:fld id="{ADB03BF2-9611-405E-9194-6332ED577EE6}" type="slidenum">
              <a:rPr lang="es-ES" smtClean="0"/>
              <a:t>22</a:t>
            </a:fld>
            <a:endParaRPr lang="es-ES" dirty="0"/>
          </a:p>
        </p:txBody>
      </p:sp>
    </p:spTree>
    <p:extLst>
      <p:ext uri="{BB962C8B-B14F-4D97-AF65-F5344CB8AC3E}">
        <p14:creationId xmlns:p14="http://schemas.microsoft.com/office/powerpoint/2010/main" val="34633149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Trentham Gardens.</a:t>
            </a:r>
          </a:p>
        </p:txBody>
      </p:sp>
      <p:sp>
        <p:nvSpPr>
          <p:cNvPr id="4" name="3 Marcador de número de diapositiva"/>
          <p:cNvSpPr>
            <a:spLocks noGrp="1"/>
          </p:cNvSpPr>
          <p:nvPr>
            <p:ph type="sldNum" sz="quarter" idx="10"/>
          </p:nvPr>
        </p:nvSpPr>
        <p:spPr/>
        <p:txBody>
          <a:bodyPr/>
          <a:lstStyle/>
          <a:p>
            <a:fld id="{ADB03BF2-9611-405E-9194-6332ED577EE6}" type="slidenum">
              <a:rPr lang="es-ES" smtClean="0"/>
              <a:t>23</a:t>
            </a:fld>
            <a:endParaRPr lang="es-ES" dirty="0"/>
          </a:p>
        </p:txBody>
      </p:sp>
    </p:spTree>
    <p:extLst>
      <p:ext uri="{BB962C8B-B14F-4D97-AF65-F5344CB8AC3E}">
        <p14:creationId xmlns:p14="http://schemas.microsoft.com/office/powerpoint/2010/main" val="6291513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Trentham Gardens.</a:t>
            </a:r>
          </a:p>
        </p:txBody>
      </p:sp>
      <p:sp>
        <p:nvSpPr>
          <p:cNvPr id="4" name="3 Marcador de número de diapositiva"/>
          <p:cNvSpPr>
            <a:spLocks noGrp="1"/>
          </p:cNvSpPr>
          <p:nvPr>
            <p:ph type="sldNum" sz="quarter" idx="10"/>
          </p:nvPr>
        </p:nvSpPr>
        <p:spPr/>
        <p:txBody>
          <a:bodyPr/>
          <a:lstStyle/>
          <a:p>
            <a:fld id="{ADB03BF2-9611-405E-9194-6332ED577EE6}" type="slidenum">
              <a:rPr lang="es-ES" smtClean="0"/>
              <a:t>24</a:t>
            </a:fld>
            <a:endParaRPr lang="es-ES" dirty="0"/>
          </a:p>
        </p:txBody>
      </p:sp>
    </p:spTree>
    <p:extLst>
      <p:ext uri="{BB962C8B-B14F-4D97-AF65-F5344CB8AC3E}">
        <p14:creationId xmlns:p14="http://schemas.microsoft.com/office/powerpoint/2010/main" val="10028442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Trentham Gardens.</a:t>
            </a:r>
          </a:p>
        </p:txBody>
      </p:sp>
      <p:sp>
        <p:nvSpPr>
          <p:cNvPr id="4" name="3 Marcador de número de diapositiva"/>
          <p:cNvSpPr>
            <a:spLocks noGrp="1"/>
          </p:cNvSpPr>
          <p:nvPr>
            <p:ph type="sldNum" sz="quarter" idx="10"/>
          </p:nvPr>
        </p:nvSpPr>
        <p:spPr/>
        <p:txBody>
          <a:bodyPr/>
          <a:lstStyle/>
          <a:p>
            <a:fld id="{ADB03BF2-9611-405E-9194-6332ED577EE6}" type="slidenum">
              <a:rPr lang="es-ES" smtClean="0"/>
              <a:t>25</a:t>
            </a:fld>
            <a:endParaRPr lang="es-ES" dirty="0"/>
          </a:p>
        </p:txBody>
      </p:sp>
    </p:spTree>
    <p:extLst>
      <p:ext uri="{BB962C8B-B14F-4D97-AF65-F5344CB8AC3E}">
        <p14:creationId xmlns:p14="http://schemas.microsoft.com/office/powerpoint/2010/main" val="16704422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Trentham_Gardens</a:t>
            </a:r>
            <a:endParaRPr lang="es-ES" dirty="0"/>
          </a:p>
        </p:txBody>
      </p:sp>
      <p:sp>
        <p:nvSpPr>
          <p:cNvPr id="4" name="3 Marcador de número de diapositiva"/>
          <p:cNvSpPr>
            <a:spLocks noGrp="1"/>
          </p:cNvSpPr>
          <p:nvPr>
            <p:ph type="sldNum" sz="quarter" idx="10"/>
          </p:nvPr>
        </p:nvSpPr>
        <p:spPr/>
        <p:txBody>
          <a:bodyPr/>
          <a:lstStyle/>
          <a:p>
            <a:fld id="{ADB03BF2-9611-405E-9194-6332ED577EE6}" type="slidenum">
              <a:rPr lang="es-ES" smtClean="0"/>
              <a:t>26</a:t>
            </a:fld>
            <a:endParaRPr lang="es-ES" dirty="0"/>
          </a:p>
        </p:txBody>
      </p:sp>
    </p:spTree>
    <p:extLst>
      <p:ext uri="{BB962C8B-B14F-4D97-AF65-F5344CB8AC3E}">
        <p14:creationId xmlns:p14="http://schemas.microsoft.com/office/powerpoint/2010/main" val="38951758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Trentham_Gardens</a:t>
            </a:r>
            <a:endParaRPr lang="es-ES" dirty="0"/>
          </a:p>
        </p:txBody>
      </p:sp>
      <p:sp>
        <p:nvSpPr>
          <p:cNvPr id="4" name="3 Marcador de número de diapositiva"/>
          <p:cNvSpPr>
            <a:spLocks noGrp="1"/>
          </p:cNvSpPr>
          <p:nvPr>
            <p:ph type="sldNum" sz="quarter" idx="10"/>
          </p:nvPr>
        </p:nvSpPr>
        <p:spPr/>
        <p:txBody>
          <a:bodyPr/>
          <a:lstStyle/>
          <a:p>
            <a:fld id="{ADB03BF2-9611-405E-9194-6332ED577EE6}" type="slidenum">
              <a:rPr lang="es-ES" smtClean="0"/>
              <a:t>27</a:t>
            </a:fld>
            <a:endParaRPr lang="es-ES" dirty="0"/>
          </a:p>
        </p:txBody>
      </p:sp>
    </p:spTree>
    <p:extLst>
      <p:ext uri="{BB962C8B-B14F-4D97-AF65-F5344CB8AC3E}">
        <p14:creationId xmlns:p14="http://schemas.microsoft.com/office/powerpoint/2010/main" val="9076827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Trentham_Gardens</a:t>
            </a:r>
            <a:endParaRPr lang="es-ES" dirty="0"/>
          </a:p>
        </p:txBody>
      </p:sp>
      <p:sp>
        <p:nvSpPr>
          <p:cNvPr id="4" name="3 Marcador de número de diapositiva"/>
          <p:cNvSpPr>
            <a:spLocks noGrp="1"/>
          </p:cNvSpPr>
          <p:nvPr>
            <p:ph type="sldNum" sz="quarter" idx="10"/>
          </p:nvPr>
        </p:nvSpPr>
        <p:spPr/>
        <p:txBody>
          <a:bodyPr/>
          <a:lstStyle/>
          <a:p>
            <a:fld id="{ADB03BF2-9611-405E-9194-6332ED577EE6}" type="slidenum">
              <a:rPr lang="es-ES" smtClean="0"/>
              <a:t>29</a:t>
            </a:fld>
            <a:endParaRPr lang="es-ES" dirty="0"/>
          </a:p>
        </p:txBody>
      </p:sp>
    </p:spTree>
    <p:extLst>
      <p:ext uri="{BB962C8B-B14F-4D97-AF65-F5344CB8AC3E}">
        <p14:creationId xmlns:p14="http://schemas.microsoft.com/office/powerpoint/2010/main" val="19422343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Trentham_Gardens</a:t>
            </a:r>
            <a:endParaRPr lang="es-ES" dirty="0"/>
          </a:p>
        </p:txBody>
      </p:sp>
      <p:sp>
        <p:nvSpPr>
          <p:cNvPr id="4" name="3 Marcador de número de diapositiva"/>
          <p:cNvSpPr>
            <a:spLocks noGrp="1"/>
          </p:cNvSpPr>
          <p:nvPr>
            <p:ph type="sldNum" sz="quarter" idx="10"/>
          </p:nvPr>
        </p:nvSpPr>
        <p:spPr/>
        <p:txBody>
          <a:bodyPr/>
          <a:lstStyle/>
          <a:p>
            <a:fld id="{ADB03BF2-9611-405E-9194-6332ED577EE6}" type="slidenum">
              <a:rPr lang="es-ES" smtClean="0"/>
              <a:t>30</a:t>
            </a:fld>
            <a:endParaRPr lang="es-ES" dirty="0"/>
          </a:p>
        </p:txBody>
      </p:sp>
    </p:spTree>
    <p:extLst>
      <p:ext uri="{BB962C8B-B14F-4D97-AF65-F5344CB8AC3E}">
        <p14:creationId xmlns:p14="http://schemas.microsoft.com/office/powerpoint/2010/main" val="300600893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Trentham_Gardens</a:t>
            </a:r>
            <a:endParaRPr lang="es-ES" dirty="0"/>
          </a:p>
        </p:txBody>
      </p:sp>
      <p:sp>
        <p:nvSpPr>
          <p:cNvPr id="4" name="3 Marcador de número de diapositiva"/>
          <p:cNvSpPr>
            <a:spLocks noGrp="1"/>
          </p:cNvSpPr>
          <p:nvPr>
            <p:ph type="sldNum" sz="quarter" idx="10"/>
          </p:nvPr>
        </p:nvSpPr>
        <p:spPr/>
        <p:txBody>
          <a:bodyPr/>
          <a:lstStyle/>
          <a:p>
            <a:fld id="{ADB03BF2-9611-405E-9194-6332ED577EE6}" type="slidenum">
              <a:rPr lang="es-ES" smtClean="0"/>
              <a:t>31</a:t>
            </a:fld>
            <a:endParaRPr lang="es-ES" dirty="0"/>
          </a:p>
        </p:txBody>
      </p:sp>
    </p:spTree>
    <p:extLst>
      <p:ext uri="{BB962C8B-B14F-4D97-AF65-F5344CB8AC3E}">
        <p14:creationId xmlns:p14="http://schemas.microsoft.com/office/powerpoint/2010/main" val="297477581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Trentham Gardens.</a:t>
            </a:r>
          </a:p>
        </p:txBody>
      </p:sp>
      <p:sp>
        <p:nvSpPr>
          <p:cNvPr id="4" name="3 Marcador de número de diapositiva"/>
          <p:cNvSpPr>
            <a:spLocks noGrp="1"/>
          </p:cNvSpPr>
          <p:nvPr>
            <p:ph type="sldNum" sz="quarter" idx="10"/>
          </p:nvPr>
        </p:nvSpPr>
        <p:spPr/>
        <p:txBody>
          <a:bodyPr/>
          <a:lstStyle/>
          <a:p>
            <a:fld id="{ADB03BF2-9611-405E-9194-6332ED577EE6}" type="slidenum">
              <a:rPr lang="es-ES" smtClean="0"/>
              <a:t>32</a:t>
            </a:fld>
            <a:endParaRPr lang="es-ES" dirty="0"/>
          </a:p>
        </p:txBody>
      </p:sp>
    </p:spTree>
    <p:extLst>
      <p:ext uri="{BB962C8B-B14F-4D97-AF65-F5344CB8AC3E}">
        <p14:creationId xmlns:p14="http://schemas.microsoft.com/office/powerpoint/2010/main" val="134280307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Trentham Gardens.</a:t>
            </a:r>
          </a:p>
        </p:txBody>
      </p:sp>
      <p:sp>
        <p:nvSpPr>
          <p:cNvPr id="4" name="3 Marcador de número de diapositiva"/>
          <p:cNvSpPr>
            <a:spLocks noGrp="1"/>
          </p:cNvSpPr>
          <p:nvPr>
            <p:ph type="sldNum" sz="quarter" idx="10"/>
          </p:nvPr>
        </p:nvSpPr>
        <p:spPr/>
        <p:txBody>
          <a:bodyPr/>
          <a:lstStyle/>
          <a:p>
            <a:fld id="{ADB03BF2-9611-405E-9194-6332ED577EE6}" type="slidenum">
              <a:rPr lang="es-ES" smtClean="0"/>
              <a:t>33</a:t>
            </a:fld>
            <a:endParaRPr lang="es-ES" dirty="0"/>
          </a:p>
        </p:txBody>
      </p:sp>
    </p:spTree>
    <p:extLst>
      <p:ext uri="{BB962C8B-B14F-4D97-AF65-F5344CB8AC3E}">
        <p14:creationId xmlns:p14="http://schemas.microsoft.com/office/powerpoint/2010/main" val="361083832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Trentham Gardens.</a:t>
            </a:r>
          </a:p>
        </p:txBody>
      </p:sp>
      <p:sp>
        <p:nvSpPr>
          <p:cNvPr id="4" name="3 Marcador de número de diapositiva"/>
          <p:cNvSpPr>
            <a:spLocks noGrp="1"/>
          </p:cNvSpPr>
          <p:nvPr>
            <p:ph type="sldNum" sz="quarter" idx="10"/>
          </p:nvPr>
        </p:nvSpPr>
        <p:spPr/>
        <p:txBody>
          <a:bodyPr/>
          <a:lstStyle/>
          <a:p>
            <a:fld id="{ADB03BF2-9611-405E-9194-6332ED577EE6}" type="slidenum">
              <a:rPr lang="es-ES" smtClean="0"/>
              <a:t>34</a:t>
            </a:fld>
            <a:endParaRPr lang="es-ES" dirty="0"/>
          </a:p>
        </p:txBody>
      </p:sp>
    </p:spTree>
    <p:extLst>
      <p:ext uri="{BB962C8B-B14F-4D97-AF65-F5344CB8AC3E}">
        <p14:creationId xmlns:p14="http://schemas.microsoft.com/office/powerpoint/2010/main" val="326787425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Trentham Gardens.</a:t>
            </a:r>
          </a:p>
        </p:txBody>
      </p:sp>
      <p:sp>
        <p:nvSpPr>
          <p:cNvPr id="4" name="3 Marcador de número de diapositiva"/>
          <p:cNvSpPr>
            <a:spLocks noGrp="1"/>
          </p:cNvSpPr>
          <p:nvPr>
            <p:ph type="sldNum" sz="quarter" idx="10"/>
          </p:nvPr>
        </p:nvSpPr>
        <p:spPr/>
        <p:txBody>
          <a:bodyPr/>
          <a:lstStyle/>
          <a:p>
            <a:fld id="{ADB03BF2-9611-405E-9194-6332ED577EE6}" type="slidenum">
              <a:rPr lang="es-ES" smtClean="0"/>
              <a:t>36</a:t>
            </a:fld>
            <a:endParaRPr lang="es-ES" dirty="0"/>
          </a:p>
        </p:txBody>
      </p:sp>
    </p:spTree>
    <p:extLst>
      <p:ext uri="{BB962C8B-B14F-4D97-AF65-F5344CB8AC3E}">
        <p14:creationId xmlns:p14="http://schemas.microsoft.com/office/powerpoint/2010/main" val="234587591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Trentham Gardens.</a:t>
            </a:r>
          </a:p>
        </p:txBody>
      </p:sp>
      <p:sp>
        <p:nvSpPr>
          <p:cNvPr id="4" name="3 Marcador de número de diapositiva"/>
          <p:cNvSpPr>
            <a:spLocks noGrp="1"/>
          </p:cNvSpPr>
          <p:nvPr>
            <p:ph type="sldNum" sz="quarter" idx="10"/>
          </p:nvPr>
        </p:nvSpPr>
        <p:spPr/>
        <p:txBody>
          <a:bodyPr/>
          <a:lstStyle/>
          <a:p>
            <a:fld id="{ADB03BF2-9611-405E-9194-6332ED577EE6}" type="slidenum">
              <a:rPr lang="es-ES" smtClean="0"/>
              <a:t>37</a:t>
            </a:fld>
            <a:endParaRPr lang="es-ES" dirty="0"/>
          </a:p>
        </p:txBody>
      </p:sp>
    </p:spTree>
    <p:extLst>
      <p:ext uri="{BB962C8B-B14F-4D97-AF65-F5344CB8AC3E}">
        <p14:creationId xmlns:p14="http://schemas.microsoft.com/office/powerpoint/2010/main" val="3872652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Trentham Gardens.</a:t>
            </a:r>
          </a:p>
        </p:txBody>
      </p:sp>
      <p:sp>
        <p:nvSpPr>
          <p:cNvPr id="4" name="3 Marcador de número de diapositiva"/>
          <p:cNvSpPr>
            <a:spLocks noGrp="1"/>
          </p:cNvSpPr>
          <p:nvPr>
            <p:ph type="sldNum" sz="quarter" idx="10"/>
          </p:nvPr>
        </p:nvSpPr>
        <p:spPr/>
        <p:txBody>
          <a:bodyPr/>
          <a:lstStyle/>
          <a:p>
            <a:fld id="{ADB03BF2-9611-405E-9194-6332ED577EE6}" type="slidenum">
              <a:rPr lang="es-ES" smtClean="0"/>
              <a:t>38</a:t>
            </a:fld>
            <a:endParaRPr lang="es-ES" dirty="0"/>
          </a:p>
        </p:txBody>
      </p:sp>
    </p:spTree>
    <p:extLst>
      <p:ext uri="{BB962C8B-B14F-4D97-AF65-F5344CB8AC3E}">
        <p14:creationId xmlns:p14="http://schemas.microsoft.com/office/powerpoint/2010/main" val="385136546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Trentham Gardens.</a:t>
            </a:r>
          </a:p>
        </p:txBody>
      </p:sp>
      <p:sp>
        <p:nvSpPr>
          <p:cNvPr id="4" name="3 Marcador de número de diapositiva"/>
          <p:cNvSpPr>
            <a:spLocks noGrp="1"/>
          </p:cNvSpPr>
          <p:nvPr>
            <p:ph type="sldNum" sz="quarter" idx="10"/>
          </p:nvPr>
        </p:nvSpPr>
        <p:spPr/>
        <p:txBody>
          <a:bodyPr/>
          <a:lstStyle/>
          <a:p>
            <a:fld id="{ADB03BF2-9611-405E-9194-6332ED577EE6}" type="slidenum">
              <a:rPr lang="es-ES" smtClean="0"/>
              <a:t>39</a:t>
            </a:fld>
            <a:endParaRPr lang="es-ES" dirty="0"/>
          </a:p>
        </p:txBody>
      </p:sp>
    </p:spTree>
    <p:extLst>
      <p:ext uri="{BB962C8B-B14F-4D97-AF65-F5344CB8AC3E}">
        <p14:creationId xmlns:p14="http://schemas.microsoft.com/office/powerpoint/2010/main" val="55985917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Trentham Gardens.</a:t>
            </a:r>
          </a:p>
        </p:txBody>
      </p:sp>
      <p:sp>
        <p:nvSpPr>
          <p:cNvPr id="4" name="3 Marcador de número de diapositiva"/>
          <p:cNvSpPr>
            <a:spLocks noGrp="1"/>
          </p:cNvSpPr>
          <p:nvPr>
            <p:ph type="sldNum" sz="quarter" idx="10"/>
          </p:nvPr>
        </p:nvSpPr>
        <p:spPr/>
        <p:txBody>
          <a:bodyPr/>
          <a:lstStyle/>
          <a:p>
            <a:fld id="{ADB03BF2-9611-405E-9194-6332ED577EE6}" type="slidenum">
              <a:rPr lang="es-ES" smtClean="0"/>
              <a:t>40</a:t>
            </a:fld>
            <a:endParaRPr lang="es-ES" dirty="0"/>
          </a:p>
        </p:txBody>
      </p:sp>
    </p:spTree>
    <p:extLst>
      <p:ext uri="{BB962C8B-B14F-4D97-AF65-F5344CB8AC3E}">
        <p14:creationId xmlns:p14="http://schemas.microsoft.com/office/powerpoint/2010/main" val="274559947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Trentham Gardens.</a:t>
            </a:r>
          </a:p>
        </p:txBody>
      </p:sp>
      <p:sp>
        <p:nvSpPr>
          <p:cNvPr id="4" name="3 Marcador de número de diapositiva"/>
          <p:cNvSpPr>
            <a:spLocks noGrp="1"/>
          </p:cNvSpPr>
          <p:nvPr>
            <p:ph type="sldNum" sz="quarter" idx="10"/>
          </p:nvPr>
        </p:nvSpPr>
        <p:spPr/>
        <p:txBody>
          <a:bodyPr/>
          <a:lstStyle/>
          <a:p>
            <a:fld id="{ADB03BF2-9611-405E-9194-6332ED577EE6}" type="slidenum">
              <a:rPr lang="es-ES" smtClean="0"/>
              <a:t>41</a:t>
            </a:fld>
            <a:endParaRPr lang="es-ES" dirty="0"/>
          </a:p>
        </p:txBody>
      </p:sp>
    </p:spTree>
    <p:extLst>
      <p:ext uri="{BB962C8B-B14F-4D97-AF65-F5344CB8AC3E}">
        <p14:creationId xmlns:p14="http://schemas.microsoft.com/office/powerpoint/2010/main" val="819571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Trentham_Garden</a:t>
            </a:r>
          </a:p>
        </p:txBody>
      </p:sp>
      <p:sp>
        <p:nvSpPr>
          <p:cNvPr id="4" name="3 Marcador de número de diapositiva"/>
          <p:cNvSpPr>
            <a:spLocks noGrp="1"/>
          </p:cNvSpPr>
          <p:nvPr>
            <p:ph type="sldNum" sz="quarter" idx="10"/>
          </p:nvPr>
        </p:nvSpPr>
        <p:spPr/>
        <p:txBody>
          <a:bodyPr/>
          <a:lstStyle/>
          <a:p>
            <a:fld id="{ADB03BF2-9611-405E-9194-6332ED577EE6}" type="slidenum">
              <a:rPr lang="es-ES" smtClean="0"/>
              <a:t>42</a:t>
            </a:fld>
            <a:endParaRPr lang="es-ES" dirty="0"/>
          </a:p>
        </p:txBody>
      </p:sp>
    </p:spTree>
    <p:extLst>
      <p:ext uri="{BB962C8B-B14F-4D97-AF65-F5344CB8AC3E}">
        <p14:creationId xmlns:p14="http://schemas.microsoft.com/office/powerpoint/2010/main" val="18026783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Trentham_Gardens</a:t>
            </a:r>
          </a:p>
        </p:txBody>
      </p:sp>
      <p:sp>
        <p:nvSpPr>
          <p:cNvPr id="4" name="3 Marcador de número de diapositiva"/>
          <p:cNvSpPr>
            <a:spLocks noGrp="1"/>
          </p:cNvSpPr>
          <p:nvPr>
            <p:ph type="sldNum" sz="quarter" idx="10"/>
          </p:nvPr>
        </p:nvSpPr>
        <p:spPr/>
        <p:txBody>
          <a:bodyPr/>
          <a:lstStyle/>
          <a:p>
            <a:fld id="{ADB03BF2-9611-405E-9194-6332ED577EE6}" type="slidenum">
              <a:rPr lang="es-ES" smtClean="0"/>
              <a:t>43</a:t>
            </a:fld>
            <a:endParaRPr lang="es-ES" dirty="0"/>
          </a:p>
        </p:txBody>
      </p:sp>
    </p:spTree>
    <p:extLst>
      <p:ext uri="{BB962C8B-B14F-4D97-AF65-F5344CB8AC3E}">
        <p14:creationId xmlns:p14="http://schemas.microsoft.com/office/powerpoint/2010/main" val="108520334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Trentham_Gardens</a:t>
            </a:r>
          </a:p>
        </p:txBody>
      </p:sp>
      <p:sp>
        <p:nvSpPr>
          <p:cNvPr id="4" name="3 Marcador de número de diapositiva"/>
          <p:cNvSpPr>
            <a:spLocks noGrp="1"/>
          </p:cNvSpPr>
          <p:nvPr>
            <p:ph type="sldNum" sz="quarter" idx="10"/>
          </p:nvPr>
        </p:nvSpPr>
        <p:spPr/>
        <p:txBody>
          <a:bodyPr/>
          <a:lstStyle/>
          <a:p>
            <a:fld id="{ADB03BF2-9611-405E-9194-6332ED577EE6}" type="slidenum">
              <a:rPr lang="es-ES" smtClean="0"/>
              <a:t>44</a:t>
            </a:fld>
            <a:endParaRPr lang="es-ES" dirty="0"/>
          </a:p>
        </p:txBody>
      </p:sp>
    </p:spTree>
    <p:extLst>
      <p:ext uri="{BB962C8B-B14F-4D97-AF65-F5344CB8AC3E}">
        <p14:creationId xmlns:p14="http://schemas.microsoft.com/office/powerpoint/2010/main" val="271388397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Trentham_Gardens</a:t>
            </a:r>
          </a:p>
        </p:txBody>
      </p:sp>
      <p:sp>
        <p:nvSpPr>
          <p:cNvPr id="4" name="3 Marcador de número de diapositiva"/>
          <p:cNvSpPr>
            <a:spLocks noGrp="1"/>
          </p:cNvSpPr>
          <p:nvPr>
            <p:ph type="sldNum" sz="quarter" idx="10"/>
          </p:nvPr>
        </p:nvSpPr>
        <p:spPr/>
        <p:txBody>
          <a:bodyPr/>
          <a:lstStyle/>
          <a:p>
            <a:fld id="{ADB03BF2-9611-405E-9194-6332ED577EE6}" type="slidenum">
              <a:rPr lang="es-ES" smtClean="0"/>
              <a:t>45</a:t>
            </a:fld>
            <a:endParaRPr lang="es-ES" dirty="0"/>
          </a:p>
        </p:txBody>
      </p:sp>
    </p:spTree>
    <p:extLst>
      <p:ext uri="{BB962C8B-B14F-4D97-AF65-F5344CB8AC3E}">
        <p14:creationId xmlns:p14="http://schemas.microsoft.com/office/powerpoint/2010/main" val="26670074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Trentham_Gardens</a:t>
            </a:r>
          </a:p>
        </p:txBody>
      </p:sp>
      <p:sp>
        <p:nvSpPr>
          <p:cNvPr id="4" name="3 Marcador de número de diapositiva"/>
          <p:cNvSpPr>
            <a:spLocks noGrp="1"/>
          </p:cNvSpPr>
          <p:nvPr>
            <p:ph type="sldNum" sz="quarter" idx="10"/>
          </p:nvPr>
        </p:nvSpPr>
        <p:spPr/>
        <p:txBody>
          <a:bodyPr/>
          <a:lstStyle/>
          <a:p>
            <a:fld id="{ADB03BF2-9611-405E-9194-6332ED577EE6}" type="slidenum">
              <a:rPr lang="es-ES" smtClean="0"/>
              <a:t>46</a:t>
            </a:fld>
            <a:endParaRPr lang="es-ES" dirty="0"/>
          </a:p>
        </p:txBody>
      </p:sp>
    </p:spTree>
    <p:extLst>
      <p:ext uri="{BB962C8B-B14F-4D97-AF65-F5344CB8AC3E}">
        <p14:creationId xmlns:p14="http://schemas.microsoft.com/office/powerpoint/2010/main" val="188062345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Trentham_Gardens</a:t>
            </a:r>
          </a:p>
        </p:txBody>
      </p:sp>
      <p:sp>
        <p:nvSpPr>
          <p:cNvPr id="4" name="3 Marcador de número de diapositiva"/>
          <p:cNvSpPr>
            <a:spLocks noGrp="1"/>
          </p:cNvSpPr>
          <p:nvPr>
            <p:ph type="sldNum" sz="quarter" idx="10"/>
          </p:nvPr>
        </p:nvSpPr>
        <p:spPr/>
        <p:txBody>
          <a:bodyPr/>
          <a:lstStyle/>
          <a:p>
            <a:fld id="{ADB03BF2-9611-405E-9194-6332ED577EE6}" type="slidenum">
              <a:rPr lang="es-ES" smtClean="0"/>
              <a:t>47</a:t>
            </a:fld>
            <a:endParaRPr lang="es-ES" dirty="0"/>
          </a:p>
        </p:txBody>
      </p:sp>
    </p:spTree>
    <p:extLst>
      <p:ext uri="{BB962C8B-B14F-4D97-AF65-F5344CB8AC3E}">
        <p14:creationId xmlns:p14="http://schemas.microsoft.com/office/powerpoint/2010/main" val="96505972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Trentham_Gardens</a:t>
            </a:r>
          </a:p>
        </p:txBody>
      </p:sp>
      <p:sp>
        <p:nvSpPr>
          <p:cNvPr id="4" name="3 Marcador de número de diapositiva"/>
          <p:cNvSpPr>
            <a:spLocks noGrp="1"/>
          </p:cNvSpPr>
          <p:nvPr>
            <p:ph type="sldNum" sz="quarter" idx="10"/>
          </p:nvPr>
        </p:nvSpPr>
        <p:spPr/>
        <p:txBody>
          <a:bodyPr/>
          <a:lstStyle/>
          <a:p>
            <a:fld id="{ADB03BF2-9611-405E-9194-6332ED577EE6}" type="slidenum">
              <a:rPr lang="es-ES" smtClean="0"/>
              <a:t>48</a:t>
            </a:fld>
            <a:endParaRPr lang="es-ES" dirty="0"/>
          </a:p>
        </p:txBody>
      </p:sp>
    </p:spTree>
    <p:extLst>
      <p:ext uri="{BB962C8B-B14F-4D97-AF65-F5344CB8AC3E}">
        <p14:creationId xmlns:p14="http://schemas.microsoft.com/office/powerpoint/2010/main" val="363331033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Trentham</a:t>
            </a:r>
            <a:r>
              <a:rPr lang="es-ES" baseline="0" dirty="0"/>
              <a:t> </a:t>
            </a:r>
            <a:r>
              <a:rPr lang="es-ES" dirty="0"/>
              <a:t>Gardens</a:t>
            </a:r>
          </a:p>
        </p:txBody>
      </p:sp>
      <p:sp>
        <p:nvSpPr>
          <p:cNvPr id="4" name="3 Marcador de número de diapositiva"/>
          <p:cNvSpPr>
            <a:spLocks noGrp="1"/>
          </p:cNvSpPr>
          <p:nvPr>
            <p:ph type="sldNum" sz="quarter" idx="10"/>
          </p:nvPr>
        </p:nvSpPr>
        <p:spPr/>
        <p:txBody>
          <a:bodyPr/>
          <a:lstStyle/>
          <a:p>
            <a:fld id="{ADB03BF2-9611-405E-9194-6332ED577EE6}" type="slidenum">
              <a:rPr lang="es-ES" smtClean="0"/>
              <a:t>49</a:t>
            </a:fld>
            <a:endParaRPr lang="es-ES" dirty="0"/>
          </a:p>
        </p:txBody>
      </p:sp>
    </p:spTree>
    <p:extLst>
      <p:ext uri="{BB962C8B-B14F-4D97-AF65-F5344CB8AC3E}">
        <p14:creationId xmlns:p14="http://schemas.microsoft.com/office/powerpoint/2010/main" val="207203741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Trentham Gardens</a:t>
            </a:r>
          </a:p>
          <a:p>
            <a:endParaRPr lang="es-ES" dirty="0"/>
          </a:p>
        </p:txBody>
      </p:sp>
      <p:sp>
        <p:nvSpPr>
          <p:cNvPr id="4" name="3 Marcador de número de diapositiva"/>
          <p:cNvSpPr>
            <a:spLocks noGrp="1"/>
          </p:cNvSpPr>
          <p:nvPr>
            <p:ph type="sldNum" sz="quarter" idx="10"/>
          </p:nvPr>
        </p:nvSpPr>
        <p:spPr/>
        <p:txBody>
          <a:bodyPr/>
          <a:lstStyle/>
          <a:p>
            <a:fld id="{ADB03BF2-9611-405E-9194-6332ED577EE6}" type="slidenum">
              <a:rPr lang="es-ES" smtClean="0"/>
              <a:t>50</a:t>
            </a:fld>
            <a:endParaRPr lang="es-ES" dirty="0"/>
          </a:p>
        </p:txBody>
      </p:sp>
    </p:spTree>
    <p:extLst>
      <p:ext uri="{BB962C8B-B14F-4D97-AF65-F5344CB8AC3E}">
        <p14:creationId xmlns:p14="http://schemas.microsoft.com/office/powerpoint/2010/main" val="205786702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Trentham Gardens</a:t>
            </a:r>
          </a:p>
          <a:p>
            <a:endParaRPr lang="es-ES" dirty="0"/>
          </a:p>
        </p:txBody>
      </p:sp>
      <p:sp>
        <p:nvSpPr>
          <p:cNvPr id="4" name="3 Marcador de número de diapositiva"/>
          <p:cNvSpPr>
            <a:spLocks noGrp="1"/>
          </p:cNvSpPr>
          <p:nvPr>
            <p:ph type="sldNum" sz="quarter" idx="10"/>
          </p:nvPr>
        </p:nvSpPr>
        <p:spPr/>
        <p:txBody>
          <a:bodyPr/>
          <a:lstStyle/>
          <a:p>
            <a:fld id="{ADB03BF2-9611-405E-9194-6332ED577EE6}" type="slidenum">
              <a:rPr lang="es-ES" smtClean="0"/>
              <a:t>51</a:t>
            </a:fld>
            <a:endParaRPr lang="es-ES" dirty="0"/>
          </a:p>
        </p:txBody>
      </p:sp>
    </p:spTree>
    <p:extLst>
      <p:ext uri="{BB962C8B-B14F-4D97-AF65-F5344CB8AC3E}">
        <p14:creationId xmlns:p14="http://schemas.microsoft.com/office/powerpoint/2010/main" val="226073137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Trengwainton Garden</a:t>
            </a:r>
          </a:p>
        </p:txBody>
      </p:sp>
      <p:sp>
        <p:nvSpPr>
          <p:cNvPr id="4" name="3 Marcador de número de diapositiva"/>
          <p:cNvSpPr>
            <a:spLocks noGrp="1"/>
          </p:cNvSpPr>
          <p:nvPr>
            <p:ph type="sldNum" sz="quarter" idx="10"/>
          </p:nvPr>
        </p:nvSpPr>
        <p:spPr/>
        <p:txBody>
          <a:bodyPr/>
          <a:lstStyle/>
          <a:p>
            <a:fld id="{ADB03BF2-9611-405E-9194-6332ED577EE6}" type="slidenum">
              <a:rPr lang="es-ES" smtClean="0"/>
              <a:t>55</a:t>
            </a:fld>
            <a:endParaRPr lang="es-ES" dirty="0"/>
          </a:p>
        </p:txBody>
      </p:sp>
    </p:spTree>
    <p:extLst>
      <p:ext uri="{BB962C8B-B14F-4D97-AF65-F5344CB8AC3E}">
        <p14:creationId xmlns:p14="http://schemas.microsoft.com/office/powerpoint/2010/main" val="297862234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Trengwainton Garden</a:t>
            </a:r>
          </a:p>
        </p:txBody>
      </p:sp>
      <p:sp>
        <p:nvSpPr>
          <p:cNvPr id="4" name="3 Marcador de número de diapositiva"/>
          <p:cNvSpPr>
            <a:spLocks noGrp="1"/>
          </p:cNvSpPr>
          <p:nvPr>
            <p:ph type="sldNum" sz="quarter" idx="10"/>
          </p:nvPr>
        </p:nvSpPr>
        <p:spPr/>
        <p:txBody>
          <a:bodyPr/>
          <a:lstStyle/>
          <a:p>
            <a:fld id="{ADB03BF2-9611-405E-9194-6332ED577EE6}" type="slidenum">
              <a:rPr lang="es-ES" smtClean="0"/>
              <a:t>56</a:t>
            </a:fld>
            <a:endParaRPr lang="es-ES" dirty="0"/>
          </a:p>
        </p:txBody>
      </p:sp>
    </p:spTree>
    <p:extLst>
      <p:ext uri="{BB962C8B-B14F-4D97-AF65-F5344CB8AC3E}">
        <p14:creationId xmlns:p14="http://schemas.microsoft.com/office/powerpoint/2010/main" val="316711397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Trengwainton Garden</a:t>
            </a:r>
          </a:p>
        </p:txBody>
      </p:sp>
      <p:sp>
        <p:nvSpPr>
          <p:cNvPr id="4" name="3 Marcador de número de diapositiva"/>
          <p:cNvSpPr>
            <a:spLocks noGrp="1"/>
          </p:cNvSpPr>
          <p:nvPr>
            <p:ph type="sldNum" sz="quarter" idx="10"/>
          </p:nvPr>
        </p:nvSpPr>
        <p:spPr/>
        <p:txBody>
          <a:bodyPr/>
          <a:lstStyle/>
          <a:p>
            <a:fld id="{ADB03BF2-9611-405E-9194-6332ED577EE6}" type="slidenum">
              <a:rPr lang="es-ES" smtClean="0"/>
              <a:t>57</a:t>
            </a:fld>
            <a:endParaRPr lang="es-ES" dirty="0"/>
          </a:p>
        </p:txBody>
      </p:sp>
    </p:spTree>
    <p:extLst>
      <p:ext uri="{BB962C8B-B14F-4D97-AF65-F5344CB8AC3E}">
        <p14:creationId xmlns:p14="http://schemas.microsoft.com/office/powerpoint/2010/main" val="16729142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Trengwainton Garden</a:t>
            </a:r>
          </a:p>
        </p:txBody>
      </p:sp>
      <p:sp>
        <p:nvSpPr>
          <p:cNvPr id="4" name="3 Marcador de número de diapositiva"/>
          <p:cNvSpPr>
            <a:spLocks noGrp="1"/>
          </p:cNvSpPr>
          <p:nvPr>
            <p:ph type="sldNum" sz="quarter" idx="10"/>
          </p:nvPr>
        </p:nvSpPr>
        <p:spPr/>
        <p:txBody>
          <a:bodyPr/>
          <a:lstStyle/>
          <a:p>
            <a:fld id="{ADB03BF2-9611-405E-9194-6332ED577EE6}" type="slidenum">
              <a:rPr lang="es-ES" smtClean="0"/>
              <a:t>58</a:t>
            </a:fld>
            <a:endParaRPr lang="es-ES" dirty="0"/>
          </a:p>
        </p:txBody>
      </p:sp>
    </p:spTree>
    <p:extLst>
      <p:ext uri="{BB962C8B-B14F-4D97-AF65-F5344CB8AC3E}">
        <p14:creationId xmlns:p14="http://schemas.microsoft.com/office/powerpoint/2010/main" val="214126759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Trengwainton Garden</a:t>
            </a:r>
          </a:p>
        </p:txBody>
      </p:sp>
      <p:sp>
        <p:nvSpPr>
          <p:cNvPr id="4" name="3 Marcador de número de diapositiva"/>
          <p:cNvSpPr>
            <a:spLocks noGrp="1"/>
          </p:cNvSpPr>
          <p:nvPr>
            <p:ph type="sldNum" sz="quarter" idx="10"/>
          </p:nvPr>
        </p:nvSpPr>
        <p:spPr/>
        <p:txBody>
          <a:bodyPr/>
          <a:lstStyle/>
          <a:p>
            <a:fld id="{ADB03BF2-9611-405E-9194-6332ED577EE6}" type="slidenum">
              <a:rPr lang="es-ES" smtClean="0"/>
              <a:t>59</a:t>
            </a:fld>
            <a:endParaRPr lang="es-ES" dirty="0"/>
          </a:p>
        </p:txBody>
      </p:sp>
    </p:spTree>
    <p:extLst>
      <p:ext uri="{BB962C8B-B14F-4D97-AF65-F5344CB8AC3E}">
        <p14:creationId xmlns:p14="http://schemas.microsoft.com/office/powerpoint/2010/main" val="324317179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ADB03BF2-9611-405E-9194-6332ED577EE6}" type="slidenum">
              <a:rPr lang="es-ES" smtClean="0"/>
              <a:t>60</a:t>
            </a:fld>
            <a:endParaRPr lang="es-ES" dirty="0"/>
          </a:p>
        </p:txBody>
      </p:sp>
    </p:spTree>
    <p:extLst>
      <p:ext uri="{BB962C8B-B14F-4D97-AF65-F5344CB8AC3E}">
        <p14:creationId xmlns:p14="http://schemas.microsoft.com/office/powerpoint/2010/main" val="47726175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ADB03BF2-9611-405E-9194-6332ED577EE6}" type="slidenum">
              <a:rPr lang="es-ES" smtClean="0"/>
              <a:t>61</a:t>
            </a:fld>
            <a:endParaRPr lang="es-ES" dirty="0"/>
          </a:p>
        </p:txBody>
      </p:sp>
    </p:spTree>
    <p:extLst>
      <p:ext uri="{BB962C8B-B14F-4D97-AF65-F5344CB8AC3E}">
        <p14:creationId xmlns:p14="http://schemas.microsoft.com/office/powerpoint/2010/main" val="294638940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ADB03BF2-9611-405E-9194-6332ED577EE6}" type="slidenum">
              <a:rPr lang="es-ES" smtClean="0"/>
              <a:t>62</a:t>
            </a:fld>
            <a:endParaRPr lang="es-ES" dirty="0"/>
          </a:p>
        </p:txBody>
      </p:sp>
    </p:spTree>
    <p:extLst>
      <p:ext uri="{BB962C8B-B14F-4D97-AF65-F5344CB8AC3E}">
        <p14:creationId xmlns:p14="http://schemas.microsoft.com/office/powerpoint/2010/main" val="370119516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Trengwainton_walled_garden</a:t>
            </a:r>
          </a:p>
        </p:txBody>
      </p:sp>
      <p:sp>
        <p:nvSpPr>
          <p:cNvPr id="4" name="3 Marcador de número de diapositiva"/>
          <p:cNvSpPr>
            <a:spLocks noGrp="1"/>
          </p:cNvSpPr>
          <p:nvPr>
            <p:ph type="sldNum" sz="quarter" idx="10"/>
          </p:nvPr>
        </p:nvSpPr>
        <p:spPr/>
        <p:txBody>
          <a:bodyPr/>
          <a:lstStyle/>
          <a:p>
            <a:fld id="{ADB03BF2-9611-405E-9194-6332ED577EE6}" type="slidenum">
              <a:rPr lang="es-ES" smtClean="0"/>
              <a:t>63</a:t>
            </a:fld>
            <a:endParaRPr lang="es-ES" dirty="0"/>
          </a:p>
        </p:txBody>
      </p:sp>
    </p:spTree>
    <p:extLst>
      <p:ext uri="{BB962C8B-B14F-4D97-AF65-F5344CB8AC3E}">
        <p14:creationId xmlns:p14="http://schemas.microsoft.com/office/powerpoint/2010/main" val="46360255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Trengwainton_walled_garden</a:t>
            </a:r>
          </a:p>
        </p:txBody>
      </p:sp>
      <p:sp>
        <p:nvSpPr>
          <p:cNvPr id="4" name="3 Marcador de número de diapositiva"/>
          <p:cNvSpPr>
            <a:spLocks noGrp="1"/>
          </p:cNvSpPr>
          <p:nvPr>
            <p:ph type="sldNum" sz="quarter" idx="10"/>
          </p:nvPr>
        </p:nvSpPr>
        <p:spPr/>
        <p:txBody>
          <a:bodyPr/>
          <a:lstStyle/>
          <a:p>
            <a:fld id="{ADB03BF2-9611-405E-9194-6332ED577EE6}" type="slidenum">
              <a:rPr lang="es-ES" smtClean="0"/>
              <a:t>64</a:t>
            </a:fld>
            <a:endParaRPr lang="es-ES" dirty="0"/>
          </a:p>
        </p:txBody>
      </p:sp>
    </p:spTree>
    <p:extLst>
      <p:ext uri="{BB962C8B-B14F-4D97-AF65-F5344CB8AC3E}">
        <p14:creationId xmlns:p14="http://schemas.microsoft.com/office/powerpoint/2010/main" val="63277755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ADB03BF2-9611-405E-9194-6332ED577EE6}" type="slidenum">
              <a:rPr lang="es-ES" smtClean="0"/>
              <a:t>65</a:t>
            </a:fld>
            <a:endParaRPr lang="es-ES" dirty="0"/>
          </a:p>
        </p:txBody>
      </p:sp>
    </p:spTree>
    <p:extLst>
      <p:ext uri="{BB962C8B-B14F-4D97-AF65-F5344CB8AC3E}">
        <p14:creationId xmlns:p14="http://schemas.microsoft.com/office/powerpoint/2010/main" val="46251087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ADB03BF2-9611-405E-9194-6332ED577EE6}" type="slidenum">
              <a:rPr lang="es-ES" smtClean="0"/>
              <a:t>66</a:t>
            </a:fld>
            <a:endParaRPr lang="es-ES" dirty="0"/>
          </a:p>
        </p:txBody>
      </p:sp>
    </p:spTree>
    <p:extLst>
      <p:ext uri="{BB962C8B-B14F-4D97-AF65-F5344CB8AC3E}">
        <p14:creationId xmlns:p14="http://schemas.microsoft.com/office/powerpoint/2010/main" val="297539769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Trengwainton_walled_gardens.</a:t>
            </a:r>
          </a:p>
        </p:txBody>
      </p:sp>
      <p:sp>
        <p:nvSpPr>
          <p:cNvPr id="4" name="3 Marcador de número de diapositiva"/>
          <p:cNvSpPr>
            <a:spLocks noGrp="1"/>
          </p:cNvSpPr>
          <p:nvPr>
            <p:ph type="sldNum" sz="quarter" idx="10"/>
          </p:nvPr>
        </p:nvSpPr>
        <p:spPr/>
        <p:txBody>
          <a:bodyPr/>
          <a:lstStyle/>
          <a:p>
            <a:fld id="{ADB03BF2-9611-405E-9194-6332ED577EE6}" type="slidenum">
              <a:rPr lang="es-ES" smtClean="0"/>
              <a:t>67</a:t>
            </a:fld>
            <a:endParaRPr lang="es-ES" dirty="0"/>
          </a:p>
        </p:txBody>
      </p:sp>
    </p:spTree>
    <p:extLst>
      <p:ext uri="{BB962C8B-B14F-4D97-AF65-F5344CB8AC3E}">
        <p14:creationId xmlns:p14="http://schemas.microsoft.com/office/powerpoint/2010/main" val="314585514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Trengwainton_walled_gardens.</a:t>
            </a:r>
          </a:p>
        </p:txBody>
      </p:sp>
      <p:sp>
        <p:nvSpPr>
          <p:cNvPr id="4" name="3 Marcador de número de diapositiva"/>
          <p:cNvSpPr>
            <a:spLocks noGrp="1"/>
          </p:cNvSpPr>
          <p:nvPr>
            <p:ph type="sldNum" sz="quarter" idx="10"/>
          </p:nvPr>
        </p:nvSpPr>
        <p:spPr/>
        <p:txBody>
          <a:bodyPr/>
          <a:lstStyle/>
          <a:p>
            <a:fld id="{ADB03BF2-9611-405E-9194-6332ED577EE6}" type="slidenum">
              <a:rPr lang="es-ES" smtClean="0"/>
              <a:t>68</a:t>
            </a:fld>
            <a:endParaRPr lang="es-ES" dirty="0"/>
          </a:p>
        </p:txBody>
      </p:sp>
    </p:spTree>
    <p:extLst>
      <p:ext uri="{BB962C8B-B14F-4D97-AF65-F5344CB8AC3E}">
        <p14:creationId xmlns:p14="http://schemas.microsoft.com/office/powerpoint/2010/main" val="87621771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Trengwainton_walled_gardens.</a:t>
            </a:r>
          </a:p>
        </p:txBody>
      </p:sp>
      <p:sp>
        <p:nvSpPr>
          <p:cNvPr id="4" name="3 Marcador de número de diapositiva"/>
          <p:cNvSpPr>
            <a:spLocks noGrp="1"/>
          </p:cNvSpPr>
          <p:nvPr>
            <p:ph type="sldNum" sz="quarter" idx="10"/>
          </p:nvPr>
        </p:nvSpPr>
        <p:spPr/>
        <p:txBody>
          <a:bodyPr/>
          <a:lstStyle/>
          <a:p>
            <a:fld id="{ADB03BF2-9611-405E-9194-6332ED577EE6}" type="slidenum">
              <a:rPr lang="es-ES" smtClean="0"/>
              <a:t>69</a:t>
            </a:fld>
            <a:endParaRPr lang="es-ES" dirty="0"/>
          </a:p>
        </p:txBody>
      </p:sp>
    </p:spTree>
    <p:extLst>
      <p:ext uri="{BB962C8B-B14F-4D97-AF65-F5344CB8AC3E}">
        <p14:creationId xmlns:p14="http://schemas.microsoft.com/office/powerpoint/2010/main" val="116666472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Trengwainton_walled_gardens.</a:t>
            </a:r>
          </a:p>
        </p:txBody>
      </p:sp>
      <p:sp>
        <p:nvSpPr>
          <p:cNvPr id="4" name="3 Marcador de número de diapositiva"/>
          <p:cNvSpPr>
            <a:spLocks noGrp="1"/>
          </p:cNvSpPr>
          <p:nvPr>
            <p:ph type="sldNum" sz="quarter" idx="10"/>
          </p:nvPr>
        </p:nvSpPr>
        <p:spPr/>
        <p:txBody>
          <a:bodyPr/>
          <a:lstStyle/>
          <a:p>
            <a:fld id="{ADB03BF2-9611-405E-9194-6332ED577EE6}" type="slidenum">
              <a:rPr lang="es-ES" smtClean="0"/>
              <a:t>70</a:t>
            </a:fld>
            <a:endParaRPr lang="es-ES" dirty="0"/>
          </a:p>
        </p:txBody>
      </p:sp>
    </p:spTree>
    <p:extLst>
      <p:ext uri="{BB962C8B-B14F-4D97-AF65-F5344CB8AC3E}">
        <p14:creationId xmlns:p14="http://schemas.microsoft.com/office/powerpoint/2010/main" val="99284390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Trengwainton_walled_gardens..-Astilbes</a:t>
            </a:r>
          </a:p>
        </p:txBody>
      </p:sp>
      <p:sp>
        <p:nvSpPr>
          <p:cNvPr id="4" name="3 Marcador de número de diapositiva"/>
          <p:cNvSpPr>
            <a:spLocks noGrp="1"/>
          </p:cNvSpPr>
          <p:nvPr>
            <p:ph type="sldNum" sz="quarter" idx="10"/>
          </p:nvPr>
        </p:nvSpPr>
        <p:spPr/>
        <p:txBody>
          <a:bodyPr/>
          <a:lstStyle/>
          <a:p>
            <a:fld id="{ADB03BF2-9611-405E-9194-6332ED577EE6}" type="slidenum">
              <a:rPr lang="es-ES" smtClean="0"/>
              <a:t>71</a:t>
            </a:fld>
            <a:endParaRPr lang="es-ES" dirty="0"/>
          </a:p>
        </p:txBody>
      </p:sp>
    </p:spTree>
    <p:extLst>
      <p:ext uri="{BB962C8B-B14F-4D97-AF65-F5344CB8AC3E}">
        <p14:creationId xmlns:p14="http://schemas.microsoft.com/office/powerpoint/2010/main" val="342742701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Trengwainton_walled_gardens.</a:t>
            </a:r>
          </a:p>
        </p:txBody>
      </p:sp>
      <p:sp>
        <p:nvSpPr>
          <p:cNvPr id="4" name="3 Marcador de número de diapositiva"/>
          <p:cNvSpPr>
            <a:spLocks noGrp="1"/>
          </p:cNvSpPr>
          <p:nvPr>
            <p:ph type="sldNum" sz="quarter" idx="10"/>
          </p:nvPr>
        </p:nvSpPr>
        <p:spPr/>
        <p:txBody>
          <a:bodyPr/>
          <a:lstStyle/>
          <a:p>
            <a:fld id="{ADB03BF2-9611-405E-9194-6332ED577EE6}" type="slidenum">
              <a:rPr lang="es-ES" smtClean="0"/>
              <a:t>72</a:t>
            </a:fld>
            <a:endParaRPr lang="es-ES" dirty="0"/>
          </a:p>
        </p:txBody>
      </p:sp>
    </p:spTree>
    <p:extLst>
      <p:ext uri="{BB962C8B-B14F-4D97-AF65-F5344CB8AC3E}">
        <p14:creationId xmlns:p14="http://schemas.microsoft.com/office/powerpoint/2010/main" val="315826295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Trerice Gardens</a:t>
            </a:r>
          </a:p>
        </p:txBody>
      </p:sp>
      <p:sp>
        <p:nvSpPr>
          <p:cNvPr id="4" name="3 Marcador de número de diapositiva"/>
          <p:cNvSpPr>
            <a:spLocks noGrp="1"/>
          </p:cNvSpPr>
          <p:nvPr>
            <p:ph type="sldNum" sz="quarter" idx="10"/>
          </p:nvPr>
        </p:nvSpPr>
        <p:spPr/>
        <p:txBody>
          <a:bodyPr/>
          <a:lstStyle/>
          <a:p>
            <a:fld id="{ADB03BF2-9611-405E-9194-6332ED577EE6}" type="slidenum">
              <a:rPr lang="es-ES" smtClean="0"/>
              <a:t>75</a:t>
            </a:fld>
            <a:endParaRPr lang="es-ES" dirty="0"/>
          </a:p>
        </p:txBody>
      </p:sp>
    </p:spTree>
    <p:extLst>
      <p:ext uri="{BB962C8B-B14F-4D97-AF65-F5344CB8AC3E}">
        <p14:creationId xmlns:p14="http://schemas.microsoft.com/office/powerpoint/2010/main" val="130735723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Trerice Gardens</a:t>
            </a:r>
          </a:p>
          <a:p>
            <a:endParaRPr lang="es-ES" dirty="0"/>
          </a:p>
        </p:txBody>
      </p:sp>
      <p:sp>
        <p:nvSpPr>
          <p:cNvPr id="4" name="3 Marcador de número de diapositiva"/>
          <p:cNvSpPr>
            <a:spLocks noGrp="1"/>
          </p:cNvSpPr>
          <p:nvPr>
            <p:ph type="sldNum" sz="quarter" idx="10"/>
          </p:nvPr>
        </p:nvSpPr>
        <p:spPr/>
        <p:txBody>
          <a:bodyPr/>
          <a:lstStyle/>
          <a:p>
            <a:fld id="{ADB03BF2-9611-405E-9194-6332ED577EE6}" type="slidenum">
              <a:rPr lang="es-ES" smtClean="0"/>
              <a:t>76</a:t>
            </a:fld>
            <a:endParaRPr lang="es-ES" dirty="0"/>
          </a:p>
        </p:txBody>
      </p:sp>
    </p:spTree>
    <p:extLst>
      <p:ext uri="{BB962C8B-B14F-4D97-AF65-F5344CB8AC3E}">
        <p14:creationId xmlns:p14="http://schemas.microsoft.com/office/powerpoint/2010/main" val="201039953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Trerice Gardens</a:t>
            </a:r>
          </a:p>
          <a:p>
            <a:endParaRPr lang="es-ES" dirty="0"/>
          </a:p>
        </p:txBody>
      </p:sp>
      <p:sp>
        <p:nvSpPr>
          <p:cNvPr id="4" name="3 Marcador de número de diapositiva"/>
          <p:cNvSpPr>
            <a:spLocks noGrp="1"/>
          </p:cNvSpPr>
          <p:nvPr>
            <p:ph type="sldNum" sz="quarter" idx="10"/>
          </p:nvPr>
        </p:nvSpPr>
        <p:spPr/>
        <p:txBody>
          <a:bodyPr/>
          <a:lstStyle/>
          <a:p>
            <a:fld id="{ADB03BF2-9611-405E-9194-6332ED577EE6}" type="slidenum">
              <a:rPr lang="es-ES" smtClean="0"/>
              <a:t>77</a:t>
            </a:fld>
            <a:endParaRPr lang="es-ES" dirty="0"/>
          </a:p>
        </p:txBody>
      </p:sp>
    </p:spTree>
    <p:extLst>
      <p:ext uri="{BB962C8B-B14F-4D97-AF65-F5344CB8AC3E}">
        <p14:creationId xmlns:p14="http://schemas.microsoft.com/office/powerpoint/2010/main" val="78287160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Trerice Gardens</a:t>
            </a:r>
          </a:p>
        </p:txBody>
      </p:sp>
      <p:sp>
        <p:nvSpPr>
          <p:cNvPr id="4" name="3 Marcador de número de diapositiva"/>
          <p:cNvSpPr>
            <a:spLocks noGrp="1"/>
          </p:cNvSpPr>
          <p:nvPr>
            <p:ph type="sldNum" sz="quarter" idx="10"/>
          </p:nvPr>
        </p:nvSpPr>
        <p:spPr/>
        <p:txBody>
          <a:bodyPr/>
          <a:lstStyle/>
          <a:p>
            <a:fld id="{ADB03BF2-9611-405E-9194-6332ED577EE6}" type="slidenum">
              <a:rPr lang="es-ES" smtClean="0"/>
              <a:t>78</a:t>
            </a:fld>
            <a:endParaRPr lang="es-ES" dirty="0"/>
          </a:p>
        </p:txBody>
      </p:sp>
    </p:spTree>
    <p:extLst>
      <p:ext uri="{BB962C8B-B14F-4D97-AF65-F5344CB8AC3E}">
        <p14:creationId xmlns:p14="http://schemas.microsoft.com/office/powerpoint/2010/main" val="328720417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Trerice Gardens</a:t>
            </a:r>
          </a:p>
        </p:txBody>
      </p:sp>
      <p:sp>
        <p:nvSpPr>
          <p:cNvPr id="4" name="3 Marcador de número de diapositiva"/>
          <p:cNvSpPr>
            <a:spLocks noGrp="1"/>
          </p:cNvSpPr>
          <p:nvPr>
            <p:ph type="sldNum" sz="quarter" idx="10"/>
          </p:nvPr>
        </p:nvSpPr>
        <p:spPr/>
        <p:txBody>
          <a:bodyPr/>
          <a:lstStyle/>
          <a:p>
            <a:fld id="{ADB03BF2-9611-405E-9194-6332ED577EE6}" type="slidenum">
              <a:rPr lang="es-ES" smtClean="0"/>
              <a:t>79</a:t>
            </a:fld>
            <a:endParaRPr lang="es-ES" dirty="0"/>
          </a:p>
        </p:txBody>
      </p:sp>
    </p:spTree>
    <p:extLst>
      <p:ext uri="{BB962C8B-B14F-4D97-AF65-F5344CB8AC3E}">
        <p14:creationId xmlns:p14="http://schemas.microsoft.com/office/powerpoint/2010/main" val="194901266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Trerice Gardens</a:t>
            </a:r>
          </a:p>
        </p:txBody>
      </p:sp>
      <p:sp>
        <p:nvSpPr>
          <p:cNvPr id="4" name="3 Marcador de número de diapositiva"/>
          <p:cNvSpPr>
            <a:spLocks noGrp="1"/>
          </p:cNvSpPr>
          <p:nvPr>
            <p:ph type="sldNum" sz="quarter" idx="10"/>
          </p:nvPr>
        </p:nvSpPr>
        <p:spPr/>
        <p:txBody>
          <a:bodyPr/>
          <a:lstStyle/>
          <a:p>
            <a:fld id="{ADB03BF2-9611-405E-9194-6332ED577EE6}" type="slidenum">
              <a:rPr lang="es-ES" smtClean="0"/>
              <a:t>80</a:t>
            </a:fld>
            <a:endParaRPr lang="es-ES" dirty="0"/>
          </a:p>
        </p:txBody>
      </p:sp>
    </p:spTree>
    <p:extLst>
      <p:ext uri="{BB962C8B-B14F-4D97-AF65-F5344CB8AC3E}">
        <p14:creationId xmlns:p14="http://schemas.microsoft.com/office/powerpoint/2010/main" val="254033149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Trerice Gardens</a:t>
            </a:r>
          </a:p>
        </p:txBody>
      </p:sp>
      <p:sp>
        <p:nvSpPr>
          <p:cNvPr id="4" name="3 Marcador de número de diapositiva"/>
          <p:cNvSpPr>
            <a:spLocks noGrp="1"/>
          </p:cNvSpPr>
          <p:nvPr>
            <p:ph type="sldNum" sz="quarter" idx="10"/>
          </p:nvPr>
        </p:nvSpPr>
        <p:spPr/>
        <p:txBody>
          <a:bodyPr/>
          <a:lstStyle/>
          <a:p>
            <a:fld id="{ADB03BF2-9611-405E-9194-6332ED577EE6}" type="slidenum">
              <a:rPr lang="es-ES" smtClean="0"/>
              <a:t>81</a:t>
            </a:fld>
            <a:endParaRPr lang="es-ES" dirty="0"/>
          </a:p>
        </p:txBody>
      </p:sp>
    </p:spTree>
    <p:extLst>
      <p:ext uri="{BB962C8B-B14F-4D97-AF65-F5344CB8AC3E}">
        <p14:creationId xmlns:p14="http://schemas.microsoft.com/office/powerpoint/2010/main" val="414061884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Trerice Gardens</a:t>
            </a:r>
          </a:p>
        </p:txBody>
      </p:sp>
      <p:sp>
        <p:nvSpPr>
          <p:cNvPr id="4" name="3 Marcador de número de diapositiva"/>
          <p:cNvSpPr>
            <a:spLocks noGrp="1"/>
          </p:cNvSpPr>
          <p:nvPr>
            <p:ph type="sldNum" sz="quarter" idx="10"/>
          </p:nvPr>
        </p:nvSpPr>
        <p:spPr/>
        <p:txBody>
          <a:bodyPr/>
          <a:lstStyle/>
          <a:p>
            <a:fld id="{ADB03BF2-9611-405E-9194-6332ED577EE6}" type="slidenum">
              <a:rPr lang="es-ES" smtClean="0"/>
              <a:t>82</a:t>
            </a:fld>
            <a:endParaRPr lang="es-ES" dirty="0"/>
          </a:p>
        </p:txBody>
      </p:sp>
    </p:spTree>
    <p:extLst>
      <p:ext uri="{BB962C8B-B14F-4D97-AF65-F5344CB8AC3E}">
        <p14:creationId xmlns:p14="http://schemas.microsoft.com/office/powerpoint/2010/main" val="53022392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Trerice Gardens</a:t>
            </a:r>
          </a:p>
          <a:p>
            <a:endParaRPr lang="es-ES" dirty="0"/>
          </a:p>
        </p:txBody>
      </p:sp>
      <p:sp>
        <p:nvSpPr>
          <p:cNvPr id="4" name="3 Marcador de número de diapositiva"/>
          <p:cNvSpPr>
            <a:spLocks noGrp="1"/>
          </p:cNvSpPr>
          <p:nvPr>
            <p:ph type="sldNum" sz="quarter" idx="10"/>
          </p:nvPr>
        </p:nvSpPr>
        <p:spPr/>
        <p:txBody>
          <a:bodyPr/>
          <a:lstStyle/>
          <a:p>
            <a:fld id="{ADB03BF2-9611-405E-9194-6332ED577EE6}" type="slidenum">
              <a:rPr lang="es-ES" smtClean="0"/>
              <a:t>83</a:t>
            </a:fld>
            <a:endParaRPr lang="es-ES" dirty="0"/>
          </a:p>
        </p:txBody>
      </p:sp>
    </p:spTree>
    <p:extLst>
      <p:ext uri="{BB962C8B-B14F-4D97-AF65-F5344CB8AC3E}">
        <p14:creationId xmlns:p14="http://schemas.microsoft.com/office/powerpoint/2010/main" val="267071966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Trerice Gardens</a:t>
            </a:r>
          </a:p>
        </p:txBody>
      </p:sp>
      <p:sp>
        <p:nvSpPr>
          <p:cNvPr id="4" name="3 Marcador de número de diapositiva"/>
          <p:cNvSpPr>
            <a:spLocks noGrp="1"/>
          </p:cNvSpPr>
          <p:nvPr>
            <p:ph type="sldNum" sz="quarter" idx="10"/>
          </p:nvPr>
        </p:nvSpPr>
        <p:spPr/>
        <p:txBody>
          <a:bodyPr/>
          <a:lstStyle/>
          <a:p>
            <a:fld id="{ADB03BF2-9611-405E-9194-6332ED577EE6}" type="slidenum">
              <a:rPr lang="es-ES" smtClean="0"/>
              <a:t>84</a:t>
            </a:fld>
            <a:endParaRPr lang="es-ES" dirty="0"/>
          </a:p>
        </p:txBody>
      </p:sp>
    </p:spTree>
    <p:extLst>
      <p:ext uri="{BB962C8B-B14F-4D97-AF65-F5344CB8AC3E}">
        <p14:creationId xmlns:p14="http://schemas.microsoft.com/office/powerpoint/2010/main" val="232045942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Trerice Gardens-</a:t>
            </a:r>
          </a:p>
        </p:txBody>
      </p:sp>
      <p:sp>
        <p:nvSpPr>
          <p:cNvPr id="4" name="3 Marcador de número de diapositiva"/>
          <p:cNvSpPr>
            <a:spLocks noGrp="1"/>
          </p:cNvSpPr>
          <p:nvPr>
            <p:ph type="sldNum" sz="quarter" idx="10"/>
          </p:nvPr>
        </p:nvSpPr>
        <p:spPr/>
        <p:txBody>
          <a:bodyPr/>
          <a:lstStyle/>
          <a:p>
            <a:fld id="{ADB03BF2-9611-405E-9194-6332ED577EE6}" type="slidenum">
              <a:rPr lang="es-ES" smtClean="0"/>
              <a:t>85</a:t>
            </a:fld>
            <a:endParaRPr lang="es-ES" dirty="0"/>
          </a:p>
        </p:txBody>
      </p:sp>
    </p:spTree>
    <p:extLst>
      <p:ext uri="{BB962C8B-B14F-4D97-AF65-F5344CB8AC3E}">
        <p14:creationId xmlns:p14="http://schemas.microsoft.com/office/powerpoint/2010/main" val="138354020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Trerice Gardens</a:t>
            </a:r>
          </a:p>
        </p:txBody>
      </p:sp>
      <p:sp>
        <p:nvSpPr>
          <p:cNvPr id="4" name="3 Marcador de número de diapositiva"/>
          <p:cNvSpPr>
            <a:spLocks noGrp="1"/>
          </p:cNvSpPr>
          <p:nvPr>
            <p:ph type="sldNum" sz="quarter" idx="10"/>
          </p:nvPr>
        </p:nvSpPr>
        <p:spPr/>
        <p:txBody>
          <a:bodyPr/>
          <a:lstStyle/>
          <a:p>
            <a:fld id="{ADB03BF2-9611-405E-9194-6332ED577EE6}" type="slidenum">
              <a:rPr lang="es-ES" smtClean="0"/>
              <a:t>86</a:t>
            </a:fld>
            <a:endParaRPr lang="es-ES" dirty="0"/>
          </a:p>
        </p:txBody>
      </p:sp>
    </p:spTree>
    <p:extLst>
      <p:ext uri="{BB962C8B-B14F-4D97-AF65-F5344CB8AC3E}">
        <p14:creationId xmlns:p14="http://schemas.microsoft.com/office/powerpoint/2010/main" val="33576744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Trerice Gardens</a:t>
            </a:r>
          </a:p>
        </p:txBody>
      </p:sp>
      <p:sp>
        <p:nvSpPr>
          <p:cNvPr id="4" name="3 Marcador de número de diapositiva"/>
          <p:cNvSpPr>
            <a:spLocks noGrp="1"/>
          </p:cNvSpPr>
          <p:nvPr>
            <p:ph type="sldNum" sz="quarter" idx="10"/>
          </p:nvPr>
        </p:nvSpPr>
        <p:spPr/>
        <p:txBody>
          <a:bodyPr/>
          <a:lstStyle/>
          <a:p>
            <a:fld id="{ADB03BF2-9611-405E-9194-6332ED577EE6}" type="slidenum">
              <a:rPr lang="es-ES" smtClean="0"/>
              <a:t>87</a:t>
            </a:fld>
            <a:endParaRPr lang="es-ES" dirty="0"/>
          </a:p>
        </p:txBody>
      </p:sp>
    </p:spTree>
    <p:extLst>
      <p:ext uri="{BB962C8B-B14F-4D97-AF65-F5344CB8AC3E}">
        <p14:creationId xmlns:p14="http://schemas.microsoft.com/office/powerpoint/2010/main" val="242539378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Trerice Gardens</a:t>
            </a:r>
          </a:p>
        </p:txBody>
      </p:sp>
      <p:sp>
        <p:nvSpPr>
          <p:cNvPr id="4" name="3 Marcador de número de diapositiva"/>
          <p:cNvSpPr>
            <a:spLocks noGrp="1"/>
          </p:cNvSpPr>
          <p:nvPr>
            <p:ph type="sldNum" sz="quarter" idx="10"/>
          </p:nvPr>
        </p:nvSpPr>
        <p:spPr/>
        <p:txBody>
          <a:bodyPr/>
          <a:lstStyle/>
          <a:p>
            <a:fld id="{ADB03BF2-9611-405E-9194-6332ED577EE6}" type="slidenum">
              <a:rPr lang="es-ES" smtClean="0"/>
              <a:t>88</a:t>
            </a:fld>
            <a:endParaRPr lang="es-ES" dirty="0"/>
          </a:p>
        </p:txBody>
      </p:sp>
    </p:spTree>
    <p:extLst>
      <p:ext uri="{BB962C8B-B14F-4D97-AF65-F5344CB8AC3E}">
        <p14:creationId xmlns:p14="http://schemas.microsoft.com/office/powerpoint/2010/main" val="154663590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Trerice Gardens</a:t>
            </a:r>
          </a:p>
          <a:p>
            <a:endParaRPr lang="es-ES" dirty="0"/>
          </a:p>
        </p:txBody>
      </p:sp>
      <p:sp>
        <p:nvSpPr>
          <p:cNvPr id="4" name="3 Marcador de número de diapositiva"/>
          <p:cNvSpPr>
            <a:spLocks noGrp="1"/>
          </p:cNvSpPr>
          <p:nvPr>
            <p:ph type="sldNum" sz="quarter" idx="10"/>
          </p:nvPr>
        </p:nvSpPr>
        <p:spPr/>
        <p:txBody>
          <a:bodyPr/>
          <a:lstStyle/>
          <a:p>
            <a:fld id="{ADB03BF2-9611-405E-9194-6332ED577EE6}" type="slidenum">
              <a:rPr lang="es-ES" smtClean="0"/>
              <a:t>89</a:t>
            </a:fld>
            <a:endParaRPr lang="es-ES" dirty="0"/>
          </a:p>
        </p:txBody>
      </p:sp>
    </p:spTree>
    <p:extLst>
      <p:ext uri="{BB962C8B-B14F-4D97-AF65-F5344CB8AC3E}">
        <p14:creationId xmlns:p14="http://schemas.microsoft.com/office/powerpoint/2010/main" val="303093612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Trerice Gardens</a:t>
            </a:r>
          </a:p>
          <a:p>
            <a:endParaRPr lang="es-ES" dirty="0"/>
          </a:p>
        </p:txBody>
      </p:sp>
      <p:sp>
        <p:nvSpPr>
          <p:cNvPr id="4" name="3 Marcador de número de diapositiva"/>
          <p:cNvSpPr>
            <a:spLocks noGrp="1"/>
          </p:cNvSpPr>
          <p:nvPr>
            <p:ph type="sldNum" sz="quarter" idx="10"/>
          </p:nvPr>
        </p:nvSpPr>
        <p:spPr/>
        <p:txBody>
          <a:bodyPr/>
          <a:lstStyle/>
          <a:p>
            <a:fld id="{ADB03BF2-9611-405E-9194-6332ED577EE6}" type="slidenum">
              <a:rPr lang="es-ES" smtClean="0"/>
              <a:t>90</a:t>
            </a:fld>
            <a:endParaRPr lang="es-ES" dirty="0"/>
          </a:p>
        </p:txBody>
      </p:sp>
    </p:spTree>
    <p:extLst>
      <p:ext uri="{BB962C8B-B14F-4D97-AF65-F5344CB8AC3E}">
        <p14:creationId xmlns:p14="http://schemas.microsoft.com/office/powerpoint/2010/main" val="152379661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Trerice Gardens</a:t>
            </a:r>
          </a:p>
          <a:p>
            <a:endParaRPr lang="es-ES" dirty="0"/>
          </a:p>
        </p:txBody>
      </p:sp>
      <p:sp>
        <p:nvSpPr>
          <p:cNvPr id="4" name="3 Marcador de número de diapositiva"/>
          <p:cNvSpPr>
            <a:spLocks noGrp="1"/>
          </p:cNvSpPr>
          <p:nvPr>
            <p:ph type="sldNum" sz="quarter" idx="10"/>
          </p:nvPr>
        </p:nvSpPr>
        <p:spPr/>
        <p:txBody>
          <a:bodyPr/>
          <a:lstStyle/>
          <a:p>
            <a:fld id="{ADB03BF2-9611-405E-9194-6332ED577EE6}" type="slidenum">
              <a:rPr lang="es-ES" smtClean="0"/>
              <a:t>91</a:t>
            </a:fld>
            <a:endParaRPr lang="es-ES" dirty="0"/>
          </a:p>
        </p:txBody>
      </p:sp>
    </p:spTree>
    <p:extLst>
      <p:ext uri="{BB962C8B-B14F-4D97-AF65-F5344CB8AC3E}">
        <p14:creationId xmlns:p14="http://schemas.microsoft.com/office/powerpoint/2010/main" val="191243072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Trerice Gardens</a:t>
            </a:r>
          </a:p>
        </p:txBody>
      </p:sp>
      <p:sp>
        <p:nvSpPr>
          <p:cNvPr id="4" name="3 Marcador de número de diapositiva"/>
          <p:cNvSpPr>
            <a:spLocks noGrp="1"/>
          </p:cNvSpPr>
          <p:nvPr>
            <p:ph type="sldNum" sz="quarter" idx="10"/>
          </p:nvPr>
        </p:nvSpPr>
        <p:spPr/>
        <p:txBody>
          <a:bodyPr/>
          <a:lstStyle/>
          <a:p>
            <a:fld id="{ADB03BF2-9611-405E-9194-6332ED577EE6}" type="slidenum">
              <a:rPr lang="es-ES" smtClean="0"/>
              <a:t>92</a:t>
            </a:fld>
            <a:endParaRPr lang="es-ES" dirty="0"/>
          </a:p>
        </p:txBody>
      </p:sp>
    </p:spTree>
    <p:extLst>
      <p:ext uri="{BB962C8B-B14F-4D97-AF65-F5344CB8AC3E}">
        <p14:creationId xmlns:p14="http://schemas.microsoft.com/office/powerpoint/2010/main" val="230850451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Trerice Gardens</a:t>
            </a:r>
          </a:p>
          <a:p>
            <a:endParaRPr lang="es-ES" dirty="0"/>
          </a:p>
        </p:txBody>
      </p:sp>
      <p:sp>
        <p:nvSpPr>
          <p:cNvPr id="4" name="3 Marcador de número de diapositiva"/>
          <p:cNvSpPr>
            <a:spLocks noGrp="1"/>
          </p:cNvSpPr>
          <p:nvPr>
            <p:ph type="sldNum" sz="quarter" idx="10"/>
          </p:nvPr>
        </p:nvSpPr>
        <p:spPr/>
        <p:txBody>
          <a:bodyPr/>
          <a:lstStyle/>
          <a:p>
            <a:fld id="{ADB03BF2-9611-405E-9194-6332ED577EE6}" type="slidenum">
              <a:rPr lang="es-ES" smtClean="0"/>
              <a:t>93</a:t>
            </a:fld>
            <a:endParaRPr lang="es-ES" dirty="0"/>
          </a:p>
        </p:txBody>
      </p:sp>
    </p:spTree>
    <p:extLst>
      <p:ext uri="{BB962C8B-B14F-4D97-AF65-F5344CB8AC3E}">
        <p14:creationId xmlns:p14="http://schemas.microsoft.com/office/powerpoint/2010/main" val="399383416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Trerice Gardens</a:t>
            </a:r>
          </a:p>
          <a:p>
            <a:endParaRPr lang="es-ES" dirty="0"/>
          </a:p>
        </p:txBody>
      </p:sp>
      <p:sp>
        <p:nvSpPr>
          <p:cNvPr id="4" name="3 Marcador de número de diapositiva"/>
          <p:cNvSpPr>
            <a:spLocks noGrp="1"/>
          </p:cNvSpPr>
          <p:nvPr>
            <p:ph type="sldNum" sz="quarter" idx="10"/>
          </p:nvPr>
        </p:nvSpPr>
        <p:spPr/>
        <p:txBody>
          <a:bodyPr/>
          <a:lstStyle/>
          <a:p>
            <a:fld id="{ADB03BF2-9611-405E-9194-6332ED577EE6}" type="slidenum">
              <a:rPr lang="es-ES" smtClean="0"/>
              <a:t>94</a:t>
            </a:fld>
            <a:endParaRPr lang="es-ES" dirty="0"/>
          </a:p>
        </p:txBody>
      </p:sp>
    </p:spTree>
    <p:extLst>
      <p:ext uri="{BB962C8B-B14F-4D97-AF65-F5344CB8AC3E}">
        <p14:creationId xmlns:p14="http://schemas.microsoft.com/office/powerpoint/2010/main" val="414353866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Trerice Gardens</a:t>
            </a:r>
          </a:p>
          <a:p>
            <a:endParaRPr lang="es-ES" dirty="0"/>
          </a:p>
        </p:txBody>
      </p:sp>
      <p:sp>
        <p:nvSpPr>
          <p:cNvPr id="4" name="3 Marcador de número de diapositiva"/>
          <p:cNvSpPr>
            <a:spLocks noGrp="1"/>
          </p:cNvSpPr>
          <p:nvPr>
            <p:ph type="sldNum" sz="quarter" idx="10"/>
          </p:nvPr>
        </p:nvSpPr>
        <p:spPr/>
        <p:txBody>
          <a:bodyPr/>
          <a:lstStyle/>
          <a:p>
            <a:fld id="{ADB03BF2-9611-405E-9194-6332ED577EE6}" type="slidenum">
              <a:rPr lang="es-ES" smtClean="0"/>
              <a:t>95</a:t>
            </a:fld>
            <a:endParaRPr lang="es-ES" dirty="0"/>
          </a:p>
        </p:txBody>
      </p:sp>
    </p:spTree>
    <p:extLst>
      <p:ext uri="{BB962C8B-B14F-4D97-AF65-F5344CB8AC3E}">
        <p14:creationId xmlns:p14="http://schemas.microsoft.com/office/powerpoint/2010/main" val="3906494163"/>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98C5406-D87E-46CB-8258-091A396F6D79}" type="slidenum">
              <a:rPr lang="es-ES_tradnl">
                <a:solidFill>
                  <a:prstClr val="black"/>
                </a:solidFill>
                <a:latin typeface="Arial" pitchFamily="34" charset="0"/>
              </a:rPr>
              <a:pPr eaLnBrk="1" hangingPunct="1"/>
              <a:t>96</a:t>
            </a:fld>
            <a:endParaRPr lang="es-ES_tradnl" dirty="0">
              <a:solidFill>
                <a:prstClr val="black"/>
              </a:solidFill>
              <a:latin typeface="Arial" pitchFamily="34" charset="0"/>
            </a:endParaRPr>
          </a:p>
        </p:txBody>
      </p:sp>
      <p:sp>
        <p:nvSpPr>
          <p:cNvPr id="161795" name="Rectangle 2"/>
          <p:cNvSpPr>
            <a:spLocks noGrp="1" noRot="1" noChangeAspect="1" noChangeArrowheads="1" noTextEdit="1"/>
          </p:cNvSpPr>
          <p:nvPr>
            <p:ph type="sldImg"/>
          </p:nvPr>
        </p:nvSpPr>
        <p:spPr>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a:latin typeface="Arial" pitchFamily="34" charset="0"/>
              <a:cs typeface="Arial" pitchFamily="34" charset="0"/>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EBFCF2B-F97E-4A59-ACA7-CE93A9643E20}" type="slidenum">
              <a:rPr lang="es-ES_tradnl">
                <a:solidFill>
                  <a:prstClr val="black"/>
                </a:solidFill>
                <a:latin typeface="Arial" pitchFamily="34" charset="0"/>
              </a:rPr>
              <a:pPr eaLnBrk="1" hangingPunct="1"/>
              <a:t>97</a:t>
            </a:fld>
            <a:endParaRPr lang="es-ES_tradnl" dirty="0">
              <a:solidFill>
                <a:prstClr val="black"/>
              </a:solidFill>
              <a:latin typeface="Arial" pitchFamily="34" charset="0"/>
            </a:endParaRPr>
          </a:p>
        </p:txBody>
      </p:sp>
      <p:sp>
        <p:nvSpPr>
          <p:cNvPr id="162819" name="Rectangle 2"/>
          <p:cNvSpPr>
            <a:spLocks noGrp="1" noRot="1" noChangeAspect="1" noChangeArrowheads="1" noTextEdit="1"/>
          </p:cNvSpPr>
          <p:nvPr>
            <p:ph type="sldImg"/>
          </p:nvPr>
        </p:nvSpPr>
        <p:spPr>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Abbey Gardens.-Tresco</a:t>
            </a: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FF0C0E8-931F-4EFD-8C39-2314CC1841FE}" type="slidenum">
              <a:rPr lang="es-ES_tradnl">
                <a:solidFill>
                  <a:prstClr val="black"/>
                </a:solidFill>
                <a:latin typeface="Arial" pitchFamily="34" charset="0"/>
              </a:rPr>
              <a:pPr eaLnBrk="1" hangingPunct="1"/>
              <a:t>98</a:t>
            </a:fld>
            <a:endParaRPr lang="es-ES_tradnl" dirty="0">
              <a:solidFill>
                <a:prstClr val="black"/>
              </a:solidFill>
              <a:latin typeface="Arial" pitchFamily="34" charset="0"/>
            </a:endParaRPr>
          </a:p>
        </p:txBody>
      </p:sp>
      <p:sp>
        <p:nvSpPr>
          <p:cNvPr id="163843" name="Rectangle 2"/>
          <p:cNvSpPr>
            <a:spLocks noGrp="1" noRot="1" noChangeAspect="1" noChangeArrowheads="1" noTextEdit="1"/>
          </p:cNvSpPr>
          <p:nvPr>
            <p:ph type="sldImg"/>
          </p:nvPr>
        </p:nvSpPr>
        <p:spPr>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Abbey Gardens</a:t>
            </a: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B832700-E868-4537-B4D8-0DF1171259A6}" type="slidenum">
              <a:rPr lang="es-ES_tradnl">
                <a:solidFill>
                  <a:prstClr val="black"/>
                </a:solidFill>
                <a:latin typeface="Arial" pitchFamily="34" charset="0"/>
              </a:rPr>
              <a:pPr eaLnBrk="1" hangingPunct="1"/>
              <a:t>99</a:t>
            </a:fld>
            <a:endParaRPr lang="es-ES_tradnl" dirty="0">
              <a:solidFill>
                <a:prstClr val="black"/>
              </a:solidFill>
              <a:latin typeface="Arial" pitchFamily="34" charset="0"/>
            </a:endParaRPr>
          </a:p>
        </p:txBody>
      </p:sp>
      <p:sp>
        <p:nvSpPr>
          <p:cNvPr id="164867" name="Rectangle 2"/>
          <p:cNvSpPr>
            <a:spLocks noGrp="1" noRot="1" noChangeAspect="1" noChangeArrowheads="1" noTextEdit="1"/>
          </p:cNvSpPr>
          <p:nvPr>
            <p:ph type="sldImg"/>
          </p:nvPr>
        </p:nvSpPr>
        <p:spPr>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Abbey Gardens</a:t>
            </a: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2E25F0B-92BB-4D03-B818-A1CC66E550EB}" type="slidenum">
              <a:rPr lang="es-ES_tradnl">
                <a:solidFill>
                  <a:prstClr val="black"/>
                </a:solidFill>
                <a:latin typeface="Arial" pitchFamily="34" charset="0"/>
              </a:rPr>
              <a:pPr eaLnBrk="1" hangingPunct="1"/>
              <a:t>100</a:t>
            </a:fld>
            <a:endParaRPr lang="es-ES_tradnl" dirty="0">
              <a:solidFill>
                <a:prstClr val="black"/>
              </a:solidFill>
              <a:latin typeface="Arial" pitchFamily="34" charset="0"/>
            </a:endParaRPr>
          </a:p>
        </p:txBody>
      </p:sp>
      <p:sp>
        <p:nvSpPr>
          <p:cNvPr id="165891" name="Rectangle 2"/>
          <p:cNvSpPr>
            <a:spLocks noGrp="1" noRot="1" noChangeAspect="1" noChangeArrowheads="1" noTextEdit="1"/>
          </p:cNvSpPr>
          <p:nvPr>
            <p:ph type="sldImg"/>
          </p:nvPr>
        </p:nvSpPr>
        <p:spPr>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Abbey Gardens</a:t>
            </a: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6C030EB-276A-4D82-918F-D2E82DBD1C39}" type="slidenum">
              <a:rPr lang="es-ES_tradnl">
                <a:solidFill>
                  <a:prstClr val="black"/>
                </a:solidFill>
                <a:latin typeface="Arial" pitchFamily="34" charset="0"/>
              </a:rPr>
              <a:pPr eaLnBrk="1" hangingPunct="1"/>
              <a:t>101</a:t>
            </a:fld>
            <a:endParaRPr lang="es-ES_tradnl" dirty="0">
              <a:solidFill>
                <a:prstClr val="black"/>
              </a:solidFill>
              <a:latin typeface="Arial" pitchFamily="34" charset="0"/>
            </a:endParaRPr>
          </a:p>
        </p:txBody>
      </p:sp>
      <p:sp>
        <p:nvSpPr>
          <p:cNvPr id="166915" name="Rectangle 2"/>
          <p:cNvSpPr>
            <a:spLocks noGrp="1" noRot="1" noChangeAspect="1" noChangeArrowheads="1" noTextEdit="1"/>
          </p:cNvSpPr>
          <p:nvPr>
            <p:ph type="sldImg"/>
          </p:nvPr>
        </p:nvSpPr>
        <p:spPr>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Abbey Gardens</a:t>
            </a: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EB76FDA-5160-4550-9A5C-88934A4E33A0}" type="slidenum">
              <a:rPr lang="es-ES_tradnl">
                <a:solidFill>
                  <a:prstClr val="black"/>
                </a:solidFill>
                <a:latin typeface="Arial" pitchFamily="34" charset="0"/>
              </a:rPr>
              <a:pPr eaLnBrk="1" hangingPunct="1"/>
              <a:t>102</a:t>
            </a:fld>
            <a:endParaRPr lang="es-ES_tradnl" dirty="0">
              <a:solidFill>
                <a:prstClr val="black"/>
              </a:solidFill>
              <a:latin typeface="Arial" pitchFamily="34" charset="0"/>
            </a:endParaRPr>
          </a:p>
        </p:txBody>
      </p:sp>
      <p:sp>
        <p:nvSpPr>
          <p:cNvPr id="167939" name="Rectangle 2"/>
          <p:cNvSpPr>
            <a:spLocks noGrp="1" noRot="1" noChangeAspect="1" noChangeArrowheads="1" noTextEdit="1"/>
          </p:cNvSpPr>
          <p:nvPr>
            <p:ph type="sldImg"/>
          </p:nvPr>
        </p:nvSpPr>
        <p:spPr>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Abbey Gardens</a:t>
            </a: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F439CC4-E02A-40B2-9808-259565411B5C}" type="slidenum">
              <a:rPr lang="es-ES_tradnl">
                <a:solidFill>
                  <a:prstClr val="black"/>
                </a:solidFill>
                <a:latin typeface="Arial" pitchFamily="34" charset="0"/>
              </a:rPr>
              <a:pPr eaLnBrk="1" hangingPunct="1"/>
              <a:t>103</a:t>
            </a:fld>
            <a:endParaRPr lang="es-ES_tradnl" dirty="0">
              <a:solidFill>
                <a:prstClr val="black"/>
              </a:solidFill>
              <a:latin typeface="Arial" pitchFamily="34" charset="0"/>
            </a:endParaRPr>
          </a:p>
        </p:txBody>
      </p:sp>
      <p:sp>
        <p:nvSpPr>
          <p:cNvPr id="168963" name="Rectangle 2"/>
          <p:cNvSpPr>
            <a:spLocks noGrp="1" noRot="1" noChangeAspect="1" noChangeArrowheads="1" noTextEdit="1"/>
          </p:cNvSpPr>
          <p:nvPr>
            <p:ph type="sldImg"/>
          </p:nvPr>
        </p:nvSpPr>
        <p:spPr>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Abbey Gardens</a:t>
            </a: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6981746-9811-4850-900F-1C2390CBD9B6}" type="slidenum">
              <a:rPr lang="es-ES_tradnl">
                <a:solidFill>
                  <a:prstClr val="black"/>
                </a:solidFill>
                <a:latin typeface="Arial" pitchFamily="34" charset="0"/>
              </a:rPr>
              <a:pPr eaLnBrk="1" hangingPunct="1"/>
              <a:t>104</a:t>
            </a:fld>
            <a:endParaRPr lang="es-ES_tradnl" dirty="0">
              <a:solidFill>
                <a:prstClr val="black"/>
              </a:solidFill>
              <a:latin typeface="Arial" pitchFamily="34" charset="0"/>
            </a:endParaRPr>
          </a:p>
        </p:txBody>
      </p:sp>
      <p:sp>
        <p:nvSpPr>
          <p:cNvPr id="169987" name="Rectangle 2"/>
          <p:cNvSpPr>
            <a:spLocks noGrp="1" noRot="1" noChangeAspect="1" noChangeArrowheads="1" noTextEdit="1"/>
          </p:cNvSpPr>
          <p:nvPr>
            <p:ph type="sldImg"/>
          </p:nvPr>
        </p:nvSpPr>
        <p:spPr>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Abbey Gardens</a:t>
            </a: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7BFFFD1-8BA3-42FF-9586-5801001E1D1A}" type="slidenum">
              <a:rPr lang="es-ES_tradnl">
                <a:solidFill>
                  <a:prstClr val="black"/>
                </a:solidFill>
                <a:latin typeface="Arial" pitchFamily="34" charset="0"/>
              </a:rPr>
              <a:pPr eaLnBrk="1" hangingPunct="1"/>
              <a:t>105</a:t>
            </a:fld>
            <a:endParaRPr lang="es-ES_tradnl" dirty="0">
              <a:solidFill>
                <a:prstClr val="black"/>
              </a:solidFill>
              <a:latin typeface="Arial" pitchFamily="34" charset="0"/>
            </a:endParaRPr>
          </a:p>
        </p:txBody>
      </p:sp>
      <p:sp>
        <p:nvSpPr>
          <p:cNvPr id="171011" name="Rectangle 2"/>
          <p:cNvSpPr>
            <a:spLocks noGrp="1" noRot="1" noChangeAspect="1" noChangeArrowheads="1" noTextEdit="1"/>
          </p:cNvSpPr>
          <p:nvPr>
            <p:ph type="sldImg"/>
          </p:nvPr>
        </p:nvSpPr>
        <p:spPr>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Abbey Gardens</a:t>
            </a: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DCA3319-90FB-43CB-92A0-ECC3D7D26E66}" type="slidenum">
              <a:rPr lang="es-ES_tradnl">
                <a:solidFill>
                  <a:prstClr val="black"/>
                </a:solidFill>
                <a:latin typeface="Arial" pitchFamily="34" charset="0"/>
              </a:rPr>
              <a:pPr eaLnBrk="1" hangingPunct="1"/>
              <a:t>106</a:t>
            </a:fld>
            <a:endParaRPr lang="es-ES_tradnl" dirty="0">
              <a:solidFill>
                <a:prstClr val="black"/>
              </a:solidFill>
              <a:latin typeface="Arial" pitchFamily="34" charset="0"/>
            </a:endParaRPr>
          </a:p>
        </p:txBody>
      </p:sp>
      <p:sp>
        <p:nvSpPr>
          <p:cNvPr id="172035" name="Rectangle 2"/>
          <p:cNvSpPr>
            <a:spLocks noGrp="1" noRot="1" noChangeAspect="1" noChangeArrowheads="1" noTextEdit="1"/>
          </p:cNvSpPr>
          <p:nvPr>
            <p:ph type="sldImg"/>
          </p:nvPr>
        </p:nvSpPr>
        <p:spPr>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Abbey Gardens</a:t>
            </a: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ED88D8E-C439-4BBA-A3CB-6C89D5FAC365}" type="slidenum">
              <a:rPr lang="es-ES_tradnl">
                <a:solidFill>
                  <a:prstClr val="black"/>
                </a:solidFill>
                <a:latin typeface="Arial" pitchFamily="34" charset="0"/>
              </a:rPr>
              <a:pPr eaLnBrk="1" hangingPunct="1"/>
              <a:t>107</a:t>
            </a:fld>
            <a:endParaRPr lang="es-ES_tradnl" dirty="0">
              <a:solidFill>
                <a:prstClr val="black"/>
              </a:solidFill>
              <a:latin typeface="Arial" pitchFamily="34" charset="0"/>
            </a:endParaRPr>
          </a:p>
        </p:txBody>
      </p:sp>
      <p:sp>
        <p:nvSpPr>
          <p:cNvPr id="173059" name="Rectangle 2"/>
          <p:cNvSpPr>
            <a:spLocks noGrp="1" noRot="1" noChangeAspect="1" noChangeArrowheads="1" noTextEdit="1"/>
          </p:cNvSpPr>
          <p:nvPr>
            <p:ph type="sldImg"/>
          </p:nvPr>
        </p:nvSpPr>
        <p:spPr>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Abbey Gardens</a:t>
            </a: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46DD79F-86F0-4AE7-B1D4-963C3876A1C9}" type="slidenum">
              <a:rPr lang="es-ES_tradnl">
                <a:solidFill>
                  <a:prstClr val="black"/>
                </a:solidFill>
                <a:latin typeface="Arial" pitchFamily="34" charset="0"/>
              </a:rPr>
              <a:pPr eaLnBrk="1" hangingPunct="1"/>
              <a:t>108</a:t>
            </a:fld>
            <a:endParaRPr lang="es-ES_tradnl" dirty="0">
              <a:solidFill>
                <a:prstClr val="black"/>
              </a:solidFill>
              <a:latin typeface="Arial" pitchFamily="34" charset="0"/>
            </a:endParaRPr>
          </a:p>
        </p:txBody>
      </p:sp>
      <p:sp>
        <p:nvSpPr>
          <p:cNvPr id="174083" name="Rectangle 2"/>
          <p:cNvSpPr>
            <a:spLocks noGrp="1" noRot="1" noChangeAspect="1" noChangeArrowheads="1" noTextEdit="1"/>
          </p:cNvSpPr>
          <p:nvPr>
            <p:ph type="sldImg"/>
          </p:nvPr>
        </p:nvSpPr>
        <p:spPr>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Abbey Gardens</a:t>
            </a: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B18739A-DBA1-4C41-9C6A-670924BAE130}" type="slidenum">
              <a:rPr lang="es-ES_tradnl">
                <a:solidFill>
                  <a:prstClr val="black"/>
                </a:solidFill>
                <a:latin typeface="Arial" pitchFamily="34" charset="0"/>
              </a:rPr>
              <a:pPr eaLnBrk="1" hangingPunct="1"/>
              <a:t>109</a:t>
            </a:fld>
            <a:endParaRPr lang="es-ES_tradnl" dirty="0">
              <a:solidFill>
                <a:prstClr val="black"/>
              </a:solidFill>
              <a:latin typeface="Arial" pitchFamily="34" charset="0"/>
            </a:endParaRPr>
          </a:p>
        </p:txBody>
      </p:sp>
      <p:sp>
        <p:nvSpPr>
          <p:cNvPr id="175107" name="Rectangle 2"/>
          <p:cNvSpPr>
            <a:spLocks noGrp="1" noRot="1" noChangeAspect="1" noChangeArrowheads="1" noTextEdit="1"/>
          </p:cNvSpPr>
          <p:nvPr>
            <p:ph type="sldImg"/>
          </p:nvPr>
        </p:nvSpPr>
        <p:spPr>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Abbey Gardens</a:t>
            </a: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7E92107-4CBB-44AF-AA72-4ABD02A2E8B8}" type="slidenum">
              <a:rPr lang="es-ES_tradnl">
                <a:solidFill>
                  <a:prstClr val="black"/>
                </a:solidFill>
                <a:latin typeface="Arial" pitchFamily="34" charset="0"/>
              </a:rPr>
              <a:pPr eaLnBrk="1" hangingPunct="1"/>
              <a:t>110</a:t>
            </a:fld>
            <a:endParaRPr lang="es-ES_tradnl" dirty="0">
              <a:solidFill>
                <a:prstClr val="black"/>
              </a:solidFill>
              <a:latin typeface="Arial" pitchFamily="34" charset="0"/>
            </a:endParaRPr>
          </a:p>
        </p:txBody>
      </p:sp>
      <p:sp>
        <p:nvSpPr>
          <p:cNvPr id="176131" name="Rectangle 2"/>
          <p:cNvSpPr>
            <a:spLocks noGrp="1" noRot="1" noChangeAspect="1" noChangeArrowheads="1" noTextEdit="1"/>
          </p:cNvSpPr>
          <p:nvPr>
            <p:ph type="sldImg"/>
          </p:nvPr>
        </p:nvSpPr>
        <p:spPr>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Abbey Gardens</a:t>
            </a: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8D1914C-C9DD-4EA0-8456-676D518B3A37}" type="slidenum">
              <a:rPr lang="es-ES_tradnl">
                <a:solidFill>
                  <a:prstClr val="black"/>
                </a:solidFill>
                <a:latin typeface="Arial" pitchFamily="34" charset="0"/>
              </a:rPr>
              <a:pPr eaLnBrk="1" hangingPunct="1"/>
              <a:t>111</a:t>
            </a:fld>
            <a:endParaRPr lang="es-ES_tradnl" dirty="0">
              <a:solidFill>
                <a:prstClr val="black"/>
              </a:solidFill>
              <a:latin typeface="Arial" pitchFamily="34" charset="0"/>
            </a:endParaRPr>
          </a:p>
        </p:txBody>
      </p:sp>
      <p:sp>
        <p:nvSpPr>
          <p:cNvPr id="177155" name="Rectangle 2"/>
          <p:cNvSpPr>
            <a:spLocks noGrp="1" noRot="1" noChangeAspect="1" noChangeArrowheads="1" noTextEdit="1"/>
          </p:cNvSpPr>
          <p:nvPr>
            <p:ph type="sldImg"/>
          </p:nvPr>
        </p:nvSpPr>
        <p:spPr>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Abbey Gardens</a:t>
            </a: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A5F747B-7A41-472E-A1E2-5995592C6B7E}" type="slidenum">
              <a:rPr lang="es-ES_tradnl">
                <a:solidFill>
                  <a:prstClr val="black"/>
                </a:solidFill>
                <a:latin typeface="Arial" pitchFamily="34" charset="0"/>
              </a:rPr>
              <a:pPr eaLnBrk="1" hangingPunct="1"/>
              <a:t>112</a:t>
            </a:fld>
            <a:endParaRPr lang="es-ES_tradnl" dirty="0">
              <a:solidFill>
                <a:prstClr val="black"/>
              </a:solidFill>
              <a:latin typeface="Arial" pitchFamily="34" charset="0"/>
            </a:endParaRPr>
          </a:p>
        </p:txBody>
      </p:sp>
      <p:sp>
        <p:nvSpPr>
          <p:cNvPr id="178179" name="Rectangle 2"/>
          <p:cNvSpPr>
            <a:spLocks noGrp="1" noRot="1" noChangeAspect="1" noChangeArrowheads="1" noTextEdit="1"/>
          </p:cNvSpPr>
          <p:nvPr>
            <p:ph type="sldImg"/>
          </p:nvPr>
        </p:nvSpPr>
        <p:spPr>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Abbey Gardens</a:t>
            </a: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5EFCFA6-DFDF-4109-A4EF-F7431020F799}" type="slidenum">
              <a:rPr lang="es-ES_tradnl">
                <a:solidFill>
                  <a:prstClr val="black"/>
                </a:solidFill>
                <a:latin typeface="Arial" pitchFamily="34" charset="0"/>
              </a:rPr>
              <a:pPr eaLnBrk="1" hangingPunct="1"/>
              <a:t>113</a:t>
            </a:fld>
            <a:endParaRPr lang="es-ES_tradnl" dirty="0">
              <a:solidFill>
                <a:prstClr val="black"/>
              </a:solidFill>
              <a:latin typeface="Arial" pitchFamily="34" charset="0"/>
            </a:endParaRPr>
          </a:p>
        </p:txBody>
      </p:sp>
      <p:sp>
        <p:nvSpPr>
          <p:cNvPr id="179203" name="Rectangle 2"/>
          <p:cNvSpPr>
            <a:spLocks noGrp="1" noRot="1" noChangeAspect="1" noChangeArrowheads="1" noTextEdit="1"/>
          </p:cNvSpPr>
          <p:nvPr>
            <p:ph type="sldImg"/>
          </p:nvPr>
        </p:nvSpPr>
        <p:spPr>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Abbey Gardens</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8104532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321883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4543835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1750029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37507929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5154650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018153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9354386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5421304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653703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1167073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865750583"/>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jpg"/><Relationship Id="rId1" Type="http://schemas.openxmlformats.org/officeDocument/2006/relationships/slideLayout" Target="../slideLayouts/slideLayout7.xml"/><Relationship Id="rId4" Type="http://schemas.openxmlformats.org/officeDocument/2006/relationships/image" Target="../media/image24.jpg"/></Relationships>
</file>

<file path=ppt/slides/_rels/slide29.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27.jpeg"/></Relationships>
</file>

<file path=ppt/slides/_rels/slide3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4.jpg"/><Relationship Id="rId7" Type="http://schemas.openxmlformats.org/officeDocument/2006/relationships/image" Target="../media/image38.jpg"/><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image" Target="../media/image37.jpg"/><Relationship Id="rId5" Type="http://schemas.openxmlformats.org/officeDocument/2006/relationships/image" Target="../media/image36.jpg"/><Relationship Id="rId4" Type="http://schemas.openxmlformats.org/officeDocument/2006/relationships/image" Target="../media/image35.jpg"/></Relationships>
</file>

<file path=ppt/slides/_rels/slide39.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2.xml"/><Relationship Id="rId1" Type="http://schemas.openxmlformats.org/officeDocument/2006/relationships/slideLayout" Target="../slideLayouts/slideLayout7.xml"/><Relationship Id="rId6" Type="http://schemas.openxmlformats.org/officeDocument/2006/relationships/image" Target="../media/image44.jpg"/><Relationship Id="rId5" Type="http://schemas.openxmlformats.org/officeDocument/2006/relationships/image" Target="../media/image43.jpg"/><Relationship Id="rId4" Type="http://schemas.openxmlformats.org/officeDocument/2006/relationships/image" Target="../media/image42.jpg"/></Relationships>
</file>

<file path=ppt/slides/_rels/slide43.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46.xml"/><Relationship Id="rId1" Type="http://schemas.openxmlformats.org/officeDocument/2006/relationships/slideLayout" Target="../slideLayouts/slideLayout7.xml"/><Relationship Id="rId6" Type="http://schemas.openxmlformats.org/officeDocument/2006/relationships/image" Target="../media/image58.jpeg"/><Relationship Id="rId5" Type="http://schemas.openxmlformats.org/officeDocument/2006/relationships/image" Target="../media/image57.jpeg"/><Relationship Id="rId4" Type="http://schemas.openxmlformats.org/officeDocument/2006/relationships/image" Target="../media/image56.jpeg"/></Relationships>
</file>

<file path=ppt/slides/_rels/slide60.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2.xml"/><Relationship Id="rId1" Type="http://schemas.openxmlformats.org/officeDocument/2006/relationships/slideLayout" Target="../slideLayouts/slideLayout7.xml"/><Relationship Id="rId4" Type="http://schemas.openxmlformats.org/officeDocument/2006/relationships/image" Target="../media/image65.jpg"/></Relationships>
</file>

<file path=ppt/slides/_rels/slide66.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3.xml"/><Relationship Id="rId1" Type="http://schemas.openxmlformats.org/officeDocument/2006/relationships/slideLayout" Target="../slideLayouts/slideLayout7.xml"/><Relationship Id="rId6" Type="http://schemas.openxmlformats.org/officeDocument/2006/relationships/image" Target="../media/image69.jpg"/><Relationship Id="rId5" Type="http://schemas.openxmlformats.org/officeDocument/2006/relationships/image" Target="../media/image68.jpg"/><Relationship Id="rId4" Type="http://schemas.openxmlformats.org/officeDocument/2006/relationships/image" Target="../media/image67.jpeg"/></Relationships>
</file>

<file path=ppt/slides/_rels/slide67.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59.xml"/><Relationship Id="rId1" Type="http://schemas.openxmlformats.org/officeDocument/2006/relationships/slideLayout" Target="../slideLayouts/slideLayout7.xml"/><Relationship Id="rId6" Type="http://schemas.openxmlformats.org/officeDocument/2006/relationships/image" Target="../media/image78.jpg"/><Relationship Id="rId5" Type="http://schemas.openxmlformats.org/officeDocument/2006/relationships/image" Target="../media/image77.jpg"/><Relationship Id="rId4" Type="http://schemas.openxmlformats.org/officeDocument/2006/relationships/image" Target="../media/image76.jp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62.xml"/><Relationship Id="rId1" Type="http://schemas.openxmlformats.org/officeDocument/2006/relationships/slideLayout" Target="../slideLayouts/slideLayout7.xml"/><Relationship Id="rId6" Type="http://schemas.openxmlformats.org/officeDocument/2006/relationships/image" Target="../media/image84.jpg"/><Relationship Id="rId5" Type="http://schemas.openxmlformats.org/officeDocument/2006/relationships/image" Target="../media/image83.jpg"/><Relationship Id="rId4" Type="http://schemas.openxmlformats.org/officeDocument/2006/relationships/image" Target="../media/image82.jpg"/></Relationships>
</file>

<file path=ppt/slides/_rels/slide78.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68.xml"/><Relationship Id="rId1" Type="http://schemas.openxmlformats.org/officeDocument/2006/relationships/slideLayout" Target="../slideLayouts/slideLayout7.xml"/><Relationship Id="rId6" Type="http://schemas.openxmlformats.org/officeDocument/2006/relationships/image" Target="../media/image93.jpg"/><Relationship Id="rId5" Type="http://schemas.openxmlformats.org/officeDocument/2006/relationships/image" Target="../media/image92.jpg"/><Relationship Id="rId4" Type="http://schemas.openxmlformats.org/officeDocument/2006/relationships/image" Target="../media/image91.jpg"/></Relationships>
</file>

<file path=ppt/slides/_rels/slide84.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70.xml"/><Relationship Id="rId1" Type="http://schemas.openxmlformats.org/officeDocument/2006/relationships/slideLayout" Target="../slideLayouts/slideLayout7.xml"/><Relationship Id="rId6" Type="http://schemas.openxmlformats.org/officeDocument/2006/relationships/image" Target="../media/image98.jpg"/><Relationship Id="rId5" Type="http://schemas.openxmlformats.org/officeDocument/2006/relationships/image" Target="../media/image97.jpg"/><Relationship Id="rId4" Type="http://schemas.openxmlformats.org/officeDocument/2006/relationships/image" Target="../media/image96.png"/></Relationships>
</file>

<file path=ppt/slides/_rels/slide86.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72.xml"/><Relationship Id="rId1" Type="http://schemas.openxmlformats.org/officeDocument/2006/relationships/slideLayout" Target="../slideLayouts/slideLayout7.xml"/><Relationship Id="rId6" Type="http://schemas.openxmlformats.org/officeDocument/2006/relationships/image" Target="../media/image103.jpg"/><Relationship Id="rId5" Type="http://schemas.openxmlformats.org/officeDocument/2006/relationships/image" Target="../media/image102.jpg"/><Relationship Id="rId4" Type="http://schemas.openxmlformats.org/officeDocument/2006/relationships/image" Target="../media/image101.jpg"/></Relationships>
</file>

<file path=ppt/slides/_rels/slide88.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94.xml"/><Relationship Id="rId1" Type="http://schemas.openxmlformats.org/officeDocument/2006/relationships/slideLayout" Target="../slideLayouts/slideLayout7.xml"/><Relationship Id="rId4" Type="http://schemas.openxmlformats.org/officeDocument/2006/relationships/image" Target="../media/image125.jpeg"/></Relationships>
</file>

<file path=ppt/slides/_rels/slide110.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051720" y="332656"/>
            <a:ext cx="6604248" cy="3888432"/>
          </a:xfrm>
        </p:spPr>
        <p:txBody>
          <a:bodyPr>
            <a:normAutofit/>
          </a:bodyPr>
          <a:lstStyle/>
          <a:p>
            <a:r>
              <a:rPr lang="es-ES" sz="3200" dirty="0"/>
              <a:t>EUROPA.-LA VUELTA AL MUNDO EN 885   INGLESES</a:t>
            </a:r>
            <a:r>
              <a:rPr lang="es-ES" sz="4000" dirty="0"/>
              <a:t>. </a:t>
            </a:r>
            <a:r>
              <a:rPr lang="es-ES" sz="2800" dirty="0"/>
              <a:t>Trenance -Trentham -Trengwainton .-Trerice.-ABBEY TRESCO</a:t>
            </a:r>
            <a:br>
              <a:rPr lang="es-ES" dirty="0"/>
            </a:br>
            <a:endParaRPr lang="es-ES" dirty="0"/>
          </a:p>
        </p:txBody>
      </p:sp>
      <p:sp>
        <p:nvSpPr>
          <p:cNvPr id="3" name="2 Subtítulo"/>
          <p:cNvSpPr>
            <a:spLocks noGrp="1"/>
          </p:cNvSpPr>
          <p:nvPr>
            <p:ph type="subTitle" idx="1"/>
          </p:nvPr>
        </p:nvSpPr>
        <p:spPr>
          <a:xfrm>
            <a:off x="2267744" y="4869160"/>
            <a:ext cx="5328592" cy="1371600"/>
          </a:xfrm>
        </p:spPr>
        <p:txBody>
          <a:bodyPr>
            <a:normAutofit/>
          </a:bodyPr>
          <a:lstStyle/>
          <a:p>
            <a:r>
              <a:rPr lang="es-ES" dirty="0"/>
              <a:t>Selección de textos y fotografías por</a:t>
            </a:r>
          </a:p>
          <a:p>
            <a:r>
              <a:rPr lang="es-ES" sz="2800" dirty="0"/>
              <a:t>JOSE ELIAS BONELLS</a:t>
            </a:r>
          </a:p>
          <a:p>
            <a:endParaRPr lang="es-ES" dirty="0"/>
          </a:p>
        </p:txBody>
      </p:sp>
    </p:spTree>
    <p:extLst>
      <p:ext uri="{BB962C8B-B14F-4D97-AF65-F5344CB8AC3E}">
        <p14:creationId xmlns:p14="http://schemas.microsoft.com/office/powerpoint/2010/main" val="11156731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Trenance Gardens.</a:t>
            </a:r>
          </a:p>
        </p:txBody>
      </p:sp>
      <p:sp>
        <p:nvSpPr>
          <p:cNvPr id="3" name="2 Marcador de contenido"/>
          <p:cNvSpPr>
            <a:spLocks noGrp="1"/>
          </p:cNvSpPr>
          <p:nvPr>
            <p:ph sz="quarter" idx="1"/>
          </p:nvPr>
        </p:nvSpPr>
        <p:spPr/>
        <p:txBody>
          <a:bodyPr/>
          <a:lstStyle/>
          <a:p>
            <a:r>
              <a:rPr lang="es-ES" dirty="0"/>
              <a:t>Las cabañas del Patrimonio, construido en el sitio de una antigua casa malta ,datan del siglo XVIII,de las tres, Rose Cottage fue el hogar de la familia de Wilton. William Wilton, que vivió aquí en 1895, era un guardia costera local. </a:t>
            </a:r>
          </a:p>
          <a:p>
            <a:r>
              <a:rPr lang="es-ES" dirty="0"/>
              <a:t>En su tiempo libre, le tendió su asignación, por encima de las casas de campo, donde su cultivo preciado de los manzanos para sidra tomó el lugar de honor. </a:t>
            </a:r>
          </a:p>
          <a:p>
            <a:r>
              <a:rPr lang="es-ES" dirty="0"/>
              <a:t>Sidra era, y sigue siendo, una bebida favorita de Cornualles, que con la cerveza casera de Williams se convirtió en una gran demanda.</a:t>
            </a:r>
          </a:p>
        </p:txBody>
      </p:sp>
    </p:spTree>
    <p:extLst>
      <p:ext uri="{BB962C8B-B14F-4D97-AF65-F5344CB8AC3E}">
        <p14:creationId xmlns:p14="http://schemas.microsoft.com/office/powerpoint/2010/main" val="14127043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fontScale="92500" lnSpcReduction="10000"/>
          </a:bodyPr>
          <a:lstStyle/>
          <a:p>
            <a:r>
              <a:rPr lang="es-ES" dirty="0"/>
              <a:t>Rose Cottage permaneció en la familia Wilton hasta 1966 con George Wilton siendo el último ocupante.</a:t>
            </a:r>
          </a:p>
          <a:p>
            <a:r>
              <a:rPr lang="es-ES" dirty="0"/>
              <a:t> Las tres casas fueron adquiridas por Horatio Thatcher, que abrió sus puertas como museo Newquay.</a:t>
            </a:r>
          </a:p>
          <a:p>
            <a:r>
              <a:rPr lang="es-ES" dirty="0"/>
              <a:t> Los objetos expuestos proceden de su colección privada de arte tribal, muestras de minerales, animales e insectos conservados que había recogido durante muchos años.</a:t>
            </a:r>
          </a:p>
          <a:p>
            <a:r>
              <a:rPr lang="es-ES" dirty="0"/>
              <a:t> Antes de mudarse a las casas de campo, estos y otros objetos curiosos fueron alojados, en primer lugar en su goleta, Ada, a continuación, en su segundo buque, también llamada Ada, tanto atracado en el río Gannel. Lamentablemente, debido a varios robos, este museo se vio obligado a cerrar. Se volvió a abrir sus puertas como Patrimonio Cottages una vida hace unos años mostrando en Newquay durante el 1900.</a:t>
            </a:r>
          </a:p>
        </p:txBody>
      </p:sp>
    </p:spTree>
    <p:extLst>
      <p:ext uri="{BB962C8B-B14F-4D97-AF65-F5344CB8AC3E}">
        <p14:creationId xmlns:p14="http://schemas.microsoft.com/office/powerpoint/2010/main" val="34313196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r>
              <a:rPr lang="es-ES" dirty="0"/>
              <a:t>Se volvió a abrir sus puertas como Patrimonio Cottages una vida hace unos años mostrando en Newquay durante el 1900.</a:t>
            </a:r>
          </a:p>
          <a:p>
            <a:r>
              <a:rPr lang="es-ES" dirty="0"/>
              <a:t>Los jardines fueron presentados por primera vez en 1906, pero no fue hasta 1932 que se formó el lago navegable. </a:t>
            </a:r>
          </a:p>
          <a:p>
            <a:r>
              <a:rPr lang="es-ES" dirty="0"/>
              <a:t>Esto fue durante la gran depresión. Hombres desempleados locales fueron pagados repartiéndoles dinero, algo de tabaco y una empanada por día, al final de cada semana a sus esposas se les dio un paquete de té. </a:t>
            </a:r>
          </a:p>
          <a:p>
            <a:r>
              <a:rPr lang="es-ES" dirty="0"/>
              <a:t>Trabajo Whist estaba en marcha el Príncipe de Gales, más tarde Eduardo VIII, llegó a Newquay y fue testigo de los trabajos en curso. </a:t>
            </a:r>
          </a:p>
          <a:p>
            <a:r>
              <a:rPr lang="es-ES" dirty="0"/>
              <a:t>El Lago Trenance se ha utilizado para una variedad de eventos deportivos..</a:t>
            </a:r>
          </a:p>
        </p:txBody>
      </p:sp>
    </p:spTree>
    <p:extLst>
      <p:ext uri="{BB962C8B-B14F-4D97-AF65-F5344CB8AC3E}">
        <p14:creationId xmlns:p14="http://schemas.microsoft.com/office/powerpoint/2010/main" val="12424132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069059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429369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990550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232489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571344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728743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Trentham Gardens</a:t>
            </a:r>
          </a:p>
        </p:txBody>
      </p:sp>
      <p:sp>
        <p:nvSpPr>
          <p:cNvPr id="3" name="2 Marcador de contenido"/>
          <p:cNvSpPr>
            <a:spLocks noGrp="1"/>
          </p:cNvSpPr>
          <p:nvPr>
            <p:ph sz="quarter" idx="1"/>
          </p:nvPr>
        </p:nvSpPr>
        <p:spPr/>
        <p:txBody>
          <a:bodyPr>
            <a:normAutofit lnSpcReduction="10000"/>
          </a:bodyPr>
          <a:lstStyle/>
          <a:p>
            <a:r>
              <a:rPr lang="es-ES" dirty="0"/>
              <a:t>Trentham Gardens son jardines de estilo italiano formales, parte de un parque natural de Inglés en el Trentham Estate en Swynnerton , Staffordshire .</a:t>
            </a:r>
          </a:p>
          <a:p>
            <a:r>
              <a:rPr lang="es-ES" dirty="0"/>
              <a:t> El sitio está ubicado en la franja sur de la ciudad de Stoke-on-Trent , Inglaterra, en el condado de Stafford .</a:t>
            </a:r>
          </a:p>
          <a:p>
            <a:r>
              <a:rPr lang="es-ES" dirty="0"/>
              <a:t> El sitio era también el lugar de la antigua Sala Trentham de los cuales los fragmentos sobreviven.</a:t>
            </a:r>
          </a:p>
          <a:p>
            <a:r>
              <a:rPr lang="es-ES" dirty="0"/>
              <a:t>Los jardines se establecen dentro de una gran superficie de bosques. En conjunto, estos Actualmente juntos cubren unos (1,2 km ²). </a:t>
            </a:r>
          </a:p>
        </p:txBody>
      </p:sp>
    </p:spTree>
    <p:extLst>
      <p:ext uri="{BB962C8B-B14F-4D97-AF65-F5344CB8AC3E}">
        <p14:creationId xmlns:p14="http://schemas.microsoft.com/office/powerpoint/2010/main" val="42496494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Los jardines fueron diseñados como un parque de serpentina por Capability Brown desde 1758 en adelante, que cubre un diseño formal antes atribuida a Charles Bridgeman . </a:t>
            </a:r>
          </a:p>
          <a:p>
            <a:r>
              <a:rPr lang="es-ES" dirty="0"/>
              <a:t>Los Trentham Gardens ahora se conocen principalmente por los jardines formales supervivientes establecidos en la década de 1840 por Sir Charles Barry , que han sido recientemente restaurados. </a:t>
            </a:r>
          </a:p>
          <a:p>
            <a:r>
              <a:rPr lang="es-ES" dirty="0"/>
              <a:t>En 2012, la Trentham Estate fue seleccionado como el sitio de un bosque real del jubileo de diamante, y un nuevo bosque de 200.000 árboles de roble nativo serán plantados en la finca.</a:t>
            </a:r>
          </a:p>
        </p:txBody>
      </p:sp>
    </p:spTree>
    <p:extLst>
      <p:ext uri="{BB962C8B-B14F-4D97-AF65-F5344CB8AC3E}">
        <p14:creationId xmlns:p14="http://schemas.microsoft.com/office/powerpoint/2010/main" val="4650584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Desde el año 2000 Trentham Gardens ha sido objeto de una exitosa y gran inversion £ 120 millones (200 millones de dólares) para la reurbanización St. Propiedades Modwen como destino de ocio. </a:t>
            </a:r>
          </a:p>
          <a:p>
            <a:r>
              <a:rPr lang="es-ES" dirty="0"/>
              <a:t>El proyecto de regeneración actual en Trentham incluye la restauración de los jardines italianos y los bosques adyacentes, la creación de un centro de centro de jardinería y la artesanía, y varios lugares de ocio. </a:t>
            </a:r>
          </a:p>
          <a:p>
            <a:r>
              <a:rPr lang="es-ES" dirty="0"/>
              <a:t>El objetivo general es evitar ruidosos parques temáticos atracciones , y en su lugar ofrecer "experiencias auténticas" a las personas mayores y los niños más pequeños.</a:t>
            </a:r>
          </a:p>
        </p:txBody>
      </p:sp>
    </p:spTree>
    <p:extLst>
      <p:ext uri="{BB962C8B-B14F-4D97-AF65-F5344CB8AC3E}">
        <p14:creationId xmlns:p14="http://schemas.microsoft.com/office/powerpoint/2010/main" val="6785865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512305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518"/>
          <a:stretch/>
        </p:blipFill>
        <p:spPr>
          <a:xfrm>
            <a:off x="0" y="-99392"/>
            <a:ext cx="9144000" cy="6957392"/>
          </a:xfrm>
          <a:prstGeom prst="rect">
            <a:avLst/>
          </a:prstGeom>
        </p:spPr>
      </p:pic>
    </p:spTree>
    <p:extLst>
      <p:ext uri="{BB962C8B-B14F-4D97-AF65-F5344CB8AC3E}">
        <p14:creationId xmlns:p14="http://schemas.microsoft.com/office/powerpoint/2010/main" val="21297804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4424937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6887789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929"/>
            <a:ext cx="9144000" cy="6840141"/>
          </a:xfrm>
          <a:prstGeom prst="rect">
            <a:avLst/>
          </a:prstGeom>
        </p:spPr>
      </p:pic>
    </p:spTree>
    <p:extLst>
      <p:ext uri="{BB962C8B-B14F-4D97-AF65-F5344CB8AC3E}">
        <p14:creationId xmlns:p14="http://schemas.microsoft.com/office/powerpoint/2010/main" val="8204483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837449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3542"/>
          <a:stretch/>
        </p:blipFill>
        <p:spPr>
          <a:xfrm>
            <a:off x="17859" y="0"/>
            <a:ext cx="9108281" cy="6858000"/>
          </a:xfrm>
          <a:prstGeom prst="rect">
            <a:avLst/>
          </a:prstGeom>
        </p:spPr>
      </p:pic>
    </p:spTree>
    <p:extLst>
      <p:ext uri="{BB962C8B-B14F-4D97-AF65-F5344CB8AC3E}">
        <p14:creationId xmlns:p14="http://schemas.microsoft.com/office/powerpoint/2010/main" val="34211066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29020992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107947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765901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532140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598"/>
          <a:stretch/>
        </p:blipFill>
        <p:spPr>
          <a:xfrm>
            <a:off x="0" y="-171400"/>
            <a:ext cx="9144000" cy="7029400"/>
          </a:xfrm>
          <a:prstGeom prst="rect">
            <a:avLst/>
          </a:prstGeom>
        </p:spPr>
      </p:pic>
    </p:spTree>
    <p:extLst>
      <p:ext uri="{BB962C8B-B14F-4D97-AF65-F5344CB8AC3E}">
        <p14:creationId xmlns:p14="http://schemas.microsoft.com/office/powerpoint/2010/main" val="29687186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71400"/>
            <a:ext cx="9252520" cy="7029400"/>
          </a:xfrm>
          <a:prstGeom prst="rect">
            <a:avLst/>
          </a:prstGeom>
        </p:spPr>
      </p:pic>
    </p:spTree>
    <p:extLst>
      <p:ext uri="{BB962C8B-B14F-4D97-AF65-F5344CB8AC3E}">
        <p14:creationId xmlns:p14="http://schemas.microsoft.com/office/powerpoint/2010/main" val="15969909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171400"/>
            <a:ext cx="9252520" cy="7128792"/>
          </a:xfrm>
          <a:prstGeom prst="rect">
            <a:avLst/>
          </a:prstGeom>
        </p:spPr>
      </p:pic>
    </p:spTree>
    <p:extLst>
      <p:ext uri="{BB962C8B-B14F-4D97-AF65-F5344CB8AC3E}">
        <p14:creationId xmlns:p14="http://schemas.microsoft.com/office/powerpoint/2010/main" val="30434937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004"/>
            <a:ext cx="9144000" cy="3416995"/>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429000"/>
            <a:ext cx="5429250" cy="3429000"/>
          </a:xfrm>
          <a:prstGeom prst="rect">
            <a:avLst/>
          </a:prstGeom>
        </p:spPr>
      </p:pic>
      <p:pic>
        <p:nvPicPr>
          <p:cNvPr id="4" name="3 Imagen"/>
          <p:cNvPicPr>
            <a:picLocks noChangeAspect="1"/>
          </p:cNvPicPr>
          <p:nvPr/>
        </p:nvPicPr>
        <p:blipFill rotWithShape="1">
          <a:blip r:embed="rId4">
            <a:extLst>
              <a:ext uri="{28A0092B-C50C-407E-A947-70E740481C1C}">
                <a14:useLocalDpi xmlns:a14="http://schemas.microsoft.com/office/drawing/2010/main" val="0"/>
              </a:ext>
            </a:extLst>
          </a:blip>
          <a:srcRect l="-781" t="53750" r="50000" b="9443"/>
          <a:stretch/>
        </p:blipFill>
        <p:spPr>
          <a:xfrm>
            <a:off x="5292080" y="3429000"/>
            <a:ext cx="3851920" cy="3429000"/>
          </a:xfrm>
          <a:prstGeom prst="rect">
            <a:avLst/>
          </a:prstGeom>
        </p:spPr>
      </p:pic>
    </p:spTree>
    <p:extLst>
      <p:ext uri="{BB962C8B-B14F-4D97-AF65-F5344CB8AC3E}">
        <p14:creationId xmlns:p14="http://schemas.microsoft.com/office/powerpoint/2010/main" val="5771336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597495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755555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3501008"/>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311" y="3429000"/>
            <a:ext cx="9144000" cy="3429000"/>
          </a:xfrm>
          <a:prstGeom prst="rect">
            <a:avLst/>
          </a:prstGeom>
        </p:spPr>
      </p:pic>
    </p:spTree>
    <p:extLst>
      <p:ext uri="{BB962C8B-B14F-4D97-AF65-F5344CB8AC3E}">
        <p14:creationId xmlns:p14="http://schemas.microsoft.com/office/powerpoint/2010/main" val="5643998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0327813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9521574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86" b="13542"/>
          <a:stretch/>
        </p:blipFill>
        <p:spPr>
          <a:xfrm>
            <a:off x="52709" y="0"/>
            <a:ext cx="9091291" cy="6858000"/>
          </a:xfrm>
          <a:prstGeom prst="rect">
            <a:avLst/>
          </a:prstGeom>
        </p:spPr>
      </p:pic>
    </p:spTree>
    <p:extLst>
      <p:ext uri="{BB962C8B-B14F-4D97-AF65-F5344CB8AC3E}">
        <p14:creationId xmlns:p14="http://schemas.microsoft.com/office/powerpoint/2010/main" val="239215614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r="-1607" b="14375"/>
          <a:stretch/>
        </p:blipFill>
        <p:spPr>
          <a:xfrm>
            <a:off x="17859" y="0"/>
            <a:ext cx="9254729" cy="6858000"/>
          </a:xfrm>
          <a:prstGeom prst="rect">
            <a:avLst/>
          </a:prstGeom>
        </p:spPr>
      </p:pic>
    </p:spTree>
    <p:extLst>
      <p:ext uri="{BB962C8B-B14F-4D97-AF65-F5344CB8AC3E}">
        <p14:creationId xmlns:p14="http://schemas.microsoft.com/office/powerpoint/2010/main" val="351389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859" y="0"/>
            <a:ext cx="9108281" cy="6858000"/>
          </a:xfrm>
          <a:prstGeom prst="rect">
            <a:avLst/>
          </a:prstGeom>
        </p:spPr>
      </p:pic>
    </p:spTree>
    <p:extLst>
      <p:ext uri="{BB962C8B-B14F-4D97-AF65-F5344CB8AC3E}">
        <p14:creationId xmlns:p14="http://schemas.microsoft.com/office/powerpoint/2010/main" val="60883824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2024231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292" y="61913"/>
            <a:ext cx="3249564" cy="1847850"/>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l="5412" t="8917" r="5765" b="9264"/>
          <a:stretch/>
        </p:blipFill>
        <p:spPr>
          <a:xfrm>
            <a:off x="3275856" y="61913"/>
            <a:ext cx="2448271" cy="184785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292" y="4293096"/>
            <a:ext cx="5697834" cy="2476500"/>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6292" y="1909763"/>
            <a:ext cx="5697835" cy="2476500"/>
          </a:xfrm>
          <a:prstGeom prst="rect">
            <a:avLst/>
          </a:prstGeom>
        </p:spPr>
      </p:pic>
      <p:pic>
        <p:nvPicPr>
          <p:cNvPr id="6" name="5 Imagen"/>
          <p:cNvPicPr>
            <a:picLocks noChangeAspect="1"/>
          </p:cNvPicPr>
          <p:nvPr/>
        </p:nvPicPr>
        <p:blipFill rotWithShape="1">
          <a:blip r:embed="rId7">
            <a:extLst>
              <a:ext uri="{28A0092B-C50C-407E-A947-70E740481C1C}">
                <a14:useLocalDpi xmlns:a14="http://schemas.microsoft.com/office/drawing/2010/main" val="0"/>
              </a:ext>
            </a:extLst>
          </a:blip>
          <a:srcRect l="62119" b="-2917"/>
          <a:stretch/>
        </p:blipFill>
        <p:spPr>
          <a:xfrm>
            <a:off x="5724126" y="-1"/>
            <a:ext cx="3463875" cy="7058025"/>
          </a:xfrm>
          <a:prstGeom prst="rect">
            <a:avLst/>
          </a:prstGeom>
        </p:spPr>
      </p:pic>
    </p:spTree>
    <p:extLst>
      <p:ext uri="{BB962C8B-B14F-4D97-AF65-F5344CB8AC3E}">
        <p14:creationId xmlns:p14="http://schemas.microsoft.com/office/powerpoint/2010/main" val="356082263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9764821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9279311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2660607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94000" y="0"/>
            <a:ext cx="6350000" cy="2593132"/>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189" y="4658393"/>
            <a:ext cx="2760811" cy="2176165"/>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94000" y="2482229"/>
            <a:ext cx="6350000" cy="4352329"/>
          </a:xfrm>
          <a:prstGeom prst="rect">
            <a:avLst/>
          </a:prstGeom>
        </p:spPr>
      </p:pic>
      <p:pic>
        <p:nvPicPr>
          <p:cNvPr id="6" name="5 Imagen"/>
          <p:cNvPicPr>
            <a:picLocks noChangeAspect="1"/>
          </p:cNvPicPr>
          <p:nvPr/>
        </p:nvPicPr>
        <p:blipFill rotWithShape="1">
          <a:blip r:embed="rId6">
            <a:extLst>
              <a:ext uri="{28A0092B-C50C-407E-A947-70E740481C1C}">
                <a14:useLocalDpi xmlns:a14="http://schemas.microsoft.com/office/drawing/2010/main" val="0"/>
              </a:ext>
            </a:extLst>
          </a:blip>
          <a:srcRect t="37813" r="69444" b="-12500"/>
          <a:stretch/>
        </p:blipFill>
        <p:spPr>
          <a:xfrm>
            <a:off x="33189" y="0"/>
            <a:ext cx="2794000" cy="5724175"/>
          </a:xfrm>
          <a:prstGeom prst="rect">
            <a:avLst/>
          </a:prstGeom>
        </p:spPr>
      </p:pic>
    </p:spTree>
    <p:extLst>
      <p:ext uri="{BB962C8B-B14F-4D97-AF65-F5344CB8AC3E}">
        <p14:creationId xmlns:p14="http://schemas.microsoft.com/office/powerpoint/2010/main" val="313386653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0008967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4847919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6899686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3203"/>
          <a:stretch/>
        </p:blipFill>
        <p:spPr>
          <a:xfrm>
            <a:off x="0" y="0"/>
            <a:ext cx="9144000" cy="6858000"/>
          </a:xfrm>
          <a:prstGeom prst="rect">
            <a:avLst/>
          </a:prstGeom>
        </p:spPr>
      </p:pic>
    </p:spTree>
    <p:extLst>
      <p:ext uri="{BB962C8B-B14F-4D97-AF65-F5344CB8AC3E}">
        <p14:creationId xmlns:p14="http://schemas.microsoft.com/office/powerpoint/2010/main" val="316727384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3529"/>
          <a:stretch/>
        </p:blipFill>
        <p:spPr>
          <a:xfrm>
            <a:off x="0" y="0"/>
            <a:ext cx="9144000" cy="6858000"/>
          </a:xfrm>
          <a:prstGeom prst="rect">
            <a:avLst/>
          </a:prstGeom>
        </p:spPr>
      </p:pic>
    </p:spTree>
    <p:extLst>
      <p:ext uri="{BB962C8B-B14F-4D97-AF65-F5344CB8AC3E}">
        <p14:creationId xmlns:p14="http://schemas.microsoft.com/office/powerpoint/2010/main" val="364000121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734512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8399703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1506268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89713321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Trengwainton Garden.</a:t>
            </a:r>
          </a:p>
        </p:txBody>
      </p:sp>
      <p:sp>
        <p:nvSpPr>
          <p:cNvPr id="3" name="2 Marcador de contenido"/>
          <p:cNvSpPr>
            <a:spLocks noGrp="1"/>
          </p:cNvSpPr>
          <p:nvPr>
            <p:ph sz="quarter" idx="1"/>
          </p:nvPr>
        </p:nvSpPr>
        <p:spPr/>
        <p:txBody>
          <a:bodyPr/>
          <a:lstStyle/>
          <a:p>
            <a:r>
              <a:rPr lang="es-ES" dirty="0"/>
              <a:t>Trengwainton es una casa de campo y jardín situado en Madron , cerca de Penzance , Cornwall , Inglaterra, Reino Unido, que ha estado en la propiedad de la National Trust desde 1961. </a:t>
            </a:r>
          </a:p>
          <a:p>
            <a:r>
              <a:rPr lang="es-ES" dirty="0"/>
              <a:t>El jardín es conocido por su colección de árboles y arbustos exóticos y ofrece vistas sobre el Monte de Bay y The Lizard .</a:t>
            </a:r>
          </a:p>
          <a:p>
            <a:r>
              <a:rPr lang="es-ES" dirty="0"/>
              <a:t>Una vivienda ha estado en el sitio por lo menos desde el siglo XVI y fue alterado y extented en los siglos XVIII Y XIX . </a:t>
            </a:r>
          </a:p>
          <a:p>
            <a:r>
              <a:rPr lang="es-ES" dirty="0"/>
              <a:t>La casa es un edificio catalogado de grado II . </a:t>
            </a:r>
          </a:p>
          <a:p>
            <a:endParaRPr lang="es-ES" dirty="0"/>
          </a:p>
        </p:txBody>
      </p:sp>
    </p:spTree>
    <p:extLst>
      <p:ext uri="{BB962C8B-B14F-4D97-AF65-F5344CB8AC3E}">
        <p14:creationId xmlns:p14="http://schemas.microsoft.com/office/powerpoint/2010/main" val="144060671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a:bodyPr>
          <a:lstStyle/>
          <a:p>
            <a:r>
              <a:rPr lang="es-ES" dirty="0"/>
              <a:t>El jardín amurallado , que fue construido en la época isabelina, parece haber sido construido como una respuesta al período de tiempo más fresco persistentemente conocido como el Mínimo de Maunder .</a:t>
            </a:r>
          </a:p>
          <a:p>
            <a:r>
              <a:rPr lang="es-ES" dirty="0"/>
              <a:t> La pared impidió el aire caliente se escape del jardín en las noches frescas, lo que permite árboles sensibles a las heladas de frutas para sobrevivir, a pesar del clima de enfriamiento.</a:t>
            </a:r>
          </a:p>
          <a:p>
            <a:r>
              <a:rPr lang="es-ES" dirty="0"/>
              <a:t>En 1814 la finca fue comprada por Rose Price del hijo del dueño de una plantación de azúcar de Jamaica. Trengwainton fue vendido después de la pérdida de ingresos derivada de la 1833 Ley de Emancipación que liberó a los esclavos en Digno Estate de la familia en Jamaica .</a:t>
            </a:r>
          </a:p>
        </p:txBody>
      </p:sp>
    </p:spTree>
    <p:extLst>
      <p:ext uri="{BB962C8B-B14F-4D97-AF65-F5344CB8AC3E}">
        <p14:creationId xmlns:p14="http://schemas.microsoft.com/office/powerpoint/2010/main" val="67544782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En 1867 la propiedad fue comprada por TS Bolitho cuya familia todavía vive en Trengwainton</a:t>
            </a:r>
          </a:p>
          <a:p>
            <a:r>
              <a:rPr lang="es-ES" dirty="0"/>
              <a:t> Rose Price plantó árboles y construyó los jardines amurallados, que se dice que basarse en las dimensiones del Arca de Noé y en 1925 Sir Edward Bolitho y su jardinero Alfred Creek continuaron el desarrollo del jardín. </a:t>
            </a:r>
          </a:p>
          <a:p>
            <a:r>
              <a:rPr lang="es-ES" dirty="0"/>
              <a:t>Fueron abiertos al público, por primera vez, en 1931. </a:t>
            </a:r>
          </a:p>
          <a:p>
            <a:r>
              <a:rPr lang="es-ES" dirty="0"/>
              <a:t>La Medalla Victoria de Honor para la Horticultura fue otorgado a Sir Edward en 1961 y en el mismo año donó 98 hectáreas para la confianza nacional. </a:t>
            </a:r>
          </a:p>
        </p:txBody>
      </p:sp>
    </p:spTree>
    <p:extLst>
      <p:ext uri="{BB962C8B-B14F-4D97-AF65-F5344CB8AC3E}">
        <p14:creationId xmlns:p14="http://schemas.microsoft.com/office/powerpoint/2010/main" val="422015411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7361036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3175793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4286"/>
            <a:ext cx="9144000" cy="6727081"/>
          </a:xfrm>
          <a:prstGeom prst="rect">
            <a:avLst/>
          </a:prstGeom>
        </p:spPr>
      </p:pic>
    </p:spTree>
    <p:extLst>
      <p:ext uri="{BB962C8B-B14F-4D97-AF65-F5344CB8AC3E}">
        <p14:creationId xmlns:p14="http://schemas.microsoft.com/office/powerpoint/2010/main" val="125270895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71400"/>
            <a:ext cx="9144000" cy="7029400"/>
          </a:xfrm>
          <a:prstGeom prst="rect">
            <a:avLst/>
          </a:prstGeom>
        </p:spPr>
      </p:pic>
    </p:spTree>
    <p:extLst>
      <p:ext uri="{BB962C8B-B14F-4D97-AF65-F5344CB8AC3E}">
        <p14:creationId xmlns:p14="http://schemas.microsoft.com/office/powerpoint/2010/main" val="414421970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59432"/>
            <a:ext cx="4572000" cy="3888432"/>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24758" y="0"/>
            <a:ext cx="4519241" cy="3429000"/>
          </a:xfrm>
          <a:prstGeom prst="rect">
            <a:avLst/>
          </a:prstGeom>
        </p:spPr>
      </p:pic>
      <p:pic>
        <p:nvPicPr>
          <p:cNvPr id="4" name="3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71999" y="3429000"/>
            <a:ext cx="4571999" cy="3371850"/>
          </a:xfrm>
          <a:prstGeom prst="rect">
            <a:avLst/>
          </a:prstGeom>
        </p:spPr>
      </p:pic>
      <p:pic>
        <p:nvPicPr>
          <p:cNvPr id="5" name="4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3429000"/>
            <a:ext cx="4624758" cy="3371850"/>
          </a:xfrm>
          <a:prstGeom prst="rect">
            <a:avLst/>
          </a:prstGeom>
        </p:spPr>
      </p:pic>
    </p:spTree>
    <p:extLst>
      <p:ext uri="{BB962C8B-B14F-4D97-AF65-F5344CB8AC3E}">
        <p14:creationId xmlns:p14="http://schemas.microsoft.com/office/powerpoint/2010/main" val="151328167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5055078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186803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5883191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2809957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97261417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0098"/>
            <a:ext cx="5000625" cy="6667500"/>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63988" y="26863"/>
            <a:ext cx="4556284" cy="6858000"/>
          </a:xfrm>
          <a:prstGeom prst="rect">
            <a:avLst/>
          </a:prstGeom>
        </p:spPr>
      </p:pic>
    </p:spTree>
    <p:extLst>
      <p:ext uri="{BB962C8B-B14F-4D97-AF65-F5344CB8AC3E}">
        <p14:creationId xmlns:p14="http://schemas.microsoft.com/office/powerpoint/2010/main" val="40753041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72000" cy="3429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3429000"/>
            <a:ext cx="4572000" cy="342900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2000" y="0"/>
            <a:ext cx="4572000" cy="3429000"/>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72000" y="3429000"/>
            <a:ext cx="4572000" cy="3428999"/>
          </a:xfrm>
          <a:prstGeom prst="rect">
            <a:avLst/>
          </a:prstGeom>
        </p:spPr>
      </p:pic>
    </p:spTree>
    <p:extLst>
      <p:ext uri="{BB962C8B-B14F-4D97-AF65-F5344CB8AC3E}">
        <p14:creationId xmlns:p14="http://schemas.microsoft.com/office/powerpoint/2010/main" val="400503411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741"/>
          <a:stretch/>
        </p:blipFill>
        <p:spPr>
          <a:xfrm>
            <a:off x="0" y="0"/>
            <a:ext cx="9144000" cy="6858000"/>
          </a:xfrm>
          <a:prstGeom prst="rect">
            <a:avLst/>
          </a:prstGeom>
        </p:spPr>
      </p:pic>
    </p:spTree>
    <p:extLst>
      <p:ext uri="{BB962C8B-B14F-4D97-AF65-F5344CB8AC3E}">
        <p14:creationId xmlns:p14="http://schemas.microsoft.com/office/powerpoint/2010/main" val="37601546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000"/>
          <a:stretch/>
        </p:blipFill>
        <p:spPr>
          <a:xfrm>
            <a:off x="0" y="0"/>
            <a:ext cx="9144000" cy="6858000"/>
          </a:xfrm>
          <a:prstGeom prst="rect">
            <a:avLst/>
          </a:prstGeom>
        </p:spPr>
      </p:pic>
    </p:spTree>
    <p:extLst>
      <p:ext uri="{BB962C8B-B14F-4D97-AF65-F5344CB8AC3E}">
        <p14:creationId xmlns:p14="http://schemas.microsoft.com/office/powerpoint/2010/main" val="61315844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344"/>
          <a:stretch/>
        </p:blipFill>
        <p:spPr>
          <a:xfrm>
            <a:off x="0" y="0"/>
            <a:ext cx="9144000" cy="6858000"/>
          </a:xfrm>
          <a:prstGeom prst="rect">
            <a:avLst/>
          </a:prstGeom>
        </p:spPr>
      </p:pic>
    </p:spTree>
    <p:extLst>
      <p:ext uri="{BB962C8B-B14F-4D97-AF65-F5344CB8AC3E}">
        <p14:creationId xmlns:p14="http://schemas.microsoft.com/office/powerpoint/2010/main" val="312633834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5204498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03329852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22276"/>
            <a:ext cx="4499992" cy="3429001"/>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l="1" r="2946"/>
          <a:stretch/>
        </p:blipFill>
        <p:spPr>
          <a:xfrm>
            <a:off x="4607496" y="-22274"/>
            <a:ext cx="4536504" cy="3428999"/>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7227" y="3406725"/>
            <a:ext cx="5715000" cy="3430687"/>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832227" y="3406726"/>
            <a:ext cx="3311773" cy="3430686"/>
          </a:xfrm>
          <a:prstGeom prst="rect">
            <a:avLst/>
          </a:prstGeom>
        </p:spPr>
      </p:pic>
    </p:spTree>
    <p:extLst>
      <p:ext uri="{BB962C8B-B14F-4D97-AF65-F5344CB8AC3E}">
        <p14:creationId xmlns:p14="http://schemas.microsoft.com/office/powerpoint/2010/main" val="370013401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Trerice Gardens.</a:t>
            </a:r>
          </a:p>
        </p:txBody>
      </p:sp>
      <p:sp>
        <p:nvSpPr>
          <p:cNvPr id="3" name="2 Marcador de contenido"/>
          <p:cNvSpPr>
            <a:spLocks noGrp="1"/>
          </p:cNvSpPr>
          <p:nvPr>
            <p:ph sz="quarter" idx="1"/>
          </p:nvPr>
        </p:nvSpPr>
        <p:spPr>
          <a:xfrm>
            <a:off x="457200" y="1600200"/>
            <a:ext cx="7643192" cy="4873752"/>
          </a:xfrm>
        </p:spPr>
        <p:txBody>
          <a:bodyPr>
            <a:normAutofit/>
          </a:bodyPr>
          <a:lstStyle/>
          <a:p>
            <a:r>
              <a:rPr lang="es-ES" dirty="0"/>
              <a:t>Trerice es una casa señorial  isabelina , situada en Kestle Molino cerca de Newquay , Cornualles , Inglaterra, Reino Unido </a:t>
            </a:r>
          </a:p>
          <a:p>
            <a:r>
              <a:rPr lang="es-ES" dirty="0"/>
              <a:t> El edificio cuenta con una gama principal con orientación sur-este de 'E' de planta contigua una gama suroeste contiene dos fases anteriores. </a:t>
            </a:r>
          </a:p>
          <a:p>
            <a:r>
              <a:rPr lang="es-ES" dirty="0"/>
              <a:t>Fase I consistió en una casa torre con bloques bajo noroeste. </a:t>
            </a:r>
          </a:p>
          <a:p>
            <a:r>
              <a:rPr lang="es-ES" dirty="0"/>
              <a:t>Esto se extendió a principios del siglo XVI probablemente por ' Jack de Tilbury ', para incluir un rango de 2 plantas en el sur-este de la torre antes, juntos ahora  forman el ala sur voluminosa. </a:t>
            </a:r>
          </a:p>
        </p:txBody>
      </p:sp>
    </p:spTree>
    <p:extLst>
      <p:ext uri="{BB962C8B-B14F-4D97-AF65-F5344CB8AC3E}">
        <p14:creationId xmlns:p14="http://schemas.microsoft.com/office/powerpoint/2010/main" val="23313063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 Sir John IV Arundell , alto sheriff de Cornwall y el padre-en-ley de Sir Richard Carew , el historiador, añadió la cadena principal del E-plan de circa 1570-1573.</a:t>
            </a:r>
          </a:p>
          <a:p>
            <a:r>
              <a:rPr lang="es-ES" dirty="0"/>
              <a:t>La casa, junto con su jardín que rodea, es propiedad de la National Trust .</a:t>
            </a:r>
          </a:p>
          <a:p>
            <a:r>
              <a:rPr lang="es-ES" dirty="0"/>
              <a:t>El jardín cuenta con un huerto con variedades antiguas de árboles frutales.</a:t>
            </a:r>
          </a:p>
          <a:p>
            <a:endParaRPr lang="es-ES" dirty="0"/>
          </a:p>
        </p:txBody>
      </p:sp>
    </p:spTree>
    <p:extLst>
      <p:ext uri="{BB962C8B-B14F-4D97-AF65-F5344CB8AC3E}">
        <p14:creationId xmlns:p14="http://schemas.microsoft.com/office/powerpoint/2010/main" val="302593700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62912704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11720203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576"/>
            <a:ext cx="4572000" cy="3933825"/>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946401"/>
            <a:ext cx="4716016" cy="2911599"/>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2000" y="1"/>
            <a:ext cx="4571999" cy="3946400"/>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16016" y="3946402"/>
            <a:ext cx="4427983" cy="2911598"/>
          </a:xfrm>
          <a:prstGeom prst="rect">
            <a:avLst/>
          </a:prstGeom>
        </p:spPr>
      </p:pic>
    </p:spTree>
    <p:extLst>
      <p:ext uri="{BB962C8B-B14F-4D97-AF65-F5344CB8AC3E}">
        <p14:creationId xmlns:p14="http://schemas.microsoft.com/office/powerpoint/2010/main" val="72222480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4317917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6157957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2928366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7764781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252520" cy="6957392"/>
          </a:xfrm>
          <a:prstGeom prst="rect">
            <a:avLst/>
          </a:prstGeom>
        </p:spPr>
      </p:pic>
    </p:spTree>
    <p:extLst>
      <p:ext uri="{BB962C8B-B14F-4D97-AF65-F5344CB8AC3E}">
        <p14:creationId xmlns:p14="http://schemas.microsoft.com/office/powerpoint/2010/main" val="121903239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69718" cy="3501007"/>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69718" y="0"/>
            <a:ext cx="4574282" cy="3501007"/>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409553"/>
            <a:ext cx="4572000" cy="3429000"/>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72000" y="3409553"/>
            <a:ext cx="4572000" cy="3429000"/>
          </a:xfrm>
          <a:prstGeom prst="rect">
            <a:avLst/>
          </a:prstGeom>
        </p:spPr>
      </p:pic>
    </p:spTree>
    <p:extLst>
      <p:ext uri="{BB962C8B-B14F-4D97-AF65-F5344CB8AC3E}">
        <p14:creationId xmlns:p14="http://schemas.microsoft.com/office/powerpoint/2010/main" val="16814467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344698718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0" y="0"/>
            <a:ext cx="3810000" cy="3501008"/>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8573"/>
            <a:ext cx="5334000" cy="3472435"/>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76800" y="3501008"/>
            <a:ext cx="4267200" cy="3330699"/>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3501008"/>
            <a:ext cx="4876800" cy="3330699"/>
          </a:xfrm>
          <a:prstGeom prst="rect">
            <a:avLst/>
          </a:prstGeom>
        </p:spPr>
      </p:pic>
    </p:spTree>
    <p:extLst>
      <p:ext uri="{BB962C8B-B14F-4D97-AF65-F5344CB8AC3E}">
        <p14:creationId xmlns:p14="http://schemas.microsoft.com/office/powerpoint/2010/main" val="327056884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399467978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l="3437" t="3879" r="2500" b="4409"/>
          <a:stretch/>
        </p:blipFill>
        <p:spPr>
          <a:xfrm>
            <a:off x="0" y="0"/>
            <a:ext cx="4457699" cy="3501007"/>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57700" y="0"/>
            <a:ext cx="4686300" cy="3501007"/>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 y="3501007"/>
            <a:ext cx="4457699" cy="3356993"/>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55976" y="3501008"/>
            <a:ext cx="4788024" cy="3356992"/>
          </a:xfrm>
          <a:prstGeom prst="rect">
            <a:avLst/>
          </a:prstGeom>
        </p:spPr>
      </p:pic>
    </p:spTree>
    <p:extLst>
      <p:ext uri="{BB962C8B-B14F-4D97-AF65-F5344CB8AC3E}">
        <p14:creationId xmlns:p14="http://schemas.microsoft.com/office/powerpoint/2010/main" val="24976929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859" y="0"/>
            <a:ext cx="9108281" cy="6858000"/>
          </a:xfrm>
          <a:prstGeom prst="rect">
            <a:avLst/>
          </a:prstGeom>
        </p:spPr>
      </p:pic>
    </p:spTree>
    <p:extLst>
      <p:ext uri="{BB962C8B-B14F-4D97-AF65-F5344CB8AC3E}">
        <p14:creationId xmlns:p14="http://schemas.microsoft.com/office/powerpoint/2010/main" val="343194679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66675"/>
            <a:ext cx="9144000" cy="6724650"/>
          </a:xfrm>
          <a:prstGeom prst="rect">
            <a:avLst/>
          </a:prstGeom>
        </p:spPr>
      </p:pic>
    </p:spTree>
    <p:extLst>
      <p:ext uri="{BB962C8B-B14F-4D97-AF65-F5344CB8AC3E}">
        <p14:creationId xmlns:p14="http://schemas.microsoft.com/office/powerpoint/2010/main" val="24719103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3483260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8400610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1340245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142833348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7047762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859" y="0"/>
            <a:ext cx="9108281" cy="6858000"/>
          </a:xfrm>
          <a:prstGeom prst="rect">
            <a:avLst/>
          </a:prstGeom>
        </p:spPr>
      </p:pic>
    </p:spTree>
    <p:extLst>
      <p:ext uri="{BB962C8B-B14F-4D97-AF65-F5344CB8AC3E}">
        <p14:creationId xmlns:p14="http://schemas.microsoft.com/office/powerpoint/2010/main" val="68977577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s-ES_tradnl" dirty="0">
                <a:solidFill>
                  <a:schemeClr val="tx2">
                    <a:lumMod val="90000"/>
                  </a:schemeClr>
                </a:solidFill>
              </a:rPr>
              <a:t>ABBEY TRESCO</a:t>
            </a:r>
          </a:p>
        </p:txBody>
      </p:sp>
      <p:sp>
        <p:nvSpPr>
          <p:cNvPr id="260099" name="Rectangle 3"/>
          <p:cNvSpPr>
            <a:spLocks noGrp="1" noChangeArrowheads="1"/>
          </p:cNvSpPr>
          <p:nvPr>
            <p:ph sz="quarter" idx="1"/>
          </p:nvPr>
        </p:nvSpPr>
        <p:spPr/>
        <p:txBody>
          <a:bodyPr>
            <a:normAutofit/>
          </a:bodyPr>
          <a:lstStyle/>
          <a:p>
            <a:pPr marL="274320" indent="-274320" eaLnBrk="1" fontAlgn="auto" hangingPunct="1">
              <a:lnSpc>
                <a:spcPct val="80000"/>
              </a:lnSpc>
              <a:spcBef>
                <a:spcPts val="580"/>
              </a:spcBef>
              <a:spcAft>
                <a:spcPts val="0"/>
              </a:spcAft>
              <a:buFont typeface="Wingdings 2"/>
              <a:buChar char=""/>
              <a:defRPr/>
            </a:pPr>
            <a:r>
              <a:rPr lang="es-ES_tradnl" dirty="0"/>
              <a:t>Los jardines de la Abadía de Tresco se encuentran en el archipiélago de las islas Sorlongas ( islas Sicily ).Cornwall. Inglaterra.</a:t>
            </a:r>
          </a:p>
          <a:p>
            <a:pPr marL="274320" indent="-274320" eaLnBrk="1" fontAlgn="auto" hangingPunct="1">
              <a:lnSpc>
                <a:spcPct val="80000"/>
              </a:lnSpc>
              <a:spcBef>
                <a:spcPts val="580"/>
              </a:spcBef>
              <a:spcAft>
                <a:spcPts val="0"/>
              </a:spcAft>
              <a:buFont typeface="Wingdings 2"/>
              <a:buChar char=""/>
              <a:defRPr/>
            </a:pPr>
            <a:r>
              <a:rPr lang="es-ES_tradnl" dirty="0"/>
              <a:t>Es un jardín de 25 has. creadas por el propietario de la isla en el siglo XIX, Augustus Smith.</a:t>
            </a:r>
          </a:p>
          <a:p>
            <a:pPr marL="274320" indent="-274320" eaLnBrk="1" fontAlgn="auto" hangingPunct="1">
              <a:lnSpc>
                <a:spcPct val="80000"/>
              </a:lnSpc>
              <a:spcBef>
                <a:spcPts val="580"/>
              </a:spcBef>
              <a:spcAft>
                <a:spcPts val="0"/>
              </a:spcAft>
              <a:buFont typeface="Wingdings 2"/>
              <a:buChar char=""/>
              <a:defRPr/>
            </a:pPr>
            <a:r>
              <a:rPr lang="es-ES_tradnl" dirty="0"/>
              <a:t>El jardín alberga una colección de plantas exóticas procedentes de todo el mundo, favorecido por un clima templado suave y por la protección de los vientos y los altos muros de la Abadía</a:t>
            </a:r>
            <a:r>
              <a:rPr lang="es-ES_tradnl" sz="3200" b="1" dirty="0"/>
              <a:t>.</a:t>
            </a:r>
          </a:p>
          <a:p>
            <a:pPr marL="274320" indent="-274320" eaLnBrk="1" fontAlgn="auto" hangingPunct="1">
              <a:lnSpc>
                <a:spcPct val="80000"/>
              </a:lnSpc>
              <a:spcBef>
                <a:spcPts val="580"/>
              </a:spcBef>
              <a:spcAft>
                <a:spcPts val="0"/>
              </a:spcAft>
              <a:buFont typeface="Wingdings 2"/>
              <a:buChar char=""/>
              <a:defRPr/>
            </a:pPr>
            <a:endParaRPr lang="es-ES_tradnl" sz="2800" b="1" dirty="0">
              <a:solidFill>
                <a:schemeClr val="hlink"/>
              </a:solidFill>
            </a:endParaRPr>
          </a:p>
        </p:txBody>
      </p:sp>
    </p:spTree>
    <p:extLst>
      <p:ext uri="{BB962C8B-B14F-4D97-AF65-F5344CB8AC3E}">
        <p14:creationId xmlns:p14="http://schemas.microsoft.com/office/powerpoint/2010/main" val="58916540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6" descr="Abbey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0988" y="-228600"/>
            <a:ext cx="9705976" cy="7545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943133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3" descr="Abbey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0988" y="-228600"/>
            <a:ext cx="9705976"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1430484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3" descr="Abbey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2988219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Abbey Gardens Tresc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0038" y="-228600"/>
            <a:ext cx="9744076"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680181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Abbey Gardens Tresc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0038" y="-228600"/>
            <a:ext cx="9744076"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1739044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Abbey Gardens Tresc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0038" y="-228600"/>
            <a:ext cx="9744076"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398526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Abbey Gardens Tresc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0038" y="-228600"/>
            <a:ext cx="9744076"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1673027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Abbey Gardens Tresc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7611460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Abbey Gardens Tresc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89590298"/>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3" descr="Abbey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981335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Abbey Gardens Tresc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984694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3" descr="Abbey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894654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Abbey Gardens Tresc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975" y="-242888"/>
            <a:ext cx="5486400" cy="7315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3" name="Picture 3" descr="Abbey Garden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3438" y="-242888"/>
            <a:ext cx="5199062" cy="7315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445996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Abbey Gardens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334413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Abbey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4176984"/>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Abbey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9891965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Abbey Gardens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0988" y="-228600"/>
            <a:ext cx="9705976"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2422270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142</TotalTime>
  <Words>1613</Words>
  <Application>Microsoft Office PowerPoint</Application>
  <PresentationFormat>Presentación en pantalla (4:3)</PresentationFormat>
  <Paragraphs>241</Paragraphs>
  <Slides>113</Slides>
  <Notes>98</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113</vt:i4>
      </vt:variant>
    </vt:vector>
  </HeadingPairs>
  <TitlesOfParts>
    <vt:vector size="119" baseType="lpstr">
      <vt:lpstr>Arial</vt:lpstr>
      <vt:lpstr>Calibri</vt:lpstr>
      <vt:lpstr>Century Schoolbook</vt:lpstr>
      <vt:lpstr>Wingdings</vt:lpstr>
      <vt:lpstr>Wingdings 2</vt:lpstr>
      <vt:lpstr>1_Default Theme</vt:lpstr>
      <vt:lpstr>EUROPA.-LA VUELTA AL MUNDO EN 885   INGLESES. Trenance -Trentham -Trengwainton .-Trerice.-ABBEY TRESCO </vt:lpstr>
      <vt:lpstr>Trenance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Trentham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Trengwainton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Trerice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ABBEY TRESCO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385 JARDINES.- JARDINES INGLESES.-</dc:title>
  <dc:creator>Josep</dc:creator>
  <cp:lastModifiedBy>Usuario</cp:lastModifiedBy>
  <cp:revision>15</cp:revision>
  <dcterms:created xsi:type="dcterms:W3CDTF">2015-01-16T16:13:28Z</dcterms:created>
  <dcterms:modified xsi:type="dcterms:W3CDTF">2018-03-07T08:45:11Z</dcterms:modified>
</cp:coreProperties>
</file>