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6"/>
  </p:notesMasterIdLst>
  <p:sldIdLst>
    <p:sldId id="256" r:id="rId2"/>
    <p:sldId id="257" r:id="rId3"/>
    <p:sldId id="367" r:id="rId4"/>
    <p:sldId id="368" r:id="rId5"/>
    <p:sldId id="369" r:id="rId6"/>
    <p:sldId id="370" r:id="rId7"/>
    <p:sldId id="264" r:id="rId8"/>
    <p:sldId id="267" r:id="rId9"/>
    <p:sldId id="291" r:id="rId10"/>
    <p:sldId id="277" r:id="rId11"/>
    <p:sldId id="292" r:id="rId12"/>
    <p:sldId id="276" r:id="rId13"/>
    <p:sldId id="271" r:id="rId14"/>
    <p:sldId id="272" r:id="rId15"/>
    <p:sldId id="300" r:id="rId16"/>
    <p:sldId id="258" r:id="rId17"/>
    <p:sldId id="259" r:id="rId18"/>
    <p:sldId id="260" r:id="rId19"/>
    <p:sldId id="261" r:id="rId20"/>
    <p:sldId id="265" r:id="rId21"/>
    <p:sldId id="266" r:id="rId22"/>
    <p:sldId id="268" r:id="rId23"/>
    <p:sldId id="269" r:id="rId24"/>
    <p:sldId id="270" r:id="rId25"/>
    <p:sldId id="273" r:id="rId26"/>
    <p:sldId id="297" r:id="rId27"/>
    <p:sldId id="274" r:id="rId28"/>
    <p:sldId id="301" r:id="rId29"/>
    <p:sldId id="275" r:id="rId30"/>
    <p:sldId id="279" r:id="rId31"/>
    <p:sldId id="287" r:id="rId32"/>
    <p:sldId id="294" r:id="rId33"/>
    <p:sldId id="263" r:id="rId34"/>
    <p:sldId id="288" r:id="rId35"/>
    <p:sldId id="278" r:id="rId36"/>
    <p:sldId id="280" r:id="rId37"/>
    <p:sldId id="281" r:id="rId38"/>
    <p:sldId id="284" r:id="rId39"/>
    <p:sldId id="285" r:id="rId40"/>
    <p:sldId id="289" r:id="rId41"/>
    <p:sldId id="293" r:id="rId42"/>
    <p:sldId id="295" r:id="rId43"/>
    <p:sldId id="296" r:id="rId44"/>
    <p:sldId id="298" r:id="rId45"/>
    <p:sldId id="299" r:id="rId46"/>
    <p:sldId id="302" r:id="rId47"/>
    <p:sldId id="303" r:id="rId48"/>
    <p:sldId id="290" r:id="rId49"/>
    <p:sldId id="304" r:id="rId50"/>
    <p:sldId id="305" r:id="rId51"/>
    <p:sldId id="373" r:id="rId52"/>
    <p:sldId id="371" r:id="rId53"/>
    <p:sldId id="372" r:id="rId54"/>
    <p:sldId id="374" r:id="rId55"/>
    <p:sldId id="375" r:id="rId56"/>
    <p:sldId id="376" r:id="rId57"/>
    <p:sldId id="377" r:id="rId58"/>
    <p:sldId id="378" r:id="rId59"/>
    <p:sldId id="306" r:id="rId60"/>
    <p:sldId id="332" r:id="rId61"/>
    <p:sldId id="309" r:id="rId62"/>
    <p:sldId id="322" r:id="rId63"/>
    <p:sldId id="307" r:id="rId64"/>
    <p:sldId id="308" r:id="rId65"/>
    <p:sldId id="310" r:id="rId66"/>
    <p:sldId id="311" r:id="rId67"/>
    <p:sldId id="312" r:id="rId68"/>
    <p:sldId id="313" r:id="rId69"/>
    <p:sldId id="314" r:id="rId70"/>
    <p:sldId id="315" r:id="rId71"/>
    <p:sldId id="317" r:id="rId72"/>
    <p:sldId id="318" r:id="rId73"/>
    <p:sldId id="320" r:id="rId74"/>
    <p:sldId id="321" r:id="rId75"/>
    <p:sldId id="324" r:id="rId76"/>
    <p:sldId id="325" r:id="rId77"/>
    <p:sldId id="326" r:id="rId78"/>
    <p:sldId id="327" r:id="rId79"/>
    <p:sldId id="329" r:id="rId80"/>
    <p:sldId id="330" r:id="rId81"/>
    <p:sldId id="336" r:id="rId82"/>
    <p:sldId id="338" r:id="rId83"/>
    <p:sldId id="339" r:id="rId84"/>
    <p:sldId id="340" r:id="rId85"/>
    <p:sldId id="341" r:id="rId86"/>
    <p:sldId id="342" r:id="rId87"/>
    <p:sldId id="343" r:id="rId88"/>
    <p:sldId id="344" r:id="rId89"/>
    <p:sldId id="346" r:id="rId90"/>
    <p:sldId id="347" r:id="rId91"/>
    <p:sldId id="349" r:id="rId92"/>
    <p:sldId id="350" r:id="rId93"/>
    <p:sldId id="352" r:id="rId94"/>
    <p:sldId id="353" r:id="rId95"/>
    <p:sldId id="356" r:id="rId96"/>
    <p:sldId id="360" r:id="rId97"/>
    <p:sldId id="331" r:id="rId98"/>
    <p:sldId id="335" r:id="rId99"/>
    <p:sldId id="348" r:id="rId100"/>
    <p:sldId id="354" r:id="rId101"/>
    <p:sldId id="389" r:id="rId102"/>
    <p:sldId id="390" r:id="rId103"/>
    <p:sldId id="355" r:id="rId104"/>
    <p:sldId id="391" r:id="rId105"/>
    <p:sldId id="392" r:id="rId106"/>
    <p:sldId id="357" r:id="rId107"/>
    <p:sldId id="358" r:id="rId108"/>
    <p:sldId id="380" r:id="rId109"/>
    <p:sldId id="386" r:id="rId110"/>
    <p:sldId id="359" r:id="rId111"/>
    <p:sldId id="365" r:id="rId112"/>
    <p:sldId id="379" r:id="rId113"/>
    <p:sldId id="328" r:id="rId114"/>
    <p:sldId id="361" r:id="rId115"/>
    <p:sldId id="362" r:id="rId116"/>
    <p:sldId id="363" r:id="rId117"/>
    <p:sldId id="364" r:id="rId118"/>
    <p:sldId id="383" r:id="rId119"/>
    <p:sldId id="366" r:id="rId120"/>
    <p:sldId id="382" r:id="rId121"/>
    <p:sldId id="385" r:id="rId122"/>
    <p:sldId id="387" r:id="rId123"/>
    <p:sldId id="388" r:id="rId124"/>
    <p:sldId id="393"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D0D456-71E5-4CE9-AABD-779AD6A1C846}"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8E4281-AE3F-4728-9FB4-EDE70FC26004}" type="slidenum">
              <a:rPr lang="es-ES" smtClean="0"/>
              <a:t>‹Nº›</a:t>
            </a:fld>
            <a:endParaRPr lang="es-ES" dirty="0"/>
          </a:p>
        </p:txBody>
      </p:sp>
    </p:spTree>
    <p:extLst>
      <p:ext uri="{BB962C8B-B14F-4D97-AF65-F5344CB8AC3E}">
        <p14:creationId xmlns:p14="http://schemas.microsoft.com/office/powerpoint/2010/main" val="1578533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2</a:t>
            </a:fld>
            <a:endParaRPr lang="es-ES" dirty="0"/>
          </a:p>
        </p:txBody>
      </p:sp>
    </p:spTree>
    <p:extLst>
      <p:ext uri="{BB962C8B-B14F-4D97-AF65-F5344CB8AC3E}">
        <p14:creationId xmlns:p14="http://schemas.microsoft.com/office/powerpoint/2010/main" val="692136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7</a:t>
            </a:fld>
            <a:endParaRPr lang="es-ES" dirty="0"/>
          </a:p>
        </p:txBody>
      </p:sp>
    </p:spTree>
    <p:extLst>
      <p:ext uri="{BB962C8B-B14F-4D97-AF65-F5344CB8AC3E}">
        <p14:creationId xmlns:p14="http://schemas.microsoft.com/office/powerpoint/2010/main" val="3499102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8</a:t>
            </a:fld>
            <a:endParaRPr lang="es-ES" dirty="0"/>
          </a:p>
        </p:txBody>
      </p:sp>
    </p:spTree>
    <p:extLst>
      <p:ext uri="{BB962C8B-B14F-4D97-AF65-F5344CB8AC3E}">
        <p14:creationId xmlns:p14="http://schemas.microsoft.com/office/powerpoint/2010/main" val="2590689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9</a:t>
            </a:fld>
            <a:endParaRPr lang="es-ES" dirty="0"/>
          </a:p>
        </p:txBody>
      </p:sp>
    </p:spTree>
    <p:extLst>
      <p:ext uri="{BB962C8B-B14F-4D97-AF65-F5344CB8AC3E}">
        <p14:creationId xmlns:p14="http://schemas.microsoft.com/office/powerpoint/2010/main" val="880115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10</a:t>
            </a:fld>
            <a:endParaRPr lang="es-ES" dirty="0"/>
          </a:p>
        </p:txBody>
      </p:sp>
    </p:spTree>
    <p:extLst>
      <p:ext uri="{BB962C8B-B14F-4D97-AF65-F5344CB8AC3E}">
        <p14:creationId xmlns:p14="http://schemas.microsoft.com/office/powerpoint/2010/main" val="32670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11</a:t>
            </a:fld>
            <a:endParaRPr lang="es-ES" dirty="0"/>
          </a:p>
        </p:txBody>
      </p:sp>
    </p:spTree>
    <p:extLst>
      <p:ext uri="{BB962C8B-B14F-4D97-AF65-F5344CB8AC3E}">
        <p14:creationId xmlns:p14="http://schemas.microsoft.com/office/powerpoint/2010/main" val="2774049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12</a:t>
            </a:fld>
            <a:endParaRPr lang="es-ES" dirty="0"/>
          </a:p>
        </p:txBody>
      </p:sp>
    </p:spTree>
    <p:extLst>
      <p:ext uri="{BB962C8B-B14F-4D97-AF65-F5344CB8AC3E}">
        <p14:creationId xmlns:p14="http://schemas.microsoft.com/office/powerpoint/2010/main" val="4115182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13</a:t>
            </a:fld>
            <a:endParaRPr lang="es-ES" dirty="0"/>
          </a:p>
        </p:txBody>
      </p:sp>
    </p:spTree>
    <p:extLst>
      <p:ext uri="{BB962C8B-B14F-4D97-AF65-F5344CB8AC3E}">
        <p14:creationId xmlns:p14="http://schemas.microsoft.com/office/powerpoint/2010/main" val="1468562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14</a:t>
            </a:fld>
            <a:endParaRPr lang="es-ES" dirty="0"/>
          </a:p>
        </p:txBody>
      </p:sp>
    </p:spTree>
    <p:extLst>
      <p:ext uri="{BB962C8B-B14F-4D97-AF65-F5344CB8AC3E}">
        <p14:creationId xmlns:p14="http://schemas.microsoft.com/office/powerpoint/2010/main" val="3596622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15</a:t>
            </a:fld>
            <a:endParaRPr lang="es-ES" dirty="0"/>
          </a:p>
        </p:txBody>
      </p:sp>
    </p:spTree>
    <p:extLst>
      <p:ext uri="{BB962C8B-B14F-4D97-AF65-F5344CB8AC3E}">
        <p14:creationId xmlns:p14="http://schemas.microsoft.com/office/powerpoint/2010/main" val="1124280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Plantes de Nantes</a:t>
            </a:r>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16</a:t>
            </a:fld>
            <a:endParaRPr lang="es-ES" dirty="0"/>
          </a:p>
        </p:txBody>
      </p:sp>
    </p:spTree>
    <p:extLst>
      <p:ext uri="{BB962C8B-B14F-4D97-AF65-F5344CB8AC3E}">
        <p14:creationId xmlns:p14="http://schemas.microsoft.com/office/powerpoint/2010/main" val="1276774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Nantes.-Coquelicots d'Islande</a:t>
            </a:r>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17</a:t>
            </a:fld>
            <a:endParaRPr lang="es-ES" dirty="0"/>
          </a:p>
        </p:txBody>
      </p:sp>
    </p:spTree>
    <p:extLst>
      <p:ext uri="{BB962C8B-B14F-4D97-AF65-F5344CB8AC3E}">
        <p14:creationId xmlns:p14="http://schemas.microsoft.com/office/powerpoint/2010/main" val="3510232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18</a:t>
            </a:fld>
            <a:endParaRPr lang="es-ES" dirty="0"/>
          </a:p>
        </p:txBody>
      </p:sp>
    </p:spTree>
    <p:extLst>
      <p:ext uri="{BB962C8B-B14F-4D97-AF65-F5344CB8AC3E}">
        <p14:creationId xmlns:p14="http://schemas.microsoft.com/office/powerpoint/2010/main" val="90420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Nantes.-Coquelicots d'Islande</a:t>
            </a:r>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19</a:t>
            </a:fld>
            <a:endParaRPr lang="es-ES" dirty="0"/>
          </a:p>
        </p:txBody>
      </p:sp>
    </p:spTree>
    <p:extLst>
      <p:ext uri="{BB962C8B-B14F-4D97-AF65-F5344CB8AC3E}">
        <p14:creationId xmlns:p14="http://schemas.microsoft.com/office/powerpoint/2010/main" val="3503054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20</a:t>
            </a:fld>
            <a:endParaRPr lang="es-ES" dirty="0"/>
          </a:p>
        </p:txBody>
      </p:sp>
    </p:spTree>
    <p:extLst>
      <p:ext uri="{BB962C8B-B14F-4D97-AF65-F5344CB8AC3E}">
        <p14:creationId xmlns:p14="http://schemas.microsoft.com/office/powerpoint/2010/main" val="2411035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21</a:t>
            </a:fld>
            <a:endParaRPr lang="es-ES" dirty="0"/>
          </a:p>
        </p:txBody>
      </p:sp>
    </p:spTree>
    <p:extLst>
      <p:ext uri="{BB962C8B-B14F-4D97-AF65-F5344CB8AC3E}">
        <p14:creationId xmlns:p14="http://schemas.microsoft.com/office/powerpoint/2010/main" val="757099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22</a:t>
            </a:fld>
            <a:endParaRPr lang="es-ES" dirty="0"/>
          </a:p>
        </p:txBody>
      </p:sp>
    </p:spTree>
    <p:extLst>
      <p:ext uri="{BB962C8B-B14F-4D97-AF65-F5344CB8AC3E}">
        <p14:creationId xmlns:p14="http://schemas.microsoft.com/office/powerpoint/2010/main" val="562846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23</a:t>
            </a:fld>
            <a:endParaRPr lang="es-ES" dirty="0"/>
          </a:p>
        </p:txBody>
      </p:sp>
    </p:spTree>
    <p:extLst>
      <p:ext uri="{BB962C8B-B14F-4D97-AF65-F5344CB8AC3E}">
        <p14:creationId xmlns:p14="http://schemas.microsoft.com/office/powerpoint/2010/main" val="1450279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24</a:t>
            </a:fld>
            <a:endParaRPr lang="es-ES" dirty="0"/>
          </a:p>
        </p:txBody>
      </p:sp>
    </p:spTree>
    <p:extLst>
      <p:ext uri="{BB962C8B-B14F-4D97-AF65-F5344CB8AC3E}">
        <p14:creationId xmlns:p14="http://schemas.microsoft.com/office/powerpoint/2010/main" val="3432152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25</a:t>
            </a:fld>
            <a:endParaRPr lang="es-ES" dirty="0"/>
          </a:p>
        </p:txBody>
      </p:sp>
    </p:spTree>
    <p:extLst>
      <p:ext uri="{BB962C8B-B14F-4D97-AF65-F5344CB8AC3E}">
        <p14:creationId xmlns:p14="http://schemas.microsoft.com/office/powerpoint/2010/main" val="1661461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26</a:t>
            </a:fld>
            <a:endParaRPr lang="es-ES" dirty="0"/>
          </a:p>
        </p:txBody>
      </p:sp>
    </p:spTree>
    <p:extLst>
      <p:ext uri="{BB962C8B-B14F-4D97-AF65-F5344CB8AC3E}">
        <p14:creationId xmlns:p14="http://schemas.microsoft.com/office/powerpoint/2010/main" val="1465142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27</a:t>
            </a:fld>
            <a:endParaRPr lang="es-ES" dirty="0"/>
          </a:p>
        </p:txBody>
      </p:sp>
    </p:spTree>
    <p:extLst>
      <p:ext uri="{BB962C8B-B14F-4D97-AF65-F5344CB8AC3E}">
        <p14:creationId xmlns:p14="http://schemas.microsoft.com/office/powerpoint/2010/main" val="37143921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28</a:t>
            </a:fld>
            <a:endParaRPr lang="es-ES" dirty="0"/>
          </a:p>
        </p:txBody>
      </p:sp>
    </p:spTree>
    <p:extLst>
      <p:ext uri="{BB962C8B-B14F-4D97-AF65-F5344CB8AC3E}">
        <p14:creationId xmlns:p14="http://schemas.microsoft.com/office/powerpoint/2010/main" val="14741033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29</a:t>
            </a:fld>
            <a:endParaRPr lang="es-ES" dirty="0"/>
          </a:p>
        </p:txBody>
      </p:sp>
    </p:spTree>
    <p:extLst>
      <p:ext uri="{BB962C8B-B14F-4D97-AF65-F5344CB8AC3E}">
        <p14:creationId xmlns:p14="http://schemas.microsoft.com/office/powerpoint/2010/main" val="36324265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30</a:t>
            </a:fld>
            <a:endParaRPr lang="es-ES" dirty="0"/>
          </a:p>
        </p:txBody>
      </p:sp>
    </p:spTree>
    <p:extLst>
      <p:ext uri="{BB962C8B-B14F-4D97-AF65-F5344CB8AC3E}">
        <p14:creationId xmlns:p14="http://schemas.microsoft.com/office/powerpoint/2010/main" val="1501018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31</a:t>
            </a:fld>
            <a:endParaRPr lang="es-ES" dirty="0"/>
          </a:p>
        </p:txBody>
      </p:sp>
    </p:spTree>
    <p:extLst>
      <p:ext uri="{BB962C8B-B14F-4D97-AF65-F5344CB8AC3E}">
        <p14:creationId xmlns:p14="http://schemas.microsoft.com/office/powerpoint/2010/main" val="12658946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32</a:t>
            </a:fld>
            <a:endParaRPr lang="es-ES" dirty="0"/>
          </a:p>
        </p:txBody>
      </p:sp>
    </p:spTree>
    <p:extLst>
      <p:ext uri="{BB962C8B-B14F-4D97-AF65-F5344CB8AC3E}">
        <p14:creationId xmlns:p14="http://schemas.microsoft.com/office/powerpoint/2010/main" val="32354789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33</a:t>
            </a:fld>
            <a:endParaRPr lang="es-ES" dirty="0"/>
          </a:p>
        </p:txBody>
      </p:sp>
    </p:spTree>
    <p:extLst>
      <p:ext uri="{BB962C8B-B14F-4D97-AF65-F5344CB8AC3E}">
        <p14:creationId xmlns:p14="http://schemas.microsoft.com/office/powerpoint/2010/main" val="3989430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34</a:t>
            </a:fld>
            <a:endParaRPr lang="es-ES" dirty="0"/>
          </a:p>
        </p:txBody>
      </p:sp>
    </p:spTree>
    <p:extLst>
      <p:ext uri="{BB962C8B-B14F-4D97-AF65-F5344CB8AC3E}">
        <p14:creationId xmlns:p14="http://schemas.microsoft.com/office/powerpoint/2010/main" val="32147765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35</a:t>
            </a:fld>
            <a:endParaRPr lang="es-ES" dirty="0"/>
          </a:p>
        </p:txBody>
      </p:sp>
    </p:spTree>
    <p:extLst>
      <p:ext uri="{BB962C8B-B14F-4D97-AF65-F5344CB8AC3E}">
        <p14:creationId xmlns:p14="http://schemas.microsoft.com/office/powerpoint/2010/main" val="844081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36</a:t>
            </a:fld>
            <a:endParaRPr lang="es-ES" dirty="0"/>
          </a:p>
        </p:txBody>
      </p:sp>
    </p:spTree>
    <p:extLst>
      <p:ext uri="{BB962C8B-B14F-4D97-AF65-F5344CB8AC3E}">
        <p14:creationId xmlns:p14="http://schemas.microsoft.com/office/powerpoint/2010/main" val="4202015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37</a:t>
            </a:fld>
            <a:endParaRPr lang="es-ES" dirty="0"/>
          </a:p>
        </p:txBody>
      </p:sp>
    </p:spTree>
    <p:extLst>
      <p:ext uri="{BB962C8B-B14F-4D97-AF65-F5344CB8AC3E}">
        <p14:creationId xmlns:p14="http://schemas.microsoft.com/office/powerpoint/2010/main" val="757374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38</a:t>
            </a:fld>
            <a:endParaRPr lang="es-ES" dirty="0"/>
          </a:p>
        </p:txBody>
      </p:sp>
    </p:spTree>
    <p:extLst>
      <p:ext uri="{BB962C8B-B14F-4D97-AF65-F5344CB8AC3E}">
        <p14:creationId xmlns:p14="http://schemas.microsoft.com/office/powerpoint/2010/main" val="29477670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39</a:t>
            </a:fld>
            <a:endParaRPr lang="es-ES" dirty="0"/>
          </a:p>
        </p:txBody>
      </p:sp>
    </p:spTree>
    <p:extLst>
      <p:ext uri="{BB962C8B-B14F-4D97-AF65-F5344CB8AC3E}">
        <p14:creationId xmlns:p14="http://schemas.microsoft.com/office/powerpoint/2010/main" val="25345422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40</a:t>
            </a:fld>
            <a:endParaRPr lang="es-ES" dirty="0"/>
          </a:p>
        </p:txBody>
      </p:sp>
    </p:spTree>
    <p:extLst>
      <p:ext uri="{BB962C8B-B14F-4D97-AF65-F5344CB8AC3E}">
        <p14:creationId xmlns:p14="http://schemas.microsoft.com/office/powerpoint/2010/main" val="4031810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41</a:t>
            </a:fld>
            <a:endParaRPr lang="es-ES" dirty="0"/>
          </a:p>
        </p:txBody>
      </p:sp>
    </p:spTree>
    <p:extLst>
      <p:ext uri="{BB962C8B-B14F-4D97-AF65-F5344CB8AC3E}">
        <p14:creationId xmlns:p14="http://schemas.microsoft.com/office/powerpoint/2010/main" val="33933269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42</a:t>
            </a:fld>
            <a:endParaRPr lang="es-ES" dirty="0"/>
          </a:p>
        </p:txBody>
      </p:sp>
    </p:spTree>
    <p:extLst>
      <p:ext uri="{BB962C8B-B14F-4D97-AF65-F5344CB8AC3E}">
        <p14:creationId xmlns:p14="http://schemas.microsoft.com/office/powerpoint/2010/main" val="10047988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43</a:t>
            </a:fld>
            <a:endParaRPr lang="es-ES" dirty="0"/>
          </a:p>
        </p:txBody>
      </p:sp>
    </p:spTree>
    <p:extLst>
      <p:ext uri="{BB962C8B-B14F-4D97-AF65-F5344CB8AC3E}">
        <p14:creationId xmlns:p14="http://schemas.microsoft.com/office/powerpoint/2010/main" val="27030860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44</a:t>
            </a:fld>
            <a:endParaRPr lang="es-ES" dirty="0"/>
          </a:p>
        </p:txBody>
      </p:sp>
    </p:spTree>
    <p:extLst>
      <p:ext uri="{BB962C8B-B14F-4D97-AF65-F5344CB8AC3E}">
        <p14:creationId xmlns:p14="http://schemas.microsoft.com/office/powerpoint/2010/main" val="35549245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45</a:t>
            </a:fld>
            <a:endParaRPr lang="es-ES" dirty="0"/>
          </a:p>
        </p:txBody>
      </p:sp>
    </p:spTree>
    <p:extLst>
      <p:ext uri="{BB962C8B-B14F-4D97-AF65-F5344CB8AC3E}">
        <p14:creationId xmlns:p14="http://schemas.microsoft.com/office/powerpoint/2010/main" val="2299429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46</a:t>
            </a:fld>
            <a:endParaRPr lang="es-ES" dirty="0"/>
          </a:p>
        </p:txBody>
      </p:sp>
    </p:spTree>
    <p:extLst>
      <p:ext uri="{BB962C8B-B14F-4D97-AF65-F5344CB8AC3E}">
        <p14:creationId xmlns:p14="http://schemas.microsoft.com/office/powerpoint/2010/main" val="20433260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p:txBody>
      </p:sp>
      <p:sp>
        <p:nvSpPr>
          <p:cNvPr id="4" name="3 Marcador de número de diapositiva"/>
          <p:cNvSpPr>
            <a:spLocks noGrp="1"/>
          </p:cNvSpPr>
          <p:nvPr>
            <p:ph type="sldNum" sz="quarter" idx="10"/>
          </p:nvPr>
        </p:nvSpPr>
        <p:spPr/>
        <p:txBody>
          <a:bodyPr/>
          <a:lstStyle/>
          <a:p>
            <a:fld id="{D58E4281-AE3F-4728-9FB4-EDE70FC26004}" type="slidenum">
              <a:rPr lang="es-ES" smtClean="0"/>
              <a:t>47</a:t>
            </a:fld>
            <a:endParaRPr lang="es-ES" dirty="0"/>
          </a:p>
        </p:txBody>
      </p:sp>
    </p:spTree>
    <p:extLst>
      <p:ext uri="{BB962C8B-B14F-4D97-AF65-F5344CB8AC3E}">
        <p14:creationId xmlns:p14="http://schemas.microsoft.com/office/powerpoint/2010/main" val="29796665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Nantes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48</a:t>
            </a:fld>
            <a:endParaRPr lang="es-ES" dirty="0"/>
          </a:p>
        </p:txBody>
      </p:sp>
    </p:spTree>
    <p:extLst>
      <p:ext uri="{BB962C8B-B14F-4D97-AF65-F5344CB8AC3E}">
        <p14:creationId xmlns:p14="http://schemas.microsoft.com/office/powerpoint/2010/main" val="25237541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p:txBody>
      </p:sp>
      <p:sp>
        <p:nvSpPr>
          <p:cNvPr id="4" name="3 Marcador de número de diapositiva"/>
          <p:cNvSpPr>
            <a:spLocks noGrp="1"/>
          </p:cNvSpPr>
          <p:nvPr>
            <p:ph type="sldNum" sz="quarter" idx="10"/>
          </p:nvPr>
        </p:nvSpPr>
        <p:spPr/>
        <p:txBody>
          <a:bodyPr/>
          <a:lstStyle/>
          <a:p>
            <a:fld id="{D58E4281-AE3F-4728-9FB4-EDE70FC26004}" type="slidenum">
              <a:rPr lang="es-ES" smtClean="0"/>
              <a:t>59</a:t>
            </a:fld>
            <a:endParaRPr lang="es-ES" dirty="0"/>
          </a:p>
        </p:txBody>
      </p:sp>
    </p:spTree>
    <p:extLst>
      <p:ext uri="{BB962C8B-B14F-4D97-AF65-F5344CB8AC3E}">
        <p14:creationId xmlns:p14="http://schemas.microsoft.com/office/powerpoint/2010/main" val="12777497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60</a:t>
            </a:fld>
            <a:endParaRPr lang="es-ES" dirty="0"/>
          </a:p>
        </p:txBody>
      </p:sp>
    </p:spTree>
    <p:extLst>
      <p:ext uri="{BB962C8B-B14F-4D97-AF65-F5344CB8AC3E}">
        <p14:creationId xmlns:p14="http://schemas.microsoft.com/office/powerpoint/2010/main" val="42284015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61</a:t>
            </a:fld>
            <a:endParaRPr lang="es-ES" dirty="0"/>
          </a:p>
        </p:txBody>
      </p:sp>
    </p:spTree>
    <p:extLst>
      <p:ext uri="{BB962C8B-B14F-4D97-AF65-F5344CB8AC3E}">
        <p14:creationId xmlns:p14="http://schemas.microsoft.com/office/powerpoint/2010/main" val="10990441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62</a:t>
            </a:fld>
            <a:endParaRPr lang="es-ES" dirty="0"/>
          </a:p>
        </p:txBody>
      </p:sp>
    </p:spTree>
    <p:extLst>
      <p:ext uri="{BB962C8B-B14F-4D97-AF65-F5344CB8AC3E}">
        <p14:creationId xmlns:p14="http://schemas.microsoft.com/office/powerpoint/2010/main" val="5251941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63</a:t>
            </a:fld>
            <a:endParaRPr lang="es-ES" dirty="0"/>
          </a:p>
        </p:txBody>
      </p:sp>
    </p:spTree>
    <p:extLst>
      <p:ext uri="{BB962C8B-B14F-4D97-AF65-F5344CB8AC3E}">
        <p14:creationId xmlns:p14="http://schemas.microsoft.com/office/powerpoint/2010/main" val="27956552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64</a:t>
            </a:fld>
            <a:endParaRPr lang="es-ES" dirty="0"/>
          </a:p>
        </p:txBody>
      </p:sp>
    </p:spTree>
    <p:extLst>
      <p:ext uri="{BB962C8B-B14F-4D97-AF65-F5344CB8AC3E}">
        <p14:creationId xmlns:p14="http://schemas.microsoft.com/office/powerpoint/2010/main" val="18983872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65</a:t>
            </a:fld>
            <a:endParaRPr lang="es-ES" dirty="0"/>
          </a:p>
        </p:txBody>
      </p:sp>
    </p:spTree>
    <p:extLst>
      <p:ext uri="{BB962C8B-B14F-4D97-AF65-F5344CB8AC3E}">
        <p14:creationId xmlns:p14="http://schemas.microsoft.com/office/powerpoint/2010/main" val="22235169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66</a:t>
            </a:fld>
            <a:endParaRPr lang="es-ES" dirty="0"/>
          </a:p>
        </p:txBody>
      </p:sp>
    </p:spTree>
    <p:extLst>
      <p:ext uri="{BB962C8B-B14F-4D97-AF65-F5344CB8AC3E}">
        <p14:creationId xmlns:p14="http://schemas.microsoft.com/office/powerpoint/2010/main" val="24445859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67</a:t>
            </a:fld>
            <a:endParaRPr lang="es-ES" dirty="0"/>
          </a:p>
        </p:txBody>
      </p:sp>
    </p:spTree>
    <p:extLst>
      <p:ext uri="{BB962C8B-B14F-4D97-AF65-F5344CB8AC3E}">
        <p14:creationId xmlns:p14="http://schemas.microsoft.com/office/powerpoint/2010/main" val="34397224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68</a:t>
            </a:fld>
            <a:endParaRPr lang="es-ES" dirty="0"/>
          </a:p>
        </p:txBody>
      </p:sp>
    </p:spTree>
    <p:extLst>
      <p:ext uri="{BB962C8B-B14F-4D97-AF65-F5344CB8AC3E}">
        <p14:creationId xmlns:p14="http://schemas.microsoft.com/office/powerpoint/2010/main" val="29608131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69</a:t>
            </a:fld>
            <a:endParaRPr lang="es-ES" dirty="0"/>
          </a:p>
        </p:txBody>
      </p:sp>
    </p:spTree>
    <p:extLst>
      <p:ext uri="{BB962C8B-B14F-4D97-AF65-F5344CB8AC3E}">
        <p14:creationId xmlns:p14="http://schemas.microsoft.com/office/powerpoint/2010/main" val="24596761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70</a:t>
            </a:fld>
            <a:endParaRPr lang="es-ES" dirty="0"/>
          </a:p>
        </p:txBody>
      </p:sp>
    </p:spTree>
    <p:extLst>
      <p:ext uri="{BB962C8B-B14F-4D97-AF65-F5344CB8AC3E}">
        <p14:creationId xmlns:p14="http://schemas.microsoft.com/office/powerpoint/2010/main" val="36830149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71</a:t>
            </a:fld>
            <a:endParaRPr lang="es-ES" dirty="0"/>
          </a:p>
        </p:txBody>
      </p:sp>
    </p:spTree>
    <p:extLst>
      <p:ext uri="{BB962C8B-B14F-4D97-AF65-F5344CB8AC3E}">
        <p14:creationId xmlns:p14="http://schemas.microsoft.com/office/powerpoint/2010/main" val="25160258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a:t>
            </a:r>
            <a:r>
              <a:rPr lang="es-ES" baseline="0" dirty="0"/>
              <a:t> </a:t>
            </a:r>
            <a:r>
              <a:rPr lang="es-ES" dirty="0"/>
              <a:t>Floral</a:t>
            </a:r>
            <a:r>
              <a:rPr lang="es-ES" baseline="0" dirty="0"/>
              <a:t> </a:t>
            </a:r>
            <a:r>
              <a:rPr lang="es-ES" dirty="0"/>
              <a:t>de</a:t>
            </a:r>
            <a:r>
              <a:rPr lang="es-ES" baseline="0" dirty="0"/>
              <a:t> </a:t>
            </a:r>
            <a:r>
              <a:rPr lang="es-ES" dirty="0"/>
              <a:t>Paris</a:t>
            </a:r>
          </a:p>
        </p:txBody>
      </p:sp>
      <p:sp>
        <p:nvSpPr>
          <p:cNvPr id="4" name="3 Marcador de número de diapositiva"/>
          <p:cNvSpPr>
            <a:spLocks noGrp="1"/>
          </p:cNvSpPr>
          <p:nvPr>
            <p:ph type="sldNum" sz="quarter" idx="10"/>
          </p:nvPr>
        </p:nvSpPr>
        <p:spPr/>
        <p:txBody>
          <a:bodyPr/>
          <a:lstStyle/>
          <a:p>
            <a:fld id="{D58E4281-AE3F-4728-9FB4-EDE70FC26004}" type="slidenum">
              <a:rPr lang="es-ES" smtClean="0"/>
              <a:t>72</a:t>
            </a:fld>
            <a:endParaRPr lang="es-ES" dirty="0"/>
          </a:p>
        </p:txBody>
      </p:sp>
    </p:spTree>
    <p:extLst>
      <p:ext uri="{BB962C8B-B14F-4D97-AF65-F5344CB8AC3E}">
        <p14:creationId xmlns:p14="http://schemas.microsoft.com/office/powerpoint/2010/main" val="25043068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a:t>
            </a:r>
            <a:r>
              <a:rPr lang="es-ES" baseline="0" dirty="0"/>
              <a:t> </a:t>
            </a:r>
            <a:r>
              <a:rPr lang="es-ES" dirty="0"/>
              <a:t>Floral</a:t>
            </a:r>
            <a:r>
              <a:rPr lang="es-ES" baseline="0" dirty="0"/>
              <a:t> </a:t>
            </a:r>
            <a:r>
              <a:rPr lang="es-ES" dirty="0"/>
              <a:t>de</a:t>
            </a:r>
            <a:r>
              <a:rPr lang="es-ES" baseline="0" dirty="0"/>
              <a:t> </a:t>
            </a:r>
            <a:r>
              <a:rPr lang="es-ES" dirty="0"/>
              <a:t>Paris</a:t>
            </a:r>
          </a:p>
        </p:txBody>
      </p:sp>
      <p:sp>
        <p:nvSpPr>
          <p:cNvPr id="4" name="3 Marcador de número de diapositiva"/>
          <p:cNvSpPr>
            <a:spLocks noGrp="1"/>
          </p:cNvSpPr>
          <p:nvPr>
            <p:ph type="sldNum" sz="quarter" idx="10"/>
          </p:nvPr>
        </p:nvSpPr>
        <p:spPr/>
        <p:txBody>
          <a:bodyPr/>
          <a:lstStyle/>
          <a:p>
            <a:fld id="{D58E4281-AE3F-4728-9FB4-EDE70FC26004}" type="slidenum">
              <a:rPr lang="es-ES" smtClean="0"/>
              <a:t>73</a:t>
            </a:fld>
            <a:endParaRPr lang="es-ES" dirty="0"/>
          </a:p>
        </p:txBody>
      </p:sp>
    </p:spTree>
    <p:extLst>
      <p:ext uri="{BB962C8B-B14F-4D97-AF65-F5344CB8AC3E}">
        <p14:creationId xmlns:p14="http://schemas.microsoft.com/office/powerpoint/2010/main" val="13042469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74</a:t>
            </a:fld>
            <a:endParaRPr lang="es-ES" dirty="0"/>
          </a:p>
        </p:txBody>
      </p:sp>
    </p:spTree>
    <p:extLst>
      <p:ext uri="{BB962C8B-B14F-4D97-AF65-F5344CB8AC3E}">
        <p14:creationId xmlns:p14="http://schemas.microsoft.com/office/powerpoint/2010/main" val="4256268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75</a:t>
            </a:fld>
            <a:endParaRPr lang="es-ES" dirty="0"/>
          </a:p>
        </p:txBody>
      </p:sp>
    </p:spTree>
    <p:extLst>
      <p:ext uri="{BB962C8B-B14F-4D97-AF65-F5344CB8AC3E}">
        <p14:creationId xmlns:p14="http://schemas.microsoft.com/office/powerpoint/2010/main" val="12240370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76</a:t>
            </a:fld>
            <a:endParaRPr lang="es-ES" dirty="0"/>
          </a:p>
        </p:txBody>
      </p:sp>
    </p:spTree>
    <p:extLst>
      <p:ext uri="{BB962C8B-B14F-4D97-AF65-F5344CB8AC3E}">
        <p14:creationId xmlns:p14="http://schemas.microsoft.com/office/powerpoint/2010/main" val="32634918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77</a:t>
            </a:fld>
            <a:endParaRPr lang="es-ES" dirty="0"/>
          </a:p>
        </p:txBody>
      </p:sp>
    </p:spTree>
    <p:extLst>
      <p:ext uri="{BB962C8B-B14F-4D97-AF65-F5344CB8AC3E}">
        <p14:creationId xmlns:p14="http://schemas.microsoft.com/office/powerpoint/2010/main" val="3452850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78</a:t>
            </a:fld>
            <a:endParaRPr lang="es-ES" dirty="0"/>
          </a:p>
        </p:txBody>
      </p:sp>
    </p:spTree>
    <p:extLst>
      <p:ext uri="{BB962C8B-B14F-4D97-AF65-F5344CB8AC3E}">
        <p14:creationId xmlns:p14="http://schemas.microsoft.com/office/powerpoint/2010/main" val="17691245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79</a:t>
            </a:fld>
            <a:endParaRPr lang="es-ES" dirty="0"/>
          </a:p>
        </p:txBody>
      </p:sp>
    </p:spTree>
    <p:extLst>
      <p:ext uri="{BB962C8B-B14F-4D97-AF65-F5344CB8AC3E}">
        <p14:creationId xmlns:p14="http://schemas.microsoft.com/office/powerpoint/2010/main" val="41023010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80</a:t>
            </a:fld>
            <a:endParaRPr lang="es-ES" dirty="0"/>
          </a:p>
        </p:txBody>
      </p:sp>
    </p:spTree>
    <p:extLst>
      <p:ext uri="{BB962C8B-B14F-4D97-AF65-F5344CB8AC3E}">
        <p14:creationId xmlns:p14="http://schemas.microsoft.com/office/powerpoint/2010/main" val="6028046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81</a:t>
            </a:fld>
            <a:endParaRPr lang="es-ES" dirty="0"/>
          </a:p>
        </p:txBody>
      </p:sp>
    </p:spTree>
    <p:extLst>
      <p:ext uri="{BB962C8B-B14F-4D97-AF65-F5344CB8AC3E}">
        <p14:creationId xmlns:p14="http://schemas.microsoft.com/office/powerpoint/2010/main" val="12916855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82</a:t>
            </a:fld>
            <a:endParaRPr lang="es-ES" dirty="0"/>
          </a:p>
        </p:txBody>
      </p:sp>
    </p:spTree>
    <p:extLst>
      <p:ext uri="{BB962C8B-B14F-4D97-AF65-F5344CB8AC3E}">
        <p14:creationId xmlns:p14="http://schemas.microsoft.com/office/powerpoint/2010/main" val="37956107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83</a:t>
            </a:fld>
            <a:endParaRPr lang="es-ES" dirty="0"/>
          </a:p>
        </p:txBody>
      </p:sp>
    </p:spTree>
    <p:extLst>
      <p:ext uri="{BB962C8B-B14F-4D97-AF65-F5344CB8AC3E}">
        <p14:creationId xmlns:p14="http://schemas.microsoft.com/office/powerpoint/2010/main" val="3584947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p:txBody>
      </p:sp>
      <p:sp>
        <p:nvSpPr>
          <p:cNvPr id="4" name="3 Marcador de número de diapositiva"/>
          <p:cNvSpPr>
            <a:spLocks noGrp="1"/>
          </p:cNvSpPr>
          <p:nvPr>
            <p:ph type="sldNum" sz="quarter" idx="10"/>
          </p:nvPr>
        </p:nvSpPr>
        <p:spPr/>
        <p:txBody>
          <a:bodyPr/>
          <a:lstStyle/>
          <a:p>
            <a:fld id="{D58E4281-AE3F-4728-9FB4-EDE70FC26004}" type="slidenum">
              <a:rPr lang="es-ES" smtClean="0"/>
              <a:t>84</a:t>
            </a:fld>
            <a:endParaRPr lang="es-ES" dirty="0"/>
          </a:p>
        </p:txBody>
      </p:sp>
    </p:spTree>
    <p:extLst>
      <p:ext uri="{BB962C8B-B14F-4D97-AF65-F5344CB8AC3E}">
        <p14:creationId xmlns:p14="http://schemas.microsoft.com/office/powerpoint/2010/main" val="34777112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85</a:t>
            </a:fld>
            <a:endParaRPr lang="es-ES" dirty="0"/>
          </a:p>
        </p:txBody>
      </p:sp>
    </p:spTree>
    <p:extLst>
      <p:ext uri="{BB962C8B-B14F-4D97-AF65-F5344CB8AC3E}">
        <p14:creationId xmlns:p14="http://schemas.microsoft.com/office/powerpoint/2010/main" val="19625346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86</a:t>
            </a:fld>
            <a:endParaRPr lang="es-ES" dirty="0"/>
          </a:p>
        </p:txBody>
      </p:sp>
    </p:spTree>
    <p:extLst>
      <p:ext uri="{BB962C8B-B14F-4D97-AF65-F5344CB8AC3E}">
        <p14:creationId xmlns:p14="http://schemas.microsoft.com/office/powerpoint/2010/main" val="35138946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87</a:t>
            </a:fld>
            <a:endParaRPr lang="es-ES" dirty="0"/>
          </a:p>
        </p:txBody>
      </p:sp>
    </p:spTree>
    <p:extLst>
      <p:ext uri="{BB962C8B-B14F-4D97-AF65-F5344CB8AC3E}">
        <p14:creationId xmlns:p14="http://schemas.microsoft.com/office/powerpoint/2010/main" val="281375261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88</a:t>
            </a:fld>
            <a:endParaRPr lang="es-ES" dirty="0"/>
          </a:p>
        </p:txBody>
      </p:sp>
    </p:spTree>
    <p:extLst>
      <p:ext uri="{BB962C8B-B14F-4D97-AF65-F5344CB8AC3E}">
        <p14:creationId xmlns:p14="http://schemas.microsoft.com/office/powerpoint/2010/main" val="39396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89</a:t>
            </a:fld>
            <a:endParaRPr lang="es-ES" dirty="0"/>
          </a:p>
        </p:txBody>
      </p:sp>
    </p:spTree>
    <p:extLst>
      <p:ext uri="{BB962C8B-B14F-4D97-AF65-F5344CB8AC3E}">
        <p14:creationId xmlns:p14="http://schemas.microsoft.com/office/powerpoint/2010/main" val="21949413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90</a:t>
            </a:fld>
            <a:endParaRPr lang="es-ES" dirty="0"/>
          </a:p>
        </p:txBody>
      </p:sp>
    </p:spTree>
    <p:extLst>
      <p:ext uri="{BB962C8B-B14F-4D97-AF65-F5344CB8AC3E}">
        <p14:creationId xmlns:p14="http://schemas.microsoft.com/office/powerpoint/2010/main" val="334670247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91</a:t>
            </a:fld>
            <a:endParaRPr lang="es-ES" dirty="0"/>
          </a:p>
        </p:txBody>
      </p:sp>
    </p:spTree>
    <p:extLst>
      <p:ext uri="{BB962C8B-B14F-4D97-AF65-F5344CB8AC3E}">
        <p14:creationId xmlns:p14="http://schemas.microsoft.com/office/powerpoint/2010/main" val="360225296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Paris.-Arañas gigantes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92</a:t>
            </a:fld>
            <a:endParaRPr lang="es-ES" dirty="0"/>
          </a:p>
        </p:txBody>
      </p:sp>
    </p:spTree>
    <p:extLst>
      <p:ext uri="{BB962C8B-B14F-4D97-AF65-F5344CB8AC3E}">
        <p14:creationId xmlns:p14="http://schemas.microsoft.com/office/powerpoint/2010/main" val="30723653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93</a:t>
            </a:fld>
            <a:endParaRPr lang="es-ES" dirty="0"/>
          </a:p>
        </p:txBody>
      </p:sp>
    </p:spTree>
    <p:extLst>
      <p:ext uri="{BB962C8B-B14F-4D97-AF65-F5344CB8AC3E}">
        <p14:creationId xmlns:p14="http://schemas.microsoft.com/office/powerpoint/2010/main" val="5239024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p:txBody>
      </p:sp>
      <p:sp>
        <p:nvSpPr>
          <p:cNvPr id="4" name="3 Marcador de número de diapositiva"/>
          <p:cNvSpPr>
            <a:spLocks noGrp="1"/>
          </p:cNvSpPr>
          <p:nvPr>
            <p:ph type="sldNum" sz="quarter" idx="10"/>
          </p:nvPr>
        </p:nvSpPr>
        <p:spPr/>
        <p:txBody>
          <a:bodyPr/>
          <a:lstStyle/>
          <a:p>
            <a:fld id="{D58E4281-AE3F-4728-9FB4-EDE70FC26004}" type="slidenum">
              <a:rPr lang="es-ES" smtClean="0"/>
              <a:t>94</a:t>
            </a:fld>
            <a:endParaRPr lang="es-ES" dirty="0"/>
          </a:p>
        </p:txBody>
      </p:sp>
    </p:spTree>
    <p:extLst>
      <p:ext uri="{BB962C8B-B14F-4D97-AF65-F5344CB8AC3E}">
        <p14:creationId xmlns:p14="http://schemas.microsoft.com/office/powerpoint/2010/main" val="22077484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95</a:t>
            </a:fld>
            <a:endParaRPr lang="es-ES" dirty="0"/>
          </a:p>
        </p:txBody>
      </p:sp>
    </p:spTree>
    <p:extLst>
      <p:ext uri="{BB962C8B-B14F-4D97-AF65-F5344CB8AC3E}">
        <p14:creationId xmlns:p14="http://schemas.microsoft.com/office/powerpoint/2010/main" val="25521452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96</a:t>
            </a:fld>
            <a:endParaRPr lang="es-ES" dirty="0"/>
          </a:p>
        </p:txBody>
      </p:sp>
    </p:spTree>
    <p:extLst>
      <p:ext uri="{BB962C8B-B14F-4D97-AF65-F5344CB8AC3E}">
        <p14:creationId xmlns:p14="http://schemas.microsoft.com/office/powerpoint/2010/main" val="4144333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97</a:t>
            </a:fld>
            <a:endParaRPr lang="es-ES" dirty="0"/>
          </a:p>
        </p:txBody>
      </p:sp>
    </p:spTree>
    <p:extLst>
      <p:ext uri="{BB962C8B-B14F-4D97-AF65-F5344CB8AC3E}">
        <p14:creationId xmlns:p14="http://schemas.microsoft.com/office/powerpoint/2010/main" val="6795556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98</a:t>
            </a:fld>
            <a:endParaRPr lang="es-ES" dirty="0"/>
          </a:p>
        </p:txBody>
      </p:sp>
    </p:spTree>
    <p:extLst>
      <p:ext uri="{BB962C8B-B14F-4D97-AF65-F5344CB8AC3E}">
        <p14:creationId xmlns:p14="http://schemas.microsoft.com/office/powerpoint/2010/main" val="31164432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99</a:t>
            </a:fld>
            <a:endParaRPr lang="es-ES" dirty="0"/>
          </a:p>
        </p:txBody>
      </p:sp>
    </p:spTree>
    <p:extLst>
      <p:ext uri="{BB962C8B-B14F-4D97-AF65-F5344CB8AC3E}">
        <p14:creationId xmlns:p14="http://schemas.microsoft.com/office/powerpoint/2010/main" val="40712025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100</a:t>
            </a:fld>
            <a:endParaRPr lang="es-ES" dirty="0"/>
          </a:p>
        </p:txBody>
      </p:sp>
    </p:spTree>
    <p:extLst>
      <p:ext uri="{BB962C8B-B14F-4D97-AF65-F5344CB8AC3E}">
        <p14:creationId xmlns:p14="http://schemas.microsoft.com/office/powerpoint/2010/main" val="223680471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101</a:t>
            </a:fld>
            <a:endParaRPr lang="es-ES" dirty="0"/>
          </a:p>
        </p:txBody>
      </p:sp>
    </p:spTree>
    <p:extLst>
      <p:ext uri="{BB962C8B-B14F-4D97-AF65-F5344CB8AC3E}">
        <p14:creationId xmlns:p14="http://schemas.microsoft.com/office/powerpoint/2010/main" val="414759067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102</a:t>
            </a:fld>
            <a:endParaRPr lang="es-ES" dirty="0"/>
          </a:p>
        </p:txBody>
      </p:sp>
    </p:spTree>
    <p:extLst>
      <p:ext uri="{BB962C8B-B14F-4D97-AF65-F5344CB8AC3E}">
        <p14:creationId xmlns:p14="http://schemas.microsoft.com/office/powerpoint/2010/main" val="324623343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103</a:t>
            </a:fld>
            <a:endParaRPr lang="es-ES" dirty="0"/>
          </a:p>
        </p:txBody>
      </p:sp>
    </p:spTree>
    <p:extLst>
      <p:ext uri="{BB962C8B-B14F-4D97-AF65-F5344CB8AC3E}">
        <p14:creationId xmlns:p14="http://schemas.microsoft.com/office/powerpoint/2010/main" val="136529806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104</a:t>
            </a:fld>
            <a:endParaRPr lang="es-ES" dirty="0"/>
          </a:p>
        </p:txBody>
      </p:sp>
    </p:spTree>
    <p:extLst>
      <p:ext uri="{BB962C8B-B14F-4D97-AF65-F5344CB8AC3E}">
        <p14:creationId xmlns:p14="http://schemas.microsoft.com/office/powerpoint/2010/main" val="191194294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Paris..-Jardin de Iris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105</a:t>
            </a:fld>
            <a:endParaRPr lang="es-ES" dirty="0"/>
          </a:p>
        </p:txBody>
      </p:sp>
    </p:spTree>
    <p:extLst>
      <p:ext uri="{BB962C8B-B14F-4D97-AF65-F5344CB8AC3E}">
        <p14:creationId xmlns:p14="http://schemas.microsoft.com/office/powerpoint/2010/main" val="67808297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106</a:t>
            </a:fld>
            <a:endParaRPr lang="es-ES" dirty="0"/>
          </a:p>
        </p:txBody>
      </p:sp>
    </p:spTree>
    <p:extLst>
      <p:ext uri="{BB962C8B-B14F-4D97-AF65-F5344CB8AC3E}">
        <p14:creationId xmlns:p14="http://schemas.microsoft.com/office/powerpoint/2010/main" val="279351157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107</a:t>
            </a:fld>
            <a:endParaRPr lang="es-ES" dirty="0"/>
          </a:p>
        </p:txBody>
      </p:sp>
    </p:spTree>
    <p:extLst>
      <p:ext uri="{BB962C8B-B14F-4D97-AF65-F5344CB8AC3E}">
        <p14:creationId xmlns:p14="http://schemas.microsoft.com/office/powerpoint/2010/main" val="335018082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Paris.-Auditorio</a:t>
            </a:r>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108</a:t>
            </a:fld>
            <a:endParaRPr lang="es-ES" dirty="0"/>
          </a:p>
        </p:txBody>
      </p:sp>
    </p:spTree>
    <p:extLst>
      <p:ext uri="{BB962C8B-B14F-4D97-AF65-F5344CB8AC3E}">
        <p14:creationId xmlns:p14="http://schemas.microsoft.com/office/powerpoint/2010/main" val="265118760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109</a:t>
            </a:fld>
            <a:endParaRPr lang="es-ES" dirty="0"/>
          </a:p>
        </p:txBody>
      </p:sp>
    </p:spTree>
    <p:extLst>
      <p:ext uri="{BB962C8B-B14F-4D97-AF65-F5344CB8AC3E}">
        <p14:creationId xmlns:p14="http://schemas.microsoft.com/office/powerpoint/2010/main" val="245672453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110</a:t>
            </a:fld>
            <a:endParaRPr lang="es-ES" dirty="0"/>
          </a:p>
        </p:txBody>
      </p:sp>
    </p:spTree>
    <p:extLst>
      <p:ext uri="{BB962C8B-B14F-4D97-AF65-F5344CB8AC3E}">
        <p14:creationId xmlns:p14="http://schemas.microsoft.com/office/powerpoint/2010/main" val="101958263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111</a:t>
            </a:fld>
            <a:endParaRPr lang="es-ES" dirty="0"/>
          </a:p>
        </p:txBody>
      </p:sp>
    </p:spTree>
    <p:extLst>
      <p:ext uri="{BB962C8B-B14F-4D97-AF65-F5344CB8AC3E}">
        <p14:creationId xmlns:p14="http://schemas.microsoft.com/office/powerpoint/2010/main" val="2316082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112</a:t>
            </a:fld>
            <a:endParaRPr lang="es-ES" dirty="0"/>
          </a:p>
        </p:txBody>
      </p:sp>
    </p:spTree>
    <p:extLst>
      <p:ext uri="{BB962C8B-B14F-4D97-AF65-F5344CB8AC3E}">
        <p14:creationId xmlns:p14="http://schemas.microsoft.com/office/powerpoint/2010/main" val="188041282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113</a:t>
            </a:fld>
            <a:endParaRPr lang="es-ES" dirty="0"/>
          </a:p>
        </p:txBody>
      </p:sp>
    </p:spTree>
    <p:extLst>
      <p:ext uri="{BB962C8B-B14F-4D97-AF65-F5344CB8AC3E}">
        <p14:creationId xmlns:p14="http://schemas.microsoft.com/office/powerpoint/2010/main" val="11573092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114</a:t>
            </a:fld>
            <a:endParaRPr lang="es-ES" dirty="0"/>
          </a:p>
        </p:txBody>
      </p:sp>
    </p:spTree>
    <p:extLst>
      <p:ext uri="{BB962C8B-B14F-4D97-AF65-F5344CB8AC3E}">
        <p14:creationId xmlns:p14="http://schemas.microsoft.com/office/powerpoint/2010/main" val="369371975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115</a:t>
            </a:fld>
            <a:endParaRPr lang="es-ES" dirty="0"/>
          </a:p>
        </p:txBody>
      </p:sp>
    </p:spTree>
    <p:extLst>
      <p:ext uri="{BB962C8B-B14F-4D97-AF65-F5344CB8AC3E}">
        <p14:creationId xmlns:p14="http://schemas.microsoft.com/office/powerpoint/2010/main" val="20089685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116</a:t>
            </a:fld>
            <a:endParaRPr lang="es-ES" dirty="0"/>
          </a:p>
        </p:txBody>
      </p:sp>
    </p:spTree>
    <p:extLst>
      <p:ext uri="{BB962C8B-B14F-4D97-AF65-F5344CB8AC3E}">
        <p14:creationId xmlns:p14="http://schemas.microsoft.com/office/powerpoint/2010/main" val="403589112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117</a:t>
            </a:fld>
            <a:endParaRPr lang="es-ES" dirty="0"/>
          </a:p>
        </p:txBody>
      </p:sp>
    </p:spTree>
    <p:extLst>
      <p:ext uri="{BB962C8B-B14F-4D97-AF65-F5344CB8AC3E}">
        <p14:creationId xmlns:p14="http://schemas.microsoft.com/office/powerpoint/2010/main" val="412039611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118</a:t>
            </a:fld>
            <a:endParaRPr lang="es-ES" dirty="0"/>
          </a:p>
        </p:txBody>
      </p:sp>
    </p:spTree>
    <p:extLst>
      <p:ext uri="{BB962C8B-B14F-4D97-AF65-F5344CB8AC3E}">
        <p14:creationId xmlns:p14="http://schemas.microsoft.com/office/powerpoint/2010/main" val="318963647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119</a:t>
            </a:fld>
            <a:endParaRPr lang="es-ES" dirty="0"/>
          </a:p>
        </p:txBody>
      </p:sp>
    </p:spTree>
    <p:extLst>
      <p:ext uri="{BB962C8B-B14F-4D97-AF65-F5344CB8AC3E}">
        <p14:creationId xmlns:p14="http://schemas.microsoft.com/office/powerpoint/2010/main" val="216225791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Paris..-Cosmos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120</a:t>
            </a:fld>
            <a:endParaRPr lang="es-ES" dirty="0"/>
          </a:p>
        </p:txBody>
      </p:sp>
    </p:spTree>
    <p:extLst>
      <p:ext uri="{BB962C8B-B14F-4D97-AF65-F5344CB8AC3E}">
        <p14:creationId xmlns:p14="http://schemas.microsoft.com/office/powerpoint/2010/main" val="358439253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Paris..-Tagetes</a:t>
            </a:r>
          </a:p>
          <a:p>
            <a:endParaRPr lang="es-ES" dirty="0"/>
          </a:p>
          <a:p>
            <a:endParaRPr lang="es-ES" dirty="0"/>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121</a:t>
            </a:fld>
            <a:endParaRPr lang="es-ES" dirty="0"/>
          </a:p>
        </p:txBody>
      </p:sp>
    </p:spTree>
    <p:extLst>
      <p:ext uri="{BB962C8B-B14F-4D97-AF65-F5344CB8AC3E}">
        <p14:creationId xmlns:p14="http://schemas.microsoft.com/office/powerpoint/2010/main" val="424696693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122</a:t>
            </a:fld>
            <a:endParaRPr lang="es-ES" dirty="0"/>
          </a:p>
        </p:txBody>
      </p:sp>
    </p:spTree>
    <p:extLst>
      <p:ext uri="{BB962C8B-B14F-4D97-AF65-F5344CB8AC3E}">
        <p14:creationId xmlns:p14="http://schemas.microsoft.com/office/powerpoint/2010/main" val="86396810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123</a:t>
            </a:fld>
            <a:endParaRPr lang="es-ES" dirty="0"/>
          </a:p>
        </p:txBody>
      </p:sp>
    </p:spTree>
    <p:extLst>
      <p:ext uri="{BB962C8B-B14F-4D97-AF65-F5344CB8AC3E}">
        <p14:creationId xmlns:p14="http://schemas.microsoft.com/office/powerpoint/2010/main" val="253497351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Floral de Paris..-</a:t>
            </a:r>
          </a:p>
          <a:p>
            <a:endParaRPr lang="es-ES" dirty="0"/>
          </a:p>
        </p:txBody>
      </p:sp>
      <p:sp>
        <p:nvSpPr>
          <p:cNvPr id="4" name="3 Marcador de número de diapositiva"/>
          <p:cNvSpPr>
            <a:spLocks noGrp="1"/>
          </p:cNvSpPr>
          <p:nvPr>
            <p:ph type="sldNum" sz="quarter" idx="10"/>
          </p:nvPr>
        </p:nvSpPr>
        <p:spPr/>
        <p:txBody>
          <a:bodyPr/>
          <a:lstStyle/>
          <a:p>
            <a:fld id="{D58E4281-AE3F-4728-9FB4-EDE70FC26004}" type="slidenum">
              <a:rPr lang="es-ES" smtClean="0"/>
              <a:t>124</a:t>
            </a:fld>
            <a:endParaRPr lang="es-ES" dirty="0"/>
          </a:p>
        </p:txBody>
      </p:sp>
    </p:spTree>
    <p:extLst>
      <p:ext uri="{BB962C8B-B14F-4D97-AF65-F5344CB8AC3E}">
        <p14:creationId xmlns:p14="http://schemas.microsoft.com/office/powerpoint/2010/main" val="2305524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upload.wikimedia.org/wikipedia/commons/3/3f/Entree_Parc_Floral_de_Paris_by_Line1.JPG"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6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hyperlink" Target="//upload.wikimedia.org/wikipedia/commons/0/0a/Parc_floral_Paris_mars_2007.JPG"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64.xml.rels><?xml version="1.0" encoding="UTF-8" standalone="yes"?>
<Relationships xmlns="http://schemas.openxmlformats.org/package/2006/relationships"><Relationship Id="rId3" Type="http://schemas.openxmlformats.org/officeDocument/2006/relationships/hyperlink" Target="//upload.wikimedia.org/wikipedia/commons/9/91/Parcfloral5.JPG"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52.jpg"/><Relationship Id="rId4" Type="http://schemas.openxmlformats.org/officeDocument/2006/relationships/image" Target="../media/image51.jpeg"/></Relationships>
</file>

<file path=ppt/slides/_rels/slide6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7.xml"/><Relationship Id="rId1" Type="http://schemas.openxmlformats.org/officeDocument/2006/relationships/slideLayout" Target="../slideLayouts/slideLayout7.xml"/><Relationship Id="rId5" Type="http://schemas.openxmlformats.org/officeDocument/2006/relationships/image" Target="../media/image102.jpeg"/><Relationship Id="rId4" Type="http://schemas.openxmlformats.org/officeDocument/2006/relationships/image" Target="../media/image101.jpg"/></Relationships>
</file>

<file path=ppt/slides/_rels/slide11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448272"/>
          </a:xfrm>
        </p:spPr>
        <p:txBody>
          <a:bodyPr>
            <a:noAutofit/>
          </a:bodyPr>
          <a:lstStyle/>
          <a:p>
            <a:r>
              <a:rPr lang="es-ES" sz="3200" dirty="0"/>
              <a:t>EUROPA.-LA VUELTA AL MUNDO EN 885 JARDINES</a:t>
            </a:r>
            <a:br>
              <a:rPr lang="es-ES" sz="3200" dirty="0"/>
            </a:br>
            <a:r>
              <a:rPr lang="es-ES" sz="3200" dirty="0"/>
              <a:t>AC</a:t>
            </a:r>
            <a:r>
              <a:rPr lang="es-ES" sz="4000" dirty="0"/>
              <a:t>.-Francia</a:t>
            </a:r>
          </a:p>
        </p:txBody>
      </p:sp>
      <p:sp>
        <p:nvSpPr>
          <p:cNvPr id="3" name="2 Subtítulo"/>
          <p:cNvSpPr>
            <a:spLocks noGrp="1"/>
          </p:cNvSpPr>
          <p:nvPr>
            <p:ph type="subTitle" idx="1"/>
          </p:nvPr>
        </p:nvSpPr>
        <p:spPr>
          <a:xfrm>
            <a:off x="4355976" y="4293096"/>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078712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fr-FR" dirty="0"/>
              <a:t>Jardin des plantes de Nantes.-</a:t>
            </a:r>
            <a:endParaRPr lang="es-ES" dirty="0"/>
          </a:p>
        </p:txBody>
      </p:sp>
      <p:sp>
        <p:nvSpPr>
          <p:cNvPr id="5" name="4 Marcador de contenido"/>
          <p:cNvSpPr>
            <a:spLocks noGrp="1"/>
          </p:cNvSpPr>
          <p:nvPr>
            <p:ph sz="quarter" idx="1"/>
          </p:nvPr>
        </p:nvSpPr>
        <p:spPr>
          <a:xfrm>
            <a:off x="457200" y="1600200"/>
            <a:ext cx="7715200" cy="4873752"/>
          </a:xfrm>
        </p:spPr>
        <p:txBody>
          <a:bodyPr>
            <a:normAutofit/>
          </a:bodyPr>
          <a:lstStyle/>
          <a:p>
            <a:r>
              <a:rPr lang="es-ES" dirty="0"/>
              <a:t>El Jardin des Plantes de Nantes (73.280 m²) es un  jardín botánico situado en Rue Stanislas Baudry, Nantes , Loire-Atlantique , Pays de la Loire , Francia . </a:t>
            </a:r>
          </a:p>
          <a:p>
            <a:r>
              <a:rPr lang="es-ES" dirty="0"/>
              <a:t>Abre todos los días y sin cargo, pero se cobra una suma por los invernaderos. </a:t>
            </a:r>
          </a:p>
          <a:p>
            <a:r>
              <a:rPr lang="es-ES" dirty="0"/>
              <a:t>Jardín botánico más temprano de la ciudad data de 1688 como una pequeña colección de plantas medicinales fuera de las murallas de la ciudad, cerca de la actual Rue Paré. </a:t>
            </a:r>
          </a:p>
          <a:p>
            <a:r>
              <a:rPr lang="es-ES" dirty="0"/>
              <a:t>Posteriormente cayó en desuso, pero en 1726 fue revivido como un Royal Garden de plantas exóticas. </a:t>
            </a:r>
          </a:p>
        </p:txBody>
      </p:sp>
    </p:spTree>
    <p:extLst>
      <p:ext uri="{BB962C8B-B14F-4D97-AF65-F5344CB8AC3E}">
        <p14:creationId xmlns:p14="http://schemas.microsoft.com/office/powerpoint/2010/main" val="900634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En 1790 el jardín contiene más de 600 especies , pero en el 1795 el jardín se había reducido a menos de 150 plantas exóticas, de nuevo volvió a un jardín medicinal, y poco a poco se redujo hasta su desaparición en 1877.</a:t>
            </a:r>
          </a:p>
          <a:p>
            <a:r>
              <a:rPr lang="es-ES" dirty="0"/>
              <a:t>El jardín actual fue establecido por primera vez en 1806 bajo la dirección de Jean Alexandre Hectot, y por 1807 tenía una magnífica magnolia que aún perdura (el Magnolia d'Hectot, de 16 años cuando se trasplanto). Se convirtió en un jardín municipal en 1820 y se abrió al público en 1829. </a:t>
            </a:r>
          </a:p>
          <a:p>
            <a:r>
              <a:rPr lang="es-ES" dirty="0"/>
              <a:t>Bajo director Jean Marie Ecorchard, que fue rediseñado como un parque inglés y contenía unas 2500 especies. </a:t>
            </a:r>
          </a:p>
          <a:p>
            <a:endParaRPr lang="es-ES" dirty="0"/>
          </a:p>
        </p:txBody>
      </p:sp>
    </p:spTree>
    <p:extLst>
      <p:ext uri="{BB962C8B-B14F-4D97-AF65-F5344CB8AC3E}">
        <p14:creationId xmlns:p14="http://schemas.microsoft.com/office/powerpoint/2010/main" val="4208941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En 1840 contenía 12 variedades de camelia , 4 variedades  de peonía , 202  variedades de crisantemo , una buena rosaleda , y una enorme Magnolia Yulan que cuatro hombres no abrazaban el tronco completo de la planta. Una segunda sección se añadió en la década de 1840 con efecto invernadero construido en 1845 y estanques y una "montaña" artificial se añadió varios años después.</a:t>
            </a:r>
          </a:p>
          <a:p>
            <a:r>
              <a:rPr lang="es-ES" dirty="0"/>
              <a:t>La última sección se creó en la década de 1850, incluyendo una fuente extraordinaria (1859), que operó durante 130 años sin mantenimiento o reparación. Por desgracia, la helada de diciembre de 1879 causó una gran destrucción, incluyendo la pérdida de 245 árboles y 600 arbustos; la mayor parte de la colección de magnolia existente, con la excepción de sus ejemplares más antiguos, se perdieron.</a:t>
            </a:r>
          </a:p>
        </p:txBody>
      </p:sp>
    </p:spTree>
    <p:extLst>
      <p:ext uri="{BB962C8B-B14F-4D97-AF65-F5344CB8AC3E}">
        <p14:creationId xmlns:p14="http://schemas.microsoft.com/office/powerpoint/2010/main" val="2834041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Después de más de una década de abandono, la restauración activa comenzó en la década de 1890 bajo la dirección de Paul Marmy, que construyó el jardín de la casa de las palmeras y 1895-1898 invernadero en 1899. En 1900 el jardín fue sustancialmente completado en su forma actual. </a:t>
            </a:r>
          </a:p>
          <a:p>
            <a:r>
              <a:rPr lang="es-ES" dirty="0"/>
              <a:t>Hoy, el jardín cuenta con cerca de 11.000 especies plantadas dentro de una red de lagunas, canales y caminos, con una "montaña" artificial y la excelente colección de estatuas, así como pabellones, fuentes y cascadas.</a:t>
            </a:r>
          </a:p>
          <a:p>
            <a:r>
              <a:rPr lang="es-ES" dirty="0"/>
              <a:t> Cuenta con una excelente colección de camelias (600 variedades), los especímenes maduros de Magnolia grandiflora (219 años), Liriodendron tulipifera (150 años), Sequoiadendron giganteum (150 años.</a:t>
            </a:r>
          </a:p>
          <a:p>
            <a:endParaRPr lang="es-ES" dirty="0"/>
          </a:p>
        </p:txBody>
      </p:sp>
    </p:spTree>
    <p:extLst>
      <p:ext uri="{BB962C8B-B14F-4D97-AF65-F5344CB8AC3E}">
        <p14:creationId xmlns:p14="http://schemas.microsoft.com/office/powerpoint/2010/main" val="4280383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Sequoia sempervirens (150 años), Aesculus hippocastanum (140 años ), Platanus acerifolia (140 años), así como buenos ejemplares de Arbutus unedo , Carpinus betulus , Ginkgo biloba , Liquidambar styraciflua , Pterocarya caucasica y Quercus mirbeckii . </a:t>
            </a:r>
          </a:p>
          <a:p>
            <a:r>
              <a:rPr lang="es-ES" dirty="0"/>
              <a:t>Casa y invernaderos (800 m²) de palmeras del jardín también son notables. Las alas este y oeste contienen una excepcional colección de epífitas , incluyendo orquídeas de los africanos y las tierras bajas de Asia montañas respectivamente. El pabellón central más alto (10 metros) casas centrales de América tropical. La Orangerie refugio de los cítricos  durante el invierno, y el invernadero seco contiene una buena colección de cactus ,se  dice que es una de las mejores de Francia.</a:t>
            </a:r>
          </a:p>
          <a:p>
            <a:endParaRPr lang="es-ES" dirty="0"/>
          </a:p>
        </p:txBody>
      </p:sp>
    </p:spTree>
    <p:extLst>
      <p:ext uri="{BB962C8B-B14F-4D97-AF65-F5344CB8AC3E}">
        <p14:creationId xmlns:p14="http://schemas.microsoft.com/office/powerpoint/2010/main" val="2010361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6351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5914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47982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47"/>
          <a:stretch/>
        </p:blipFill>
        <p:spPr>
          <a:xfrm>
            <a:off x="0" y="0"/>
            <a:ext cx="9144000" cy="6858000"/>
          </a:xfrm>
          <a:prstGeom prst="rect">
            <a:avLst/>
          </a:prstGeom>
        </p:spPr>
      </p:pic>
    </p:spTree>
    <p:extLst>
      <p:ext uri="{BB962C8B-B14F-4D97-AF65-F5344CB8AC3E}">
        <p14:creationId xmlns:p14="http://schemas.microsoft.com/office/powerpoint/2010/main" val="1480040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995456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14619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85954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1539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
            <a:ext cx="9144000" cy="6850380"/>
          </a:xfrm>
          <a:prstGeom prst="rect">
            <a:avLst/>
          </a:prstGeom>
        </p:spPr>
      </p:pic>
    </p:spTree>
    <p:extLst>
      <p:ext uri="{BB962C8B-B14F-4D97-AF65-F5344CB8AC3E}">
        <p14:creationId xmlns:p14="http://schemas.microsoft.com/office/powerpoint/2010/main" val="249774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1356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102"/>
            <a:ext cx="9144000" cy="6845898"/>
          </a:xfrm>
          <a:prstGeom prst="rect">
            <a:avLst/>
          </a:prstGeom>
        </p:spPr>
      </p:pic>
    </p:spTree>
    <p:extLst>
      <p:ext uri="{BB962C8B-B14F-4D97-AF65-F5344CB8AC3E}">
        <p14:creationId xmlns:p14="http://schemas.microsoft.com/office/powerpoint/2010/main" val="3576312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7513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1523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0573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957392"/>
          </a:xfrm>
          <a:prstGeom prst="rect">
            <a:avLst/>
          </a:prstGeom>
        </p:spPr>
      </p:pic>
    </p:spTree>
    <p:extLst>
      <p:ext uri="{BB962C8B-B14F-4D97-AF65-F5344CB8AC3E}">
        <p14:creationId xmlns:p14="http://schemas.microsoft.com/office/powerpoint/2010/main" val="1852909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2484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2780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51133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2368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
            <a:ext cx="9144000" cy="6850380"/>
          </a:xfrm>
          <a:prstGeom prst="rect">
            <a:avLst/>
          </a:prstGeom>
        </p:spPr>
      </p:pic>
    </p:spTree>
    <p:extLst>
      <p:ext uri="{BB962C8B-B14F-4D97-AF65-F5344CB8AC3E}">
        <p14:creationId xmlns:p14="http://schemas.microsoft.com/office/powerpoint/2010/main" val="1692374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2184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
            <a:ext cx="9144000" cy="6850380"/>
          </a:xfrm>
          <a:prstGeom prst="rect">
            <a:avLst/>
          </a:prstGeom>
        </p:spPr>
      </p:pic>
    </p:spTree>
    <p:extLst>
      <p:ext uri="{BB962C8B-B14F-4D97-AF65-F5344CB8AC3E}">
        <p14:creationId xmlns:p14="http://schemas.microsoft.com/office/powerpoint/2010/main" val="1265647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9247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871631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4709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124353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384962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
            <a:ext cx="9144000" cy="6850380"/>
          </a:xfrm>
          <a:prstGeom prst="rect">
            <a:avLst/>
          </a:prstGeom>
        </p:spPr>
      </p:pic>
    </p:spTree>
    <p:extLst>
      <p:ext uri="{BB962C8B-B14F-4D97-AF65-F5344CB8AC3E}">
        <p14:creationId xmlns:p14="http://schemas.microsoft.com/office/powerpoint/2010/main" val="186132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69941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 y="0"/>
            <a:ext cx="9093200" cy="6858000"/>
          </a:xfrm>
          <a:prstGeom prst="rect">
            <a:avLst/>
          </a:prstGeom>
        </p:spPr>
      </p:pic>
    </p:spTree>
    <p:extLst>
      <p:ext uri="{BB962C8B-B14F-4D97-AF65-F5344CB8AC3E}">
        <p14:creationId xmlns:p14="http://schemas.microsoft.com/office/powerpoint/2010/main" val="26475809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6761876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806876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09865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69800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95398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922"/>
          <a:stretch/>
        </p:blipFill>
        <p:spPr>
          <a:xfrm>
            <a:off x="0" y="0"/>
            <a:ext cx="9144000" cy="7029400"/>
          </a:xfrm>
          <a:prstGeom prst="rect">
            <a:avLst/>
          </a:prstGeom>
        </p:spPr>
      </p:pic>
    </p:spTree>
    <p:extLst>
      <p:ext uri="{BB962C8B-B14F-4D97-AF65-F5344CB8AC3E}">
        <p14:creationId xmlns:p14="http://schemas.microsoft.com/office/powerpoint/2010/main" val="39111346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
            <a:ext cx="9144000" cy="6850380"/>
          </a:xfrm>
          <a:prstGeom prst="rect">
            <a:avLst/>
          </a:prstGeom>
        </p:spPr>
      </p:pic>
    </p:spTree>
    <p:extLst>
      <p:ext uri="{BB962C8B-B14F-4D97-AF65-F5344CB8AC3E}">
        <p14:creationId xmlns:p14="http://schemas.microsoft.com/office/powerpoint/2010/main" val="31276779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
            <a:ext cx="9144000" cy="6850380"/>
          </a:xfrm>
          <a:prstGeom prst="rect">
            <a:avLst/>
          </a:prstGeom>
        </p:spPr>
      </p:pic>
    </p:spTree>
    <p:extLst>
      <p:ext uri="{BB962C8B-B14F-4D97-AF65-F5344CB8AC3E}">
        <p14:creationId xmlns:p14="http://schemas.microsoft.com/office/powerpoint/2010/main" val="7368556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859481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72" t="1569" r="1163" b="1961"/>
          <a:stretch/>
        </p:blipFill>
        <p:spPr>
          <a:xfrm>
            <a:off x="0" y="0"/>
            <a:ext cx="9144000" cy="6858000"/>
          </a:xfrm>
          <a:prstGeom prst="rect">
            <a:avLst/>
          </a:prstGeom>
        </p:spPr>
      </p:pic>
    </p:spTree>
    <p:extLst>
      <p:ext uri="{BB962C8B-B14F-4D97-AF65-F5344CB8AC3E}">
        <p14:creationId xmlns:p14="http://schemas.microsoft.com/office/powerpoint/2010/main" val="14083677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11958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35817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6208038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Floral de Paris.</a:t>
            </a:r>
          </a:p>
        </p:txBody>
      </p:sp>
      <p:sp>
        <p:nvSpPr>
          <p:cNvPr id="3" name="2 Marcador de contenido"/>
          <p:cNvSpPr>
            <a:spLocks noGrp="1"/>
          </p:cNvSpPr>
          <p:nvPr>
            <p:ph sz="quarter" idx="1"/>
          </p:nvPr>
        </p:nvSpPr>
        <p:spPr/>
        <p:txBody>
          <a:bodyPr>
            <a:normAutofit/>
          </a:bodyPr>
          <a:lstStyle/>
          <a:p>
            <a:r>
              <a:rPr lang="es-ES" dirty="0"/>
              <a:t>Con una extensión de 28 hectáreas, el parque está situado en el corazón de la 'Bois de Vincennes' [bosque Vincennes]. </a:t>
            </a:r>
          </a:p>
          <a:p>
            <a:r>
              <a:rPr lang="es-ES" dirty="0"/>
              <a:t>Se compone de 4 zonas ajardinadas muy distintas. Además de ser un lugar muy agradable para caminar, también es un lugar de encuentro y el intercambio cultural (sala de exposiciones, eventos hortícolas ...). </a:t>
            </a:r>
          </a:p>
          <a:p>
            <a:r>
              <a:rPr lang="es-ES" dirty="0"/>
              <a:t>El parque también cuenta con zonas de juegos para niños y conciertos gratuitos durante el verano. </a:t>
            </a:r>
          </a:p>
        </p:txBody>
      </p:sp>
    </p:spTree>
    <p:extLst>
      <p:ext uri="{BB962C8B-B14F-4D97-AF65-F5344CB8AC3E}">
        <p14:creationId xmlns:p14="http://schemas.microsoft.com/office/powerpoint/2010/main" val="20334870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Parque Floral de París (en francés : Parc Floral de Paris) es un parque municipal y jardín botánico ubicado en el XII Distrito en el interior del Bois de Vincennes.</a:t>
            </a:r>
          </a:p>
          <a:p>
            <a:r>
              <a:rPr lang="es-ES" dirty="0"/>
              <a:t>Presenta trabajos para la Agenda Internacional para la Conservación en los Jardines Botánicos, su código de identificación internacional como institución botánica así como las siglas de su herbario es PFP.</a:t>
            </a:r>
          </a:p>
          <a:p>
            <a:r>
              <a:rPr lang="es-ES" dirty="0"/>
              <a:t>Situado en el corazón del Bois de Vincennes, en París, es uno de los cuatro polos del Jardin botanique de la Ville de Paris junto con el Jardín de los Invernaderos de Auteuil y el Parque de Bagatelle situados en el bois de Boulogne, y el Arboreto de la escuela de Breuil en el bois de Vincennes.</a:t>
            </a:r>
          </a:p>
          <a:p>
            <a:endParaRPr lang="es-ES" dirty="0"/>
          </a:p>
        </p:txBody>
      </p:sp>
    </p:spTree>
    <p:extLst>
      <p:ext uri="{BB962C8B-B14F-4D97-AF65-F5344CB8AC3E}">
        <p14:creationId xmlns:p14="http://schemas.microsoft.com/office/powerpoint/2010/main" val="21532807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El parque se sitúa en el bois de Vincennes, frente a la explanada meridional de château de Vincennes.</a:t>
            </a:r>
          </a:p>
          <a:p>
            <a:r>
              <a:rPr lang="es-ES" dirty="0"/>
              <a:t> Es accesible por la línea de metro N°1.</a:t>
            </a:r>
          </a:p>
          <a:p>
            <a:r>
              <a:rPr lang="es-ES" dirty="0"/>
              <a:t> Tener en cuenta que la entrada meridional del parque tiene un acceso más favorable.</a:t>
            </a:r>
          </a:p>
          <a:p>
            <a:r>
              <a:rPr lang="es-ES" dirty="0"/>
              <a:t> Está abierto al público todos los días del año a tarifas que varían de 0,5 a 4€ según las temporadas y las floraciones.</a:t>
            </a:r>
          </a:p>
          <a:p>
            <a:r>
              <a:rPr lang="es-ES" dirty="0"/>
              <a:t> Desde el 1 de octubre de 2006, se abre gratuitamente al público todo el año, fuera del miércoles, sábado y domingo durante el período que va de a principios de junio a finales de septiembre. </a:t>
            </a:r>
          </a:p>
          <a:p>
            <a:r>
              <a:rPr lang="es-ES" dirty="0"/>
              <a:t>La tarificación es de 5€, 2,5€ para la semitarifa y gratuita para los niños menores de 7 años.</a:t>
            </a:r>
          </a:p>
          <a:p>
            <a:pPr marL="0" indent="0">
              <a:buNone/>
            </a:pPr>
            <a:r>
              <a:rPr lang="es-ES" dirty="0"/>
              <a:t> </a:t>
            </a:r>
          </a:p>
        </p:txBody>
      </p:sp>
    </p:spTree>
    <p:extLst>
      <p:ext uri="{BB962C8B-B14F-4D97-AF65-F5344CB8AC3E}">
        <p14:creationId xmlns:p14="http://schemas.microsoft.com/office/powerpoint/2010/main" val="10943326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parque alberga dos restaurantes, una escena de espectáculos (el Espacio Delta) en semi descubierto, un teatro y un espectáculo de marionetas así como un extenso espacio de juegos para niños. </a:t>
            </a:r>
          </a:p>
          <a:p>
            <a:r>
              <a:rPr lang="es-ES" dirty="0"/>
              <a:t>Favorecer las temporadas de floración (abril junio y septiembre octubre) para apreciar la diversidad de sus colecciones.</a:t>
            </a:r>
          </a:p>
          <a:p>
            <a:r>
              <a:rPr lang="es-ES" dirty="0"/>
              <a:t>En el siglo XIX, el bosque de Vincennes era un terreno dedicado a entrenamiento militar. Se limpia el terreno para dejar espacio para los cuarteles, campo de maniobras y de tiro. En 1860, Napoleón III cede los terrenos a la ciudad de París para que este fuera transformado en un parque simétrico al de bois de Boulogne.</a:t>
            </a:r>
          </a:p>
          <a:p>
            <a:endParaRPr lang="es-ES" dirty="0"/>
          </a:p>
        </p:txBody>
      </p:sp>
    </p:spTree>
    <p:extLst>
      <p:ext uri="{BB962C8B-B14F-4D97-AF65-F5344CB8AC3E}">
        <p14:creationId xmlns:p14="http://schemas.microsoft.com/office/powerpoint/2010/main" val="1082592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pPr marL="0" indent="0">
              <a:buNone/>
            </a:pPr>
            <a:r>
              <a:rPr lang="es-ES" dirty="0"/>
              <a:t> </a:t>
            </a:r>
          </a:p>
          <a:p>
            <a:r>
              <a:rPr lang="es-ES" dirty="0"/>
              <a:t>Al final de los años sesenta con ocasión de los « Troisièmes Floralies Internationales » (Terceras Floralies Internacionales), se buscó un espacio en la ciudad de Paris para albergar la manifestación. La concepción y la realización del Parque se confiaron al arquitecto paisajista Daniel Collin.</a:t>
            </a:r>
          </a:p>
          <a:p>
            <a:r>
              <a:rPr lang="es-ES" dirty="0"/>
              <a:t> Se reorganizó completamente el lugar elegido - los antiguos terrenos militares dados de baja de la Fábrica de cartuchos y de la Pirámide -. </a:t>
            </a:r>
          </a:p>
          <a:p>
            <a:r>
              <a:rPr lang="es-ES" dirty="0"/>
              <a:t>Sólo se conservaron el pinar existente y sus pinos de Córcega.</a:t>
            </a:r>
          </a:p>
          <a:p>
            <a:r>
              <a:rPr lang="es-ES" dirty="0"/>
              <a:t> Se inauguró el Parque floral en 1969, con unas 31 hectáreas de extensión, sería el mayor espacio verde creado en París desde el final del Segundo Imperio..</a:t>
            </a:r>
          </a:p>
          <a:p>
            <a:endParaRPr lang="es-ES" dirty="0"/>
          </a:p>
        </p:txBody>
      </p:sp>
    </p:spTree>
    <p:extLst>
      <p:ext uri="{BB962C8B-B14F-4D97-AF65-F5344CB8AC3E}">
        <p14:creationId xmlns:p14="http://schemas.microsoft.com/office/powerpoint/2010/main" val="21862181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Quince meses de trabajos habrían sido necesarios antes de que las primeras plantaciones se efectuasen.</a:t>
            </a:r>
          </a:p>
          <a:p>
            <a:r>
              <a:rPr lang="es-ES" dirty="0"/>
              <a:t>La arquitectura del Parque se inspira muy libremente en el estilo japonés popularizado en el tiempo de su concepción por los Juegos Olímpicos de Tokio 1964.</a:t>
            </a:r>
          </a:p>
          <a:p>
            <a:r>
              <a:rPr lang="es-ES" dirty="0"/>
              <a:t> Las elevaciones de los tejados del restaurante y las olas de adoquines de la entrada meridional recuerdan la Fase Olímpica del Yoyogi por Kenzo Tange.</a:t>
            </a:r>
          </a:p>
          <a:p>
            <a:r>
              <a:rPr lang="es-ES" dirty="0"/>
              <a:t> La manera de articular los 28 pabellones y los patios hortícolas temáticos hace pensar en la arquitectura del Palacio de retiro imperial Katsura. </a:t>
            </a:r>
          </a:p>
        </p:txBody>
      </p:sp>
    </p:spTree>
    <p:extLst>
      <p:ext uri="{BB962C8B-B14F-4D97-AF65-F5344CB8AC3E}">
        <p14:creationId xmlns:p14="http://schemas.microsoft.com/office/powerpoint/2010/main" val="15382308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a:bodyPr>
          <a:lstStyle/>
          <a:p>
            <a:r>
              <a:rPr lang="es-ES" dirty="0"/>
              <a:t>Los tejados salientes, las avenidas semicubiertas ahogadas en la vegetación y las estructuras ortogonales de los pabellones son tantos guiños de ojo a su modelo. El parque incluye también un vestíbulo que sirve de centro de exposiciones y de manifestaciones.</a:t>
            </a:r>
          </a:p>
          <a:p>
            <a:r>
              <a:rPr lang="es-ES" dirty="0"/>
              <a:t> El tratamiento en finura de estas referencias da al lugar una elegancia y una personalidad propia entre los jardines contemporáneos.</a:t>
            </a:r>
          </a:p>
          <a:p>
            <a:r>
              <a:rPr lang="es-ES" dirty="0"/>
              <a:t>En el recinto que abarca el Parque Floral, Bernard Anthonioz desarrolló una política de adquisiciones de obras a jóvenes artistas, Stahly, Agam, Penalba, Tinguely, Jean-Pierre Raynaud o de maestros confirmados como Giacometti o Calder. Por primera vez, entre 1969 y 1971, se realizaron algunos pedidos transitorios.</a:t>
            </a:r>
          </a:p>
          <a:p>
            <a:endParaRPr lang="es-ES" dirty="0"/>
          </a:p>
        </p:txBody>
      </p:sp>
    </p:spTree>
    <p:extLst>
      <p:ext uri="{BB962C8B-B14F-4D97-AF65-F5344CB8AC3E}">
        <p14:creationId xmlns:p14="http://schemas.microsoft.com/office/powerpoint/2010/main" val="38421934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parque alberga una colección única de 650 iris diferentes.</a:t>
            </a:r>
          </a:p>
          <a:p>
            <a:r>
              <a:rPr lang="es-ES" dirty="0"/>
              <a:t> El Parque ofrece una articulación muy hábil de varios temas vegetales: prado de bulbos, espejo de agua con su fuente monumental de François Stahly, valle de las flores, pinar y su vegetación de azaleas, rhododendron y camélias, paisajes acuáticos o campesinos.</a:t>
            </a:r>
          </a:p>
          <a:p>
            <a:r>
              <a:rPr lang="es-ES" dirty="0"/>
              <a:t> El parque alberga 7951 taxones referencias de flores, bulbos y árboles, incluidas las colecciones nacionales (catalogado como "Collection National" por el Conservatorio de colecciones vegetales especializadas), de geranios, de astilbes y de iris, así como una colección autorizada de helechos rústicos y de peonias herbáceas.</a:t>
            </a:r>
          </a:p>
          <a:p>
            <a:endParaRPr lang="es-ES" dirty="0"/>
          </a:p>
        </p:txBody>
      </p:sp>
    </p:spTree>
    <p:extLst>
      <p:ext uri="{BB962C8B-B14F-4D97-AF65-F5344CB8AC3E}">
        <p14:creationId xmlns:p14="http://schemas.microsoft.com/office/powerpoint/2010/main" val="32345369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Parque Floral organiza cada otoño un concurso internacional de dalias y presenta en primavera más de 250 variedades de tulipanes.</a:t>
            </a:r>
          </a:p>
          <a:p>
            <a:r>
              <a:rPr lang="es-ES" dirty="0"/>
              <a:t> El parque se reconoce oficialmente como jardín botánico desde 1998.</a:t>
            </a:r>
          </a:p>
        </p:txBody>
      </p:sp>
    </p:spTree>
    <p:extLst>
      <p:ext uri="{BB962C8B-B14F-4D97-AF65-F5344CB8AC3E}">
        <p14:creationId xmlns:p14="http://schemas.microsoft.com/office/powerpoint/2010/main" val="10364887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7" y="0"/>
            <a:ext cx="9144000" cy="293526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7" y="2935263"/>
            <a:ext cx="9144000" cy="4274820"/>
          </a:xfrm>
          <a:prstGeom prst="rect">
            <a:avLst/>
          </a:prstGeom>
        </p:spPr>
      </p:pic>
    </p:spTree>
    <p:extLst>
      <p:ext uri="{BB962C8B-B14F-4D97-AF65-F5344CB8AC3E}">
        <p14:creationId xmlns:p14="http://schemas.microsoft.com/office/powerpoint/2010/main" val="30284953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811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Entree Parc Floral de Paris by Line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9600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694991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Parc floral Paris mars 200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6204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Parcfloral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286250" cy="6827622"/>
          </a:xfrm>
          <a:prstGeom prst="rect">
            <a:avLst/>
          </a:prstGeom>
          <a:noFill/>
          <a:extLst>
            <a:ext uri="{909E8E84-426E-40DD-AFC4-6F175D3DCCD1}">
              <a14:hiddenFill xmlns:a14="http://schemas.microsoft.com/office/drawing/2010/main">
                <a:solidFill>
                  <a:srgbClr val="FFFFFF"/>
                </a:solidFill>
              </a14:hiddenFill>
            </a:ext>
          </a:extLst>
        </p:spPr>
      </p:pic>
      <p:pic>
        <p:nvPicPr>
          <p:cNvPr id="2" name="1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6250" y="0"/>
            <a:ext cx="4857750" cy="6858000"/>
          </a:xfrm>
          <a:prstGeom prst="rect">
            <a:avLst/>
          </a:prstGeom>
        </p:spPr>
      </p:pic>
    </p:spTree>
    <p:extLst>
      <p:ext uri="{BB962C8B-B14F-4D97-AF65-F5344CB8AC3E}">
        <p14:creationId xmlns:p14="http://schemas.microsoft.com/office/powerpoint/2010/main" val="35067507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6" b="2424"/>
          <a:stretch/>
        </p:blipFill>
        <p:spPr>
          <a:xfrm>
            <a:off x="0" y="-315416"/>
            <a:ext cx="9144000" cy="7416823"/>
          </a:xfrm>
          <a:prstGeom prst="rect">
            <a:avLst/>
          </a:prstGeom>
        </p:spPr>
      </p:pic>
    </p:spTree>
    <p:extLst>
      <p:ext uri="{BB962C8B-B14F-4D97-AF65-F5344CB8AC3E}">
        <p14:creationId xmlns:p14="http://schemas.microsoft.com/office/powerpoint/2010/main" val="20477283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202556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7" y="0"/>
            <a:ext cx="9136966" cy="6858000"/>
          </a:xfrm>
          <a:prstGeom prst="rect">
            <a:avLst/>
          </a:prstGeom>
        </p:spPr>
      </p:pic>
    </p:spTree>
    <p:extLst>
      <p:ext uri="{BB962C8B-B14F-4D97-AF65-F5344CB8AC3E}">
        <p14:creationId xmlns:p14="http://schemas.microsoft.com/office/powerpoint/2010/main" val="10758144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06724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65682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7" y="0"/>
            <a:ext cx="9136966" cy="6858000"/>
          </a:xfrm>
          <a:prstGeom prst="rect">
            <a:avLst/>
          </a:prstGeom>
        </p:spPr>
      </p:pic>
    </p:spTree>
    <p:extLst>
      <p:ext uri="{BB962C8B-B14F-4D97-AF65-F5344CB8AC3E}">
        <p14:creationId xmlns:p14="http://schemas.microsoft.com/office/powerpoint/2010/main" val="31938595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0"/>
            <a:ext cx="9141714" cy="6858000"/>
          </a:xfrm>
          <a:prstGeom prst="rect">
            <a:avLst/>
          </a:prstGeom>
        </p:spPr>
      </p:pic>
    </p:spTree>
    <p:extLst>
      <p:ext uri="{BB962C8B-B14F-4D97-AF65-F5344CB8AC3E}">
        <p14:creationId xmlns:p14="http://schemas.microsoft.com/office/powerpoint/2010/main" val="8512088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7" y="0"/>
            <a:ext cx="9136966" cy="6858000"/>
          </a:xfrm>
          <a:prstGeom prst="rect">
            <a:avLst/>
          </a:prstGeom>
        </p:spPr>
      </p:pic>
    </p:spTree>
    <p:extLst>
      <p:ext uri="{BB962C8B-B14F-4D97-AF65-F5344CB8AC3E}">
        <p14:creationId xmlns:p14="http://schemas.microsoft.com/office/powerpoint/2010/main" val="23673532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7" y="0"/>
            <a:ext cx="9136966" cy="6858000"/>
          </a:xfrm>
          <a:prstGeom prst="rect">
            <a:avLst/>
          </a:prstGeom>
        </p:spPr>
      </p:pic>
    </p:spTree>
    <p:extLst>
      <p:ext uri="{BB962C8B-B14F-4D97-AF65-F5344CB8AC3E}">
        <p14:creationId xmlns:p14="http://schemas.microsoft.com/office/powerpoint/2010/main" val="38036589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1127578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749699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19403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188622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146032"/>
          </a:xfrm>
          <a:prstGeom prst="rect">
            <a:avLst/>
          </a:prstGeom>
        </p:spPr>
      </p:pic>
    </p:spTree>
    <p:extLst>
      <p:ext uri="{BB962C8B-B14F-4D97-AF65-F5344CB8AC3E}">
        <p14:creationId xmlns:p14="http://schemas.microsoft.com/office/powerpoint/2010/main" val="1616357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7" y="0"/>
            <a:ext cx="9136966" cy="6858000"/>
          </a:xfrm>
          <a:prstGeom prst="rect">
            <a:avLst/>
          </a:prstGeom>
        </p:spPr>
      </p:pic>
    </p:spTree>
    <p:extLst>
      <p:ext uri="{BB962C8B-B14F-4D97-AF65-F5344CB8AC3E}">
        <p14:creationId xmlns:p14="http://schemas.microsoft.com/office/powerpoint/2010/main" val="6169458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41090444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57929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668"/>
            <a:ext cx="9144000" cy="6910668"/>
          </a:xfrm>
          <a:prstGeom prst="rect">
            <a:avLst/>
          </a:prstGeom>
        </p:spPr>
      </p:pic>
    </p:spTree>
    <p:extLst>
      <p:ext uri="{BB962C8B-B14F-4D97-AF65-F5344CB8AC3E}">
        <p14:creationId xmlns:p14="http://schemas.microsoft.com/office/powerpoint/2010/main" val="10621943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60" y="0"/>
            <a:ext cx="9205259" cy="6858000"/>
          </a:xfrm>
          <a:prstGeom prst="rect">
            <a:avLst/>
          </a:prstGeom>
        </p:spPr>
      </p:pic>
    </p:spTree>
    <p:extLst>
      <p:ext uri="{BB962C8B-B14F-4D97-AF65-F5344CB8AC3E}">
        <p14:creationId xmlns:p14="http://schemas.microsoft.com/office/powerpoint/2010/main" val="1615294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7087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6020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03598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76763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01888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06419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4079114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0196"/>
          <a:stretch/>
        </p:blipFill>
        <p:spPr>
          <a:xfrm>
            <a:off x="0" y="0"/>
            <a:ext cx="9144000" cy="6858000"/>
          </a:xfrm>
          <a:prstGeom prst="rect">
            <a:avLst/>
          </a:prstGeom>
        </p:spPr>
      </p:pic>
    </p:spTree>
    <p:extLst>
      <p:ext uri="{BB962C8B-B14F-4D97-AF65-F5344CB8AC3E}">
        <p14:creationId xmlns:p14="http://schemas.microsoft.com/office/powerpoint/2010/main" val="11991174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72096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4168"/>
          <a:stretch/>
        </p:blipFill>
        <p:spPr>
          <a:xfrm>
            <a:off x="0" y="0"/>
            <a:ext cx="9143999" cy="6858000"/>
          </a:xfrm>
          <a:prstGeom prst="rect">
            <a:avLst/>
          </a:prstGeom>
        </p:spPr>
      </p:pic>
    </p:spTree>
    <p:extLst>
      <p:ext uri="{BB962C8B-B14F-4D97-AF65-F5344CB8AC3E}">
        <p14:creationId xmlns:p14="http://schemas.microsoft.com/office/powerpoint/2010/main" val="2498527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5196"/>
          <a:stretch/>
        </p:blipFill>
        <p:spPr>
          <a:xfrm>
            <a:off x="0" y="-99392"/>
            <a:ext cx="9144000" cy="6957392"/>
          </a:xfrm>
          <a:prstGeom prst="rect">
            <a:avLst/>
          </a:prstGeom>
        </p:spPr>
      </p:pic>
    </p:spTree>
    <p:extLst>
      <p:ext uri="{BB962C8B-B14F-4D97-AF65-F5344CB8AC3E}">
        <p14:creationId xmlns:p14="http://schemas.microsoft.com/office/powerpoint/2010/main" val="24853463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9608"/>
          <a:stretch/>
        </p:blipFill>
        <p:spPr>
          <a:xfrm>
            <a:off x="0" y="0"/>
            <a:ext cx="9144000" cy="6858000"/>
          </a:xfrm>
          <a:prstGeom prst="rect">
            <a:avLst/>
          </a:prstGeom>
        </p:spPr>
      </p:pic>
    </p:spTree>
    <p:extLst>
      <p:ext uri="{BB962C8B-B14F-4D97-AF65-F5344CB8AC3E}">
        <p14:creationId xmlns:p14="http://schemas.microsoft.com/office/powerpoint/2010/main" val="10468701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8235"/>
          <a:stretch/>
        </p:blipFill>
        <p:spPr>
          <a:xfrm>
            <a:off x="0" y="0"/>
            <a:ext cx="9144000" cy="7029400"/>
          </a:xfrm>
          <a:prstGeom prst="rect">
            <a:avLst/>
          </a:prstGeom>
        </p:spPr>
      </p:pic>
    </p:spTree>
    <p:extLst>
      <p:ext uri="{BB962C8B-B14F-4D97-AF65-F5344CB8AC3E}">
        <p14:creationId xmlns:p14="http://schemas.microsoft.com/office/powerpoint/2010/main" val="37673250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7" y="0"/>
            <a:ext cx="9136966" cy="6858000"/>
          </a:xfrm>
          <a:prstGeom prst="rect">
            <a:avLst/>
          </a:prstGeom>
        </p:spPr>
      </p:pic>
    </p:spTree>
    <p:extLst>
      <p:ext uri="{BB962C8B-B14F-4D97-AF65-F5344CB8AC3E}">
        <p14:creationId xmlns:p14="http://schemas.microsoft.com/office/powerpoint/2010/main" val="2957269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753003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34374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3987694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4584561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58149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7647"/>
          <a:stretch/>
        </p:blipFill>
        <p:spPr>
          <a:xfrm>
            <a:off x="-180528" y="0"/>
            <a:ext cx="9324528" cy="6858000"/>
          </a:xfrm>
          <a:prstGeom prst="rect">
            <a:avLst/>
          </a:prstGeom>
        </p:spPr>
      </p:pic>
    </p:spTree>
    <p:extLst>
      <p:ext uri="{BB962C8B-B14F-4D97-AF65-F5344CB8AC3E}">
        <p14:creationId xmlns:p14="http://schemas.microsoft.com/office/powerpoint/2010/main" val="29133638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202628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401442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3628833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161758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66361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52505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54987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22353"/>
          <a:stretch/>
        </p:blipFill>
        <p:spPr>
          <a:xfrm>
            <a:off x="0" y="0"/>
            <a:ext cx="9144000" cy="7101408"/>
          </a:xfrm>
          <a:prstGeom prst="rect">
            <a:avLst/>
          </a:prstGeom>
        </p:spPr>
      </p:pic>
    </p:spTree>
    <p:extLst>
      <p:ext uri="{BB962C8B-B14F-4D97-AF65-F5344CB8AC3E}">
        <p14:creationId xmlns:p14="http://schemas.microsoft.com/office/powerpoint/2010/main" val="33665776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17032"/>
            <a:ext cx="4788024" cy="3140968"/>
          </a:xfrm>
          <a:prstGeom prst="rect">
            <a:avLst/>
          </a:prstGeom>
        </p:spPr>
      </p:pic>
      <p:pic>
        <p:nvPicPr>
          <p:cNvPr id="4" name="3 Imagen"/>
          <p:cNvPicPr>
            <a:picLocks noChangeAspect="1"/>
          </p:cNvPicPr>
          <p:nvPr/>
        </p:nvPicPr>
        <p:blipFill rotWithShape="1">
          <a:blip r:embed="rId5" cstate="print">
            <a:extLst>
              <a:ext uri="{28A0092B-C50C-407E-A947-70E740481C1C}">
                <a14:useLocalDpi xmlns:a14="http://schemas.microsoft.com/office/drawing/2010/main" val="0"/>
              </a:ext>
            </a:extLst>
          </a:blip>
          <a:srcRect b="8998"/>
          <a:stretch/>
        </p:blipFill>
        <p:spPr>
          <a:xfrm>
            <a:off x="4572000" y="0"/>
            <a:ext cx="4572000" cy="6858000"/>
          </a:xfrm>
          <a:prstGeom prst="rect">
            <a:avLst/>
          </a:prstGeom>
        </p:spPr>
      </p:pic>
    </p:spTree>
    <p:extLst>
      <p:ext uri="{BB962C8B-B14F-4D97-AF65-F5344CB8AC3E}">
        <p14:creationId xmlns:p14="http://schemas.microsoft.com/office/powerpoint/2010/main" val="32672186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7101408"/>
          </a:xfrm>
          <a:prstGeom prst="rect">
            <a:avLst/>
          </a:prstGeom>
        </p:spPr>
      </p:pic>
    </p:spTree>
    <p:extLst>
      <p:ext uri="{BB962C8B-B14F-4D97-AF65-F5344CB8AC3E}">
        <p14:creationId xmlns:p14="http://schemas.microsoft.com/office/powerpoint/2010/main" val="36156381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4379"/>
          <a:stretch/>
        </p:blipFill>
        <p:spPr>
          <a:xfrm>
            <a:off x="0" y="0"/>
            <a:ext cx="9144000" cy="6858000"/>
          </a:xfrm>
          <a:prstGeom prst="rect">
            <a:avLst/>
          </a:prstGeom>
        </p:spPr>
      </p:pic>
    </p:spTree>
    <p:extLst>
      <p:ext uri="{BB962C8B-B14F-4D97-AF65-F5344CB8AC3E}">
        <p14:creationId xmlns:p14="http://schemas.microsoft.com/office/powerpoint/2010/main" val="220413924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516894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05614721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7" y="0"/>
            <a:ext cx="9136966" cy="6858000"/>
          </a:xfrm>
          <a:prstGeom prst="rect">
            <a:avLst/>
          </a:prstGeom>
        </p:spPr>
      </p:pic>
    </p:spTree>
    <p:extLst>
      <p:ext uri="{BB962C8B-B14F-4D97-AF65-F5344CB8AC3E}">
        <p14:creationId xmlns:p14="http://schemas.microsoft.com/office/powerpoint/2010/main" val="39089098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4052"/>
          <a:stretch/>
        </p:blipFill>
        <p:spPr>
          <a:xfrm>
            <a:off x="0" y="0"/>
            <a:ext cx="9144000" cy="6858000"/>
          </a:xfrm>
          <a:prstGeom prst="rect">
            <a:avLst/>
          </a:prstGeom>
        </p:spPr>
      </p:pic>
    </p:spTree>
    <p:extLst>
      <p:ext uri="{BB962C8B-B14F-4D97-AF65-F5344CB8AC3E}">
        <p14:creationId xmlns:p14="http://schemas.microsoft.com/office/powerpoint/2010/main" val="183519509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7" y="0"/>
            <a:ext cx="9136966" cy="6858000"/>
          </a:xfrm>
          <a:prstGeom prst="rect">
            <a:avLst/>
          </a:prstGeom>
        </p:spPr>
      </p:pic>
    </p:spTree>
    <p:extLst>
      <p:ext uri="{BB962C8B-B14F-4D97-AF65-F5344CB8AC3E}">
        <p14:creationId xmlns:p14="http://schemas.microsoft.com/office/powerpoint/2010/main" val="288990044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5032" b="1373"/>
          <a:stretch/>
        </p:blipFill>
        <p:spPr>
          <a:xfrm>
            <a:off x="0" y="0"/>
            <a:ext cx="9144000" cy="6858000"/>
          </a:xfrm>
          <a:prstGeom prst="rect">
            <a:avLst/>
          </a:prstGeom>
        </p:spPr>
      </p:pic>
    </p:spTree>
    <p:extLst>
      <p:ext uri="{BB962C8B-B14F-4D97-AF65-F5344CB8AC3E}">
        <p14:creationId xmlns:p14="http://schemas.microsoft.com/office/powerpoint/2010/main" val="428005446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
        <p:nvSpPr>
          <p:cNvPr id="4" name="3 CuadroTexto"/>
          <p:cNvSpPr txBox="1"/>
          <p:nvPr/>
        </p:nvSpPr>
        <p:spPr>
          <a:xfrm>
            <a:off x="7593795" y="5896107"/>
            <a:ext cx="1368152" cy="923330"/>
          </a:xfrm>
          <a:prstGeom prst="rect">
            <a:avLst/>
          </a:prstGeom>
          <a:solidFill>
            <a:schemeClr val="bg1"/>
          </a:solidFill>
        </p:spPr>
        <p:txBody>
          <a:bodyPr wrap="square" rtlCol="0">
            <a:spAutoFit/>
          </a:bodyPr>
          <a:lstStyle/>
          <a:p>
            <a:r>
              <a:rPr lang="es-ES" dirty="0"/>
              <a:t>Parc Floral de Paris..-Tagetes</a:t>
            </a:r>
          </a:p>
        </p:txBody>
      </p:sp>
    </p:spTree>
    <p:extLst>
      <p:ext uri="{BB962C8B-B14F-4D97-AF65-F5344CB8AC3E}">
        <p14:creationId xmlns:p14="http://schemas.microsoft.com/office/powerpoint/2010/main" val="41413784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707127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642270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290"/>
            <a:ext cx="9144000" cy="6831419"/>
          </a:xfrm>
          <a:prstGeom prst="rect">
            <a:avLst/>
          </a:prstGeom>
        </p:spPr>
      </p:pic>
    </p:spTree>
    <p:extLst>
      <p:ext uri="{BB962C8B-B14F-4D97-AF65-F5344CB8AC3E}">
        <p14:creationId xmlns:p14="http://schemas.microsoft.com/office/powerpoint/2010/main" val="33778828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306</TotalTime>
  <Words>2218</Words>
  <Application>Microsoft Office PowerPoint</Application>
  <PresentationFormat>Presentación en pantalla (4:3)</PresentationFormat>
  <Paragraphs>270</Paragraphs>
  <Slides>124</Slides>
  <Notes>109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Century Schoolbook</vt:lpstr>
      <vt:lpstr>Wingdings</vt:lpstr>
      <vt:lpstr>Wingdings 2</vt:lpstr>
      <vt:lpstr>Default Theme</vt:lpstr>
      <vt:lpstr>EUROPA.-LA VUELTA AL MUNDO EN 885 JARDINES AC.-Francia</vt:lpstr>
      <vt:lpstr>Jardin des plantes de Nantes.-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Floral de Paris.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JARDINES,.AC.-francia</dc:title>
  <dc:creator>Josep</dc:creator>
  <cp:lastModifiedBy>Usuario</cp:lastModifiedBy>
  <cp:revision>19</cp:revision>
  <dcterms:created xsi:type="dcterms:W3CDTF">2013-08-22T14:04:33Z</dcterms:created>
  <dcterms:modified xsi:type="dcterms:W3CDTF">2018-03-07T11:55:49Z</dcterms:modified>
</cp:coreProperties>
</file>