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257" r:id="rId3"/>
    <p:sldId id="366"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9" r:id="rId23"/>
    <p:sldId id="280" r:id="rId24"/>
    <p:sldId id="278" r:id="rId25"/>
    <p:sldId id="281" r:id="rId26"/>
    <p:sldId id="388" r:id="rId27"/>
    <p:sldId id="368" r:id="rId28"/>
    <p:sldId id="282" r:id="rId29"/>
    <p:sldId id="283" r:id="rId30"/>
    <p:sldId id="284" r:id="rId31"/>
    <p:sldId id="367" r:id="rId32"/>
    <p:sldId id="285" r:id="rId33"/>
    <p:sldId id="286" r:id="rId34"/>
    <p:sldId id="287" r:id="rId35"/>
    <p:sldId id="288" r:id="rId36"/>
    <p:sldId id="289" r:id="rId37"/>
    <p:sldId id="291" r:id="rId38"/>
    <p:sldId id="294" r:id="rId39"/>
    <p:sldId id="295" r:id="rId40"/>
    <p:sldId id="296" r:id="rId41"/>
    <p:sldId id="297" r:id="rId42"/>
    <p:sldId id="299" r:id="rId43"/>
    <p:sldId id="370" r:id="rId44"/>
    <p:sldId id="301" r:id="rId45"/>
    <p:sldId id="302" r:id="rId46"/>
    <p:sldId id="303" r:id="rId47"/>
    <p:sldId id="304" r:id="rId48"/>
    <p:sldId id="305" r:id="rId49"/>
    <p:sldId id="307" r:id="rId50"/>
    <p:sldId id="308" r:id="rId51"/>
    <p:sldId id="309" r:id="rId52"/>
    <p:sldId id="312" r:id="rId53"/>
    <p:sldId id="314" r:id="rId54"/>
    <p:sldId id="371" r:id="rId55"/>
    <p:sldId id="315"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72" r:id="rId105"/>
    <p:sldId id="373" r:id="rId106"/>
    <p:sldId id="365" r:id="rId107"/>
    <p:sldId id="374" r:id="rId108"/>
    <p:sldId id="375" r:id="rId109"/>
    <p:sldId id="376" r:id="rId110"/>
    <p:sldId id="377" r:id="rId111"/>
    <p:sldId id="378" r:id="rId112"/>
    <p:sldId id="379" r:id="rId113"/>
    <p:sldId id="380" r:id="rId114"/>
    <p:sldId id="381" r:id="rId115"/>
    <p:sldId id="382" r:id="rId116"/>
    <p:sldId id="383" r:id="rId117"/>
    <p:sldId id="385" r:id="rId118"/>
    <p:sldId id="387"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9BEC30-F7D8-4BC0-A88A-CF1735392C7D}"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A57692-17DC-4A20-B601-8B33C6F02242}" type="slidenum">
              <a:rPr lang="es-ES" smtClean="0"/>
              <a:t>‹Nº›</a:t>
            </a:fld>
            <a:endParaRPr lang="es-ES" dirty="0"/>
          </a:p>
        </p:txBody>
      </p:sp>
    </p:spTree>
    <p:extLst>
      <p:ext uri="{BB962C8B-B14F-4D97-AF65-F5344CB8AC3E}">
        <p14:creationId xmlns:p14="http://schemas.microsoft.com/office/powerpoint/2010/main" val="3796446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a:t>
            </a:fld>
            <a:endParaRPr lang="es-ES" dirty="0"/>
          </a:p>
        </p:txBody>
      </p:sp>
    </p:spTree>
    <p:extLst>
      <p:ext uri="{BB962C8B-B14F-4D97-AF65-F5344CB8AC3E}">
        <p14:creationId xmlns:p14="http://schemas.microsoft.com/office/powerpoint/2010/main" val="897164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a:t>
            </a:fld>
            <a:endParaRPr lang="es-ES" dirty="0"/>
          </a:p>
        </p:txBody>
      </p:sp>
    </p:spTree>
    <p:extLst>
      <p:ext uri="{BB962C8B-B14F-4D97-AF65-F5344CB8AC3E}">
        <p14:creationId xmlns:p14="http://schemas.microsoft.com/office/powerpoint/2010/main" val="2262055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a:t>
            </a:fld>
            <a:endParaRPr lang="es-ES" dirty="0"/>
          </a:p>
        </p:txBody>
      </p:sp>
    </p:spTree>
    <p:extLst>
      <p:ext uri="{BB962C8B-B14F-4D97-AF65-F5344CB8AC3E}">
        <p14:creationId xmlns:p14="http://schemas.microsoft.com/office/powerpoint/2010/main" val="1623733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a:t>
            </a:fld>
            <a:endParaRPr lang="es-ES" dirty="0"/>
          </a:p>
        </p:txBody>
      </p:sp>
    </p:spTree>
    <p:extLst>
      <p:ext uri="{BB962C8B-B14F-4D97-AF65-F5344CB8AC3E}">
        <p14:creationId xmlns:p14="http://schemas.microsoft.com/office/powerpoint/2010/main" val="4106771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a:t>
            </a:fld>
            <a:endParaRPr lang="es-ES" dirty="0"/>
          </a:p>
        </p:txBody>
      </p:sp>
    </p:spTree>
    <p:extLst>
      <p:ext uri="{BB962C8B-B14F-4D97-AF65-F5344CB8AC3E}">
        <p14:creationId xmlns:p14="http://schemas.microsoft.com/office/powerpoint/2010/main" val="2318314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10</a:t>
            </a:fld>
            <a:endParaRPr lang="es-ES" dirty="0"/>
          </a:p>
        </p:txBody>
      </p:sp>
    </p:spTree>
    <p:extLst>
      <p:ext uri="{BB962C8B-B14F-4D97-AF65-F5344CB8AC3E}">
        <p14:creationId xmlns:p14="http://schemas.microsoft.com/office/powerpoint/2010/main" val="517806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11</a:t>
            </a:fld>
            <a:endParaRPr lang="es-ES" dirty="0"/>
          </a:p>
        </p:txBody>
      </p:sp>
    </p:spTree>
    <p:extLst>
      <p:ext uri="{BB962C8B-B14F-4D97-AF65-F5344CB8AC3E}">
        <p14:creationId xmlns:p14="http://schemas.microsoft.com/office/powerpoint/2010/main" val="538243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12</a:t>
            </a:fld>
            <a:endParaRPr lang="es-ES" dirty="0"/>
          </a:p>
        </p:txBody>
      </p:sp>
    </p:spTree>
    <p:extLst>
      <p:ext uri="{BB962C8B-B14F-4D97-AF65-F5344CB8AC3E}">
        <p14:creationId xmlns:p14="http://schemas.microsoft.com/office/powerpoint/2010/main" val="3124408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13</a:t>
            </a:fld>
            <a:endParaRPr lang="es-ES" dirty="0"/>
          </a:p>
        </p:txBody>
      </p:sp>
    </p:spTree>
    <p:extLst>
      <p:ext uri="{BB962C8B-B14F-4D97-AF65-F5344CB8AC3E}">
        <p14:creationId xmlns:p14="http://schemas.microsoft.com/office/powerpoint/2010/main" val="585777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14</a:t>
            </a:fld>
            <a:endParaRPr lang="es-ES" dirty="0"/>
          </a:p>
        </p:txBody>
      </p:sp>
    </p:spTree>
    <p:extLst>
      <p:ext uri="{BB962C8B-B14F-4D97-AF65-F5344CB8AC3E}">
        <p14:creationId xmlns:p14="http://schemas.microsoft.com/office/powerpoint/2010/main" val="3380770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15</a:t>
            </a:fld>
            <a:endParaRPr lang="es-ES" dirty="0"/>
          </a:p>
        </p:txBody>
      </p:sp>
    </p:spTree>
    <p:extLst>
      <p:ext uri="{BB962C8B-B14F-4D97-AF65-F5344CB8AC3E}">
        <p14:creationId xmlns:p14="http://schemas.microsoft.com/office/powerpoint/2010/main" val="3036098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16</a:t>
            </a:fld>
            <a:endParaRPr lang="es-ES" dirty="0"/>
          </a:p>
        </p:txBody>
      </p:sp>
    </p:spTree>
    <p:extLst>
      <p:ext uri="{BB962C8B-B14F-4D97-AF65-F5344CB8AC3E}">
        <p14:creationId xmlns:p14="http://schemas.microsoft.com/office/powerpoint/2010/main" val="2666062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17</a:t>
            </a:fld>
            <a:endParaRPr lang="es-ES" dirty="0"/>
          </a:p>
        </p:txBody>
      </p:sp>
    </p:spTree>
    <p:extLst>
      <p:ext uri="{BB962C8B-B14F-4D97-AF65-F5344CB8AC3E}">
        <p14:creationId xmlns:p14="http://schemas.microsoft.com/office/powerpoint/2010/main" val="2410848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18</a:t>
            </a:fld>
            <a:endParaRPr lang="es-ES" dirty="0"/>
          </a:p>
        </p:txBody>
      </p:sp>
    </p:spTree>
    <p:extLst>
      <p:ext uri="{BB962C8B-B14F-4D97-AF65-F5344CB8AC3E}">
        <p14:creationId xmlns:p14="http://schemas.microsoft.com/office/powerpoint/2010/main" val="1144480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19</a:t>
            </a:fld>
            <a:endParaRPr lang="es-ES" dirty="0"/>
          </a:p>
        </p:txBody>
      </p:sp>
    </p:spTree>
    <p:extLst>
      <p:ext uri="{BB962C8B-B14F-4D97-AF65-F5344CB8AC3E}">
        <p14:creationId xmlns:p14="http://schemas.microsoft.com/office/powerpoint/2010/main" val="7000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20</a:t>
            </a:fld>
            <a:endParaRPr lang="es-ES" dirty="0"/>
          </a:p>
        </p:txBody>
      </p:sp>
    </p:spTree>
    <p:extLst>
      <p:ext uri="{BB962C8B-B14F-4D97-AF65-F5344CB8AC3E}">
        <p14:creationId xmlns:p14="http://schemas.microsoft.com/office/powerpoint/2010/main" val="2501668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21</a:t>
            </a:fld>
            <a:endParaRPr lang="es-ES" dirty="0"/>
          </a:p>
        </p:txBody>
      </p:sp>
    </p:spTree>
    <p:extLst>
      <p:ext uri="{BB962C8B-B14F-4D97-AF65-F5344CB8AC3E}">
        <p14:creationId xmlns:p14="http://schemas.microsoft.com/office/powerpoint/2010/main" val="3615159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22</a:t>
            </a:fld>
            <a:endParaRPr lang="es-ES" dirty="0"/>
          </a:p>
        </p:txBody>
      </p:sp>
    </p:spTree>
    <p:extLst>
      <p:ext uri="{BB962C8B-B14F-4D97-AF65-F5344CB8AC3E}">
        <p14:creationId xmlns:p14="http://schemas.microsoft.com/office/powerpoint/2010/main" val="2756847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Marguerite-Plobsheim</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23</a:t>
            </a:fld>
            <a:endParaRPr lang="es-ES" dirty="0"/>
          </a:p>
        </p:txBody>
      </p:sp>
    </p:spTree>
    <p:extLst>
      <p:ext uri="{BB962C8B-B14F-4D97-AF65-F5344CB8AC3E}">
        <p14:creationId xmlns:p14="http://schemas.microsoft.com/office/powerpoint/2010/main" val="55952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Solanum-aviculare-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28</a:t>
            </a:fld>
            <a:endParaRPr lang="es-ES" dirty="0"/>
          </a:p>
        </p:txBody>
      </p:sp>
    </p:spTree>
    <p:extLst>
      <p:ext uri="{BB962C8B-B14F-4D97-AF65-F5344CB8AC3E}">
        <p14:creationId xmlns:p14="http://schemas.microsoft.com/office/powerpoint/2010/main" val="3191872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Rayol-Eichornia-crassipes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29</a:t>
            </a:fld>
            <a:endParaRPr lang="es-ES" dirty="0"/>
          </a:p>
        </p:txBody>
      </p:sp>
    </p:spTree>
    <p:extLst>
      <p:ext uri="{BB962C8B-B14F-4D97-AF65-F5344CB8AC3E}">
        <p14:creationId xmlns:p14="http://schemas.microsoft.com/office/powerpoint/2010/main" val="3148972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Rayol-le-vallon</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30</a:t>
            </a:fld>
            <a:endParaRPr lang="es-ES" dirty="0"/>
          </a:p>
        </p:txBody>
      </p:sp>
    </p:spTree>
    <p:extLst>
      <p:ext uri="{BB962C8B-B14F-4D97-AF65-F5344CB8AC3E}">
        <p14:creationId xmlns:p14="http://schemas.microsoft.com/office/powerpoint/2010/main" val="1836999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31</a:t>
            </a:fld>
            <a:endParaRPr lang="es-ES" dirty="0"/>
          </a:p>
        </p:txBody>
      </p:sp>
    </p:spTree>
    <p:extLst>
      <p:ext uri="{BB962C8B-B14F-4D97-AF65-F5344CB8AC3E}">
        <p14:creationId xmlns:p14="http://schemas.microsoft.com/office/powerpoint/2010/main" val="893026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Rayol-Stipas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32</a:t>
            </a:fld>
            <a:endParaRPr lang="es-ES" dirty="0"/>
          </a:p>
        </p:txBody>
      </p:sp>
    </p:spTree>
    <p:extLst>
      <p:ext uri="{BB962C8B-B14F-4D97-AF65-F5344CB8AC3E}">
        <p14:creationId xmlns:p14="http://schemas.microsoft.com/office/powerpoint/2010/main" val="274327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33</a:t>
            </a:fld>
            <a:endParaRPr lang="es-ES" dirty="0"/>
          </a:p>
        </p:txBody>
      </p:sp>
    </p:spTree>
    <p:extLst>
      <p:ext uri="{BB962C8B-B14F-4D97-AF65-F5344CB8AC3E}">
        <p14:creationId xmlns:p14="http://schemas.microsoft.com/office/powerpoint/2010/main" val="849110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Rayol-Xanthorroea</a:t>
            </a:r>
          </a:p>
          <a:p>
            <a:r>
              <a:rPr lang="es-ES" dirty="0"/>
              <a:t>.-Xan</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34</a:t>
            </a:fld>
            <a:endParaRPr lang="es-ES" dirty="0"/>
          </a:p>
        </p:txBody>
      </p:sp>
    </p:spTree>
    <p:extLst>
      <p:ext uri="{BB962C8B-B14F-4D97-AF65-F5344CB8AC3E}">
        <p14:creationId xmlns:p14="http://schemas.microsoft.com/office/powerpoint/2010/main" val="28242362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Rayol-Strelitzia</a:t>
            </a:r>
            <a:r>
              <a:rPr lang="es-ES" baseline="0" dirty="0"/>
              <a:t> nicolai</a:t>
            </a:r>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35</a:t>
            </a:fld>
            <a:endParaRPr lang="es-ES" dirty="0"/>
          </a:p>
        </p:txBody>
      </p:sp>
    </p:spTree>
    <p:extLst>
      <p:ext uri="{BB962C8B-B14F-4D97-AF65-F5344CB8AC3E}">
        <p14:creationId xmlns:p14="http://schemas.microsoft.com/office/powerpoint/2010/main" val="15220932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Rayol-Dicksonia antartica</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36</a:t>
            </a:fld>
            <a:endParaRPr lang="es-ES" dirty="0"/>
          </a:p>
        </p:txBody>
      </p:sp>
    </p:spTree>
    <p:extLst>
      <p:ext uri="{BB962C8B-B14F-4D97-AF65-F5344CB8AC3E}">
        <p14:creationId xmlns:p14="http://schemas.microsoft.com/office/powerpoint/2010/main" val="163305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Domaine de Rayol.-canadel-sur-mer.-</a:t>
            </a:r>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37</a:t>
            </a:fld>
            <a:endParaRPr lang="es-ES" dirty="0"/>
          </a:p>
        </p:txBody>
      </p:sp>
    </p:spTree>
    <p:extLst>
      <p:ext uri="{BB962C8B-B14F-4D97-AF65-F5344CB8AC3E}">
        <p14:creationId xmlns:p14="http://schemas.microsoft.com/office/powerpoint/2010/main" val="2143670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Domaine de Rayol.-Canadel-sur-mer.-</a:t>
            </a:r>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38</a:t>
            </a:fld>
            <a:endParaRPr lang="es-ES" dirty="0"/>
          </a:p>
        </p:txBody>
      </p:sp>
    </p:spTree>
    <p:extLst>
      <p:ext uri="{BB962C8B-B14F-4D97-AF65-F5344CB8AC3E}">
        <p14:creationId xmlns:p14="http://schemas.microsoft.com/office/powerpoint/2010/main" val="3446923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r>
              <a:rPr lang="es-ES" dirty="0"/>
              <a:t>.-Calliandra</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39</a:t>
            </a:fld>
            <a:endParaRPr lang="es-ES" dirty="0"/>
          </a:p>
        </p:txBody>
      </p:sp>
    </p:spTree>
    <p:extLst>
      <p:ext uri="{BB962C8B-B14F-4D97-AF65-F5344CB8AC3E}">
        <p14:creationId xmlns:p14="http://schemas.microsoft.com/office/powerpoint/2010/main" val="2106895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Rayol.-Canadel-sur-mer.-Xanthorroea</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40</a:t>
            </a:fld>
            <a:endParaRPr lang="es-ES" dirty="0"/>
          </a:p>
        </p:txBody>
      </p:sp>
    </p:spTree>
    <p:extLst>
      <p:ext uri="{BB962C8B-B14F-4D97-AF65-F5344CB8AC3E}">
        <p14:creationId xmlns:p14="http://schemas.microsoft.com/office/powerpoint/2010/main" val="4770728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41</a:t>
            </a:fld>
            <a:endParaRPr lang="es-ES" dirty="0"/>
          </a:p>
        </p:txBody>
      </p:sp>
    </p:spTree>
    <p:extLst>
      <p:ext uri="{BB962C8B-B14F-4D97-AF65-F5344CB8AC3E}">
        <p14:creationId xmlns:p14="http://schemas.microsoft.com/office/powerpoint/2010/main" val="19644353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42</a:t>
            </a:fld>
            <a:endParaRPr lang="es-ES" dirty="0"/>
          </a:p>
        </p:txBody>
      </p:sp>
    </p:spTree>
    <p:extLst>
      <p:ext uri="{BB962C8B-B14F-4D97-AF65-F5344CB8AC3E}">
        <p14:creationId xmlns:p14="http://schemas.microsoft.com/office/powerpoint/2010/main" val="21069178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43</a:t>
            </a:fld>
            <a:endParaRPr lang="es-ES" dirty="0"/>
          </a:p>
        </p:txBody>
      </p:sp>
    </p:spTree>
    <p:extLst>
      <p:ext uri="{BB962C8B-B14F-4D97-AF65-F5344CB8AC3E}">
        <p14:creationId xmlns:p14="http://schemas.microsoft.com/office/powerpoint/2010/main" val="34398590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44</a:t>
            </a:fld>
            <a:endParaRPr lang="es-ES" dirty="0"/>
          </a:p>
        </p:txBody>
      </p:sp>
    </p:spTree>
    <p:extLst>
      <p:ext uri="{BB962C8B-B14F-4D97-AF65-F5344CB8AC3E}">
        <p14:creationId xmlns:p14="http://schemas.microsoft.com/office/powerpoint/2010/main" val="7675764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45</a:t>
            </a:fld>
            <a:endParaRPr lang="es-ES" dirty="0"/>
          </a:p>
        </p:txBody>
      </p:sp>
    </p:spTree>
    <p:extLst>
      <p:ext uri="{BB962C8B-B14F-4D97-AF65-F5344CB8AC3E}">
        <p14:creationId xmlns:p14="http://schemas.microsoft.com/office/powerpoint/2010/main" val="17378860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46</a:t>
            </a:fld>
            <a:endParaRPr lang="es-ES" dirty="0"/>
          </a:p>
        </p:txBody>
      </p:sp>
    </p:spTree>
    <p:extLst>
      <p:ext uri="{BB962C8B-B14F-4D97-AF65-F5344CB8AC3E}">
        <p14:creationId xmlns:p14="http://schemas.microsoft.com/office/powerpoint/2010/main" val="14890682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47</a:t>
            </a:fld>
            <a:endParaRPr lang="es-ES" dirty="0"/>
          </a:p>
        </p:txBody>
      </p:sp>
    </p:spTree>
    <p:extLst>
      <p:ext uri="{BB962C8B-B14F-4D97-AF65-F5344CB8AC3E}">
        <p14:creationId xmlns:p14="http://schemas.microsoft.com/office/powerpoint/2010/main" val="2609930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48</a:t>
            </a:fld>
            <a:endParaRPr lang="es-ES" dirty="0"/>
          </a:p>
        </p:txBody>
      </p:sp>
    </p:spTree>
    <p:extLst>
      <p:ext uri="{BB962C8B-B14F-4D97-AF65-F5344CB8AC3E}">
        <p14:creationId xmlns:p14="http://schemas.microsoft.com/office/powerpoint/2010/main" val="40427328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49</a:t>
            </a:fld>
            <a:endParaRPr lang="es-ES" dirty="0"/>
          </a:p>
        </p:txBody>
      </p:sp>
    </p:spTree>
    <p:extLst>
      <p:ext uri="{BB962C8B-B14F-4D97-AF65-F5344CB8AC3E}">
        <p14:creationId xmlns:p14="http://schemas.microsoft.com/office/powerpoint/2010/main" val="9630937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50</a:t>
            </a:fld>
            <a:endParaRPr lang="es-ES" dirty="0"/>
          </a:p>
        </p:txBody>
      </p:sp>
    </p:spTree>
    <p:extLst>
      <p:ext uri="{BB962C8B-B14F-4D97-AF65-F5344CB8AC3E}">
        <p14:creationId xmlns:p14="http://schemas.microsoft.com/office/powerpoint/2010/main" val="18677623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51</a:t>
            </a:fld>
            <a:endParaRPr lang="es-ES" dirty="0"/>
          </a:p>
        </p:txBody>
      </p:sp>
    </p:spTree>
    <p:extLst>
      <p:ext uri="{BB962C8B-B14F-4D97-AF65-F5344CB8AC3E}">
        <p14:creationId xmlns:p14="http://schemas.microsoft.com/office/powerpoint/2010/main" val="17229526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Rayol.-Canadel-sur-mer.-</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52</a:t>
            </a:fld>
            <a:endParaRPr lang="es-ES" dirty="0"/>
          </a:p>
        </p:txBody>
      </p:sp>
    </p:spTree>
    <p:extLst>
      <p:ext uri="{BB962C8B-B14F-4D97-AF65-F5344CB8AC3E}">
        <p14:creationId xmlns:p14="http://schemas.microsoft.com/office/powerpoint/2010/main" val="34786964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Claire.Daphne-burkwoodii-Somerset</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55</a:t>
            </a:fld>
            <a:endParaRPr lang="es-ES" dirty="0"/>
          </a:p>
        </p:txBody>
      </p:sp>
    </p:spTree>
    <p:extLst>
      <p:ext uri="{BB962C8B-B14F-4D97-AF65-F5344CB8AC3E}">
        <p14:creationId xmlns:p14="http://schemas.microsoft.com/office/powerpoint/2010/main" val="8571125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Claire.Iris-Hocus-Pocus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56</a:t>
            </a:fld>
            <a:endParaRPr lang="es-ES" dirty="0"/>
          </a:p>
        </p:txBody>
      </p:sp>
    </p:spTree>
    <p:extLst>
      <p:ext uri="{BB962C8B-B14F-4D97-AF65-F5344CB8AC3E}">
        <p14:creationId xmlns:p14="http://schemas.microsoft.com/office/powerpoint/2010/main" val="1255588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Claire.Iris-pallida-et-germanica</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57</a:t>
            </a:fld>
            <a:endParaRPr lang="es-ES" dirty="0"/>
          </a:p>
        </p:txBody>
      </p:sp>
    </p:spTree>
    <p:extLst>
      <p:ext uri="{BB962C8B-B14F-4D97-AF65-F5344CB8AC3E}">
        <p14:creationId xmlns:p14="http://schemas.microsoft.com/office/powerpoint/2010/main" val="37242387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Claire.Iris-Serenity-Prayer</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58</a:t>
            </a:fld>
            <a:endParaRPr lang="es-ES" dirty="0"/>
          </a:p>
        </p:txBody>
      </p:sp>
    </p:spTree>
    <p:extLst>
      <p:ext uri="{BB962C8B-B14F-4D97-AF65-F5344CB8AC3E}">
        <p14:creationId xmlns:p14="http://schemas.microsoft.com/office/powerpoint/2010/main" val="25030025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Claire.Jardin-Agathe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59</a:t>
            </a:fld>
            <a:endParaRPr lang="es-ES" dirty="0"/>
          </a:p>
        </p:txBody>
      </p:sp>
    </p:spTree>
    <p:extLst>
      <p:ext uri="{BB962C8B-B14F-4D97-AF65-F5344CB8AC3E}">
        <p14:creationId xmlns:p14="http://schemas.microsoft.com/office/powerpoint/2010/main" val="22711217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Claire.Jardin-corail</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60</a:t>
            </a:fld>
            <a:endParaRPr lang="es-ES" dirty="0"/>
          </a:p>
        </p:txBody>
      </p:sp>
    </p:spTree>
    <p:extLst>
      <p:ext uri="{BB962C8B-B14F-4D97-AF65-F5344CB8AC3E}">
        <p14:creationId xmlns:p14="http://schemas.microsoft.com/office/powerpoint/2010/main" val="31184732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Claire.Magnolia-soulangeana-Lennei</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61</a:t>
            </a:fld>
            <a:endParaRPr lang="es-ES" dirty="0"/>
          </a:p>
        </p:txBody>
      </p:sp>
    </p:spTree>
    <p:extLst>
      <p:ext uri="{BB962C8B-B14F-4D97-AF65-F5344CB8AC3E}">
        <p14:creationId xmlns:p14="http://schemas.microsoft.com/office/powerpoint/2010/main" val="1388395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Claire.Malus-aldenhamensis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62</a:t>
            </a:fld>
            <a:endParaRPr lang="es-ES" dirty="0"/>
          </a:p>
        </p:txBody>
      </p:sp>
    </p:spTree>
    <p:extLst>
      <p:ext uri="{BB962C8B-B14F-4D97-AF65-F5344CB8AC3E}">
        <p14:creationId xmlns:p14="http://schemas.microsoft.com/office/powerpoint/2010/main" val="1145669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Claire.Malus-Van-Elsetine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63</a:t>
            </a:fld>
            <a:endParaRPr lang="es-ES" dirty="0"/>
          </a:p>
        </p:txBody>
      </p:sp>
    </p:spTree>
    <p:extLst>
      <p:ext uri="{BB962C8B-B14F-4D97-AF65-F5344CB8AC3E}">
        <p14:creationId xmlns:p14="http://schemas.microsoft.com/office/powerpoint/2010/main" val="33482877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Claire.Rhododendron-orbiculare-ssp-orbiculare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64</a:t>
            </a:fld>
            <a:endParaRPr lang="es-ES" dirty="0"/>
          </a:p>
        </p:txBody>
      </p:sp>
    </p:spTree>
    <p:extLst>
      <p:ext uri="{BB962C8B-B14F-4D97-AF65-F5344CB8AC3E}">
        <p14:creationId xmlns:p14="http://schemas.microsoft.com/office/powerpoint/2010/main" val="33281199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Claire-1a-acer-griseum</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65</a:t>
            </a:fld>
            <a:endParaRPr lang="es-ES" dirty="0"/>
          </a:p>
        </p:txBody>
      </p:sp>
    </p:spTree>
    <p:extLst>
      <p:ext uri="{BB962C8B-B14F-4D97-AF65-F5344CB8AC3E}">
        <p14:creationId xmlns:p14="http://schemas.microsoft.com/office/powerpoint/2010/main" val="26189632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Claire-regard-nous-happe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66</a:t>
            </a:fld>
            <a:endParaRPr lang="es-ES" dirty="0"/>
          </a:p>
        </p:txBody>
      </p:sp>
    </p:spTree>
    <p:extLst>
      <p:ext uri="{BB962C8B-B14F-4D97-AF65-F5344CB8AC3E}">
        <p14:creationId xmlns:p14="http://schemas.microsoft.com/office/powerpoint/2010/main" val="8237340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Claire-Acer-ginnala</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67</a:t>
            </a:fld>
            <a:endParaRPr lang="es-ES" dirty="0"/>
          </a:p>
        </p:txBody>
      </p:sp>
    </p:spTree>
    <p:extLst>
      <p:ext uri="{BB962C8B-B14F-4D97-AF65-F5344CB8AC3E}">
        <p14:creationId xmlns:p14="http://schemas.microsoft.com/office/powerpoint/2010/main" val="28145188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Claire-prunus-shirotae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68</a:t>
            </a:fld>
            <a:endParaRPr lang="es-ES" dirty="0"/>
          </a:p>
        </p:txBody>
      </p:sp>
    </p:spTree>
    <p:extLst>
      <p:ext uri="{BB962C8B-B14F-4D97-AF65-F5344CB8AC3E}">
        <p14:creationId xmlns:p14="http://schemas.microsoft.com/office/powerpoint/2010/main" val="7212553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Claire-prunus-shirotae </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69</a:t>
            </a:fld>
            <a:endParaRPr lang="es-ES" dirty="0"/>
          </a:p>
        </p:txBody>
      </p:sp>
    </p:spTree>
    <p:extLst>
      <p:ext uri="{BB962C8B-B14F-4D97-AF65-F5344CB8AC3E}">
        <p14:creationId xmlns:p14="http://schemas.microsoft.com/office/powerpoint/2010/main" val="2930857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Claire-3-grenat</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70</a:t>
            </a:fld>
            <a:endParaRPr lang="es-ES" dirty="0"/>
          </a:p>
        </p:txBody>
      </p:sp>
    </p:spTree>
    <p:extLst>
      <p:ext uri="{BB962C8B-B14F-4D97-AF65-F5344CB8AC3E}">
        <p14:creationId xmlns:p14="http://schemas.microsoft.com/office/powerpoint/2010/main" val="2624927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Claire-5-Corail</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71</a:t>
            </a:fld>
            <a:endParaRPr lang="es-ES" dirty="0"/>
          </a:p>
        </p:txBody>
      </p:sp>
    </p:spTree>
    <p:extLst>
      <p:ext uri="{BB962C8B-B14F-4D97-AF65-F5344CB8AC3E}">
        <p14:creationId xmlns:p14="http://schemas.microsoft.com/office/powerpoint/2010/main" val="25693536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Claire-cobalt</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72</a:t>
            </a:fld>
            <a:endParaRPr lang="es-ES" dirty="0"/>
          </a:p>
        </p:txBody>
      </p:sp>
    </p:spTree>
    <p:extLst>
      <p:ext uri="{BB962C8B-B14F-4D97-AF65-F5344CB8AC3E}">
        <p14:creationId xmlns:p14="http://schemas.microsoft.com/office/powerpoint/2010/main" val="3358602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Claire-7a-talus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73</a:t>
            </a:fld>
            <a:endParaRPr lang="es-ES" dirty="0"/>
          </a:p>
        </p:txBody>
      </p:sp>
    </p:spTree>
    <p:extLst>
      <p:ext uri="{BB962C8B-B14F-4D97-AF65-F5344CB8AC3E}">
        <p14:creationId xmlns:p14="http://schemas.microsoft.com/office/powerpoint/2010/main" val="31704646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Claire-Claire-acer-02</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74</a:t>
            </a:fld>
            <a:endParaRPr lang="es-ES" dirty="0"/>
          </a:p>
        </p:txBody>
      </p:sp>
    </p:spTree>
    <p:extLst>
      <p:ext uri="{BB962C8B-B14F-4D97-AF65-F5344CB8AC3E}">
        <p14:creationId xmlns:p14="http://schemas.microsoft.com/office/powerpoint/2010/main" val="14419493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Claire-Claire-acer</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75</a:t>
            </a:fld>
            <a:endParaRPr lang="es-ES" dirty="0"/>
          </a:p>
        </p:txBody>
      </p:sp>
    </p:spTree>
    <p:extLst>
      <p:ext uri="{BB962C8B-B14F-4D97-AF65-F5344CB8AC3E}">
        <p14:creationId xmlns:p14="http://schemas.microsoft.com/office/powerpoint/2010/main" val="20785798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Claire-Claire-S_-jardin-01</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76</a:t>
            </a:fld>
            <a:endParaRPr lang="es-ES" dirty="0"/>
          </a:p>
        </p:txBody>
      </p:sp>
    </p:spTree>
    <p:extLst>
      <p:ext uri="{BB962C8B-B14F-4D97-AF65-F5344CB8AC3E}">
        <p14:creationId xmlns:p14="http://schemas.microsoft.com/office/powerpoint/2010/main" val="2563588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Claire-Claire-S_-jardinAlsace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77</a:t>
            </a:fld>
            <a:endParaRPr lang="es-ES" dirty="0"/>
          </a:p>
        </p:txBody>
      </p:sp>
    </p:spTree>
    <p:extLst>
      <p:ext uri="{BB962C8B-B14F-4D97-AF65-F5344CB8AC3E}">
        <p14:creationId xmlns:p14="http://schemas.microsoft.com/office/powerpoint/2010/main" val="27868493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Claire-Claire-S_-jardinAlsace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78</a:t>
            </a:fld>
            <a:endParaRPr lang="es-ES" dirty="0"/>
          </a:p>
        </p:txBody>
      </p:sp>
    </p:spTree>
    <p:extLst>
      <p:ext uri="{BB962C8B-B14F-4D97-AF65-F5344CB8AC3E}">
        <p14:creationId xmlns:p14="http://schemas.microsoft.com/office/powerpoint/2010/main" val="23803017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Claire-Claire-S_-jardinAlsace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79</a:t>
            </a:fld>
            <a:endParaRPr lang="es-ES" dirty="0"/>
          </a:p>
        </p:txBody>
      </p:sp>
    </p:spTree>
    <p:extLst>
      <p:ext uri="{BB962C8B-B14F-4D97-AF65-F5344CB8AC3E}">
        <p14:creationId xmlns:p14="http://schemas.microsoft.com/office/powerpoint/2010/main" val="26279629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Claire-Crocus flavus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80</a:t>
            </a:fld>
            <a:endParaRPr lang="es-ES" dirty="0"/>
          </a:p>
        </p:txBody>
      </p:sp>
    </p:spTree>
    <p:extLst>
      <p:ext uri="{BB962C8B-B14F-4D97-AF65-F5344CB8AC3E}">
        <p14:creationId xmlns:p14="http://schemas.microsoft.com/office/powerpoint/2010/main" val="4781448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Claire-Crocus tommasinianus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81</a:t>
            </a:fld>
            <a:endParaRPr lang="es-ES" dirty="0"/>
          </a:p>
        </p:txBody>
      </p:sp>
    </p:spTree>
    <p:extLst>
      <p:ext uri="{BB962C8B-B14F-4D97-AF65-F5344CB8AC3E}">
        <p14:creationId xmlns:p14="http://schemas.microsoft.com/office/powerpoint/2010/main" val="41555115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Claire-Crocus</a:t>
            </a:r>
            <a:r>
              <a:rPr lang="es-ES" baseline="0" dirty="0"/>
              <a:t> </a:t>
            </a:r>
            <a:r>
              <a:rPr lang="es-ES" dirty="0"/>
              <a:t>chrysanthus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82</a:t>
            </a:fld>
            <a:endParaRPr lang="es-ES" dirty="0"/>
          </a:p>
        </p:txBody>
      </p:sp>
    </p:spTree>
    <p:extLst>
      <p:ext uri="{BB962C8B-B14F-4D97-AF65-F5344CB8AC3E}">
        <p14:creationId xmlns:p14="http://schemas.microsoft.com/office/powerpoint/2010/main" val="25138391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Claire-Dicentra spectabilis_alba</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83</a:t>
            </a:fld>
            <a:endParaRPr lang="es-ES" dirty="0"/>
          </a:p>
        </p:txBody>
      </p:sp>
    </p:spTree>
    <p:extLst>
      <p:ext uri="{BB962C8B-B14F-4D97-AF65-F5344CB8AC3E}">
        <p14:creationId xmlns:p14="http://schemas.microsoft.com/office/powerpoint/2010/main" val="29282719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Claire-escalier</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84</a:t>
            </a:fld>
            <a:endParaRPr lang="es-ES" dirty="0"/>
          </a:p>
        </p:txBody>
      </p:sp>
    </p:spTree>
    <p:extLst>
      <p:ext uri="{BB962C8B-B14F-4D97-AF65-F5344CB8AC3E}">
        <p14:creationId xmlns:p14="http://schemas.microsoft.com/office/powerpoint/2010/main" val="31519427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Claire-Iris reticulata</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85</a:t>
            </a:fld>
            <a:endParaRPr lang="es-ES" dirty="0"/>
          </a:p>
        </p:txBody>
      </p:sp>
    </p:spTree>
    <p:extLst>
      <p:ext uri="{BB962C8B-B14F-4D97-AF65-F5344CB8AC3E}">
        <p14:creationId xmlns:p14="http://schemas.microsoft.com/office/powerpoint/2010/main" val="36057640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Claire-Jardi Agathe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86</a:t>
            </a:fld>
            <a:endParaRPr lang="es-ES" dirty="0"/>
          </a:p>
        </p:txBody>
      </p:sp>
    </p:spTree>
    <p:extLst>
      <p:ext uri="{BB962C8B-B14F-4D97-AF65-F5344CB8AC3E}">
        <p14:creationId xmlns:p14="http://schemas.microsoft.com/office/powerpoint/2010/main" val="256075671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Claire-Jardin Amethyste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87</a:t>
            </a:fld>
            <a:endParaRPr lang="es-ES" dirty="0"/>
          </a:p>
        </p:txBody>
      </p:sp>
    </p:spTree>
    <p:extLst>
      <p:ext uri="{BB962C8B-B14F-4D97-AF65-F5344CB8AC3E}">
        <p14:creationId xmlns:p14="http://schemas.microsoft.com/office/powerpoint/2010/main" val="8273627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Claire-Jardin Cobalt-</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88</a:t>
            </a:fld>
            <a:endParaRPr lang="es-ES" dirty="0"/>
          </a:p>
        </p:txBody>
      </p:sp>
    </p:spTree>
    <p:extLst>
      <p:ext uri="{BB962C8B-B14F-4D97-AF65-F5344CB8AC3E}">
        <p14:creationId xmlns:p14="http://schemas.microsoft.com/office/powerpoint/2010/main" val="28258372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Claire-Jardin Cobalt-</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89</a:t>
            </a:fld>
            <a:endParaRPr lang="es-ES" dirty="0"/>
          </a:p>
        </p:txBody>
      </p:sp>
    </p:spTree>
    <p:extLst>
      <p:ext uri="{BB962C8B-B14F-4D97-AF65-F5344CB8AC3E}">
        <p14:creationId xmlns:p14="http://schemas.microsoft.com/office/powerpoint/2010/main" val="30010362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90</a:t>
            </a:fld>
            <a:endParaRPr lang="es-ES" dirty="0"/>
          </a:p>
        </p:txBody>
      </p:sp>
    </p:spTree>
    <p:extLst>
      <p:ext uri="{BB962C8B-B14F-4D97-AF65-F5344CB8AC3E}">
        <p14:creationId xmlns:p14="http://schemas.microsoft.com/office/powerpoint/2010/main" val="16384164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91</a:t>
            </a:fld>
            <a:endParaRPr lang="es-ES" dirty="0"/>
          </a:p>
        </p:txBody>
      </p:sp>
    </p:spTree>
    <p:extLst>
      <p:ext uri="{BB962C8B-B14F-4D97-AF65-F5344CB8AC3E}">
        <p14:creationId xmlns:p14="http://schemas.microsoft.com/office/powerpoint/2010/main" val="12610884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92</a:t>
            </a:fld>
            <a:endParaRPr lang="es-ES" dirty="0"/>
          </a:p>
        </p:txBody>
      </p:sp>
    </p:spTree>
    <p:extLst>
      <p:ext uri="{BB962C8B-B14F-4D97-AF65-F5344CB8AC3E}">
        <p14:creationId xmlns:p14="http://schemas.microsoft.com/office/powerpoint/2010/main" val="34947760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Claire.-Narcisos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93</a:t>
            </a:fld>
            <a:endParaRPr lang="es-ES" dirty="0"/>
          </a:p>
        </p:txBody>
      </p:sp>
    </p:spTree>
    <p:extLst>
      <p:ext uri="{BB962C8B-B14F-4D97-AF65-F5344CB8AC3E}">
        <p14:creationId xmlns:p14="http://schemas.microsoft.com/office/powerpoint/2010/main" val="10534363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Claire-Primula-polyantha_Gold Laced</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94</a:t>
            </a:fld>
            <a:endParaRPr lang="es-ES" dirty="0"/>
          </a:p>
        </p:txBody>
      </p:sp>
    </p:spTree>
    <p:extLst>
      <p:ext uri="{BB962C8B-B14F-4D97-AF65-F5344CB8AC3E}">
        <p14:creationId xmlns:p14="http://schemas.microsoft.com/office/powerpoint/2010/main" val="13762333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Claire-Primula-veris-Sunset-Shade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95</a:t>
            </a:fld>
            <a:endParaRPr lang="es-ES" dirty="0"/>
          </a:p>
        </p:txBody>
      </p:sp>
    </p:spTree>
    <p:extLst>
      <p:ext uri="{BB962C8B-B14F-4D97-AF65-F5344CB8AC3E}">
        <p14:creationId xmlns:p14="http://schemas.microsoft.com/office/powerpoint/2010/main" val="165739032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Claire-Prunus tenella</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96</a:t>
            </a:fld>
            <a:endParaRPr lang="es-ES" dirty="0"/>
          </a:p>
        </p:txBody>
      </p:sp>
    </p:spTree>
    <p:extLst>
      <p:ext uri="{BB962C8B-B14F-4D97-AF65-F5344CB8AC3E}">
        <p14:creationId xmlns:p14="http://schemas.microsoft.com/office/powerpoint/2010/main" val="35749422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claire-Prunus-serrulata_Shirofugen</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97</a:t>
            </a:fld>
            <a:endParaRPr lang="es-ES" dirty="0"/>
          </a:p>
        </p:txBody>
      </p:sp>
    </p:spTree>
    <p:extLst>
      <p:ext uri="{BB962C8B-B14F-4D97-AF65-F5344CB8AC3E}">
        <p14:creationId xmlns:p14="http://schemas.microsoft.com/office/powerpoint/2010/main" val="9755845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claire-Prunus-serrulata_Shirofugen</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98</a:t>
            </a:fld>
            <a:endParaRPr lang="es-ES" dirty="0"/>
          </a:p>
        </p:txBody>
      </p:sp>
    </p:spTree>
    <p:extLst>
      <p:ext uri="{BB962C8B-B14F-4D97-AF65-F5344CB8AC3E}">
        <p14:creationId xmlns:p14="http://schemas.microsoft.com/office/powerpoint/2010/main" val="1180079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claire-Prunus-serrulata_Shirofugen</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99</a:t>
            </a:fld>
            <a:endParaRPr lang="es-ES" dirty="0"/>
          </a:p>
        </p:txBody>
      </p:sp>
    </p:spTree>
    <p:extLst>
      <p:ext uri="{BB962C8B-B14F-4D97-AF65-F5344CB8AC3E}">
        <p14:creationId xmlns:p14="http://schemas.microsoft.com/office/powerpoint/2010/main" val="16564567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Claire-Scilles N-Carlton</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100</a:t>
            </a:fld>
            <a:endParaRPr lang="es-ES" dirty="0"/>
          </a:p>
        </p:txBody>
      </p:sp>
    </p:spTree>
    <p:extLst>
      <p:ext uri="{BB962C8B-B14F-4D97-AF65-F5344CB8AC3E}">
        <p14:creationId xmlns:p14="http://schemas.microsoft.com/office/powerpoint/2010/main" val="28813658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Claire-Syringa chinensis</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101</a:t>
            </a:fld>
            <a:endParaRPr lang="es-ES" dirty="0"/>
          </a:p>
        </p:txBody>
      </p:sp>
    </p:spTree>
    <p:extLst>
      <p:ext uri="{BB962C8B-B14F-4D97-AF65-F5344CB8AC3E}">
        <p14:creationId xmlns:p14="http://schemas.microsoft.com/office/powerpoint/2010/main" val="307914885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Claire-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102</a:t>
            </a:fld>
            <a:endParaRPr lang="es-ES" dirty="0"/>
          </a:p>
        </p:txBody>
      </p:sp>
    </p:spTree>
    <p:extLst>
      <p:ext uri="{BB962C8B-B14F-4D97-AF65-F5344CB8AC3E}">
        <p14:creationId xmlns:p14="http://schemas.microsoft.com/office/powerpoint/2010/main" val="343827153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Lille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106</a:t>
            </a:fld>
            <a:endParaRPr lang="es-ES" dirty="0"/>
          </a:p>
        </p:txBody>
      </p:sp>
    </p:spTree>
    <p:extLst>
      <p:ext uri="{BB962C8B-B14F-4D97-AF65-F5344CB8AC3E}">
        <p14:creationId xmlns:p14="http://schemas.microsoft.com/office/powerpoint/2010/main" val="394098393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107</a:t>
            </a:fld>
            <a:endParaRPr lang="es-ES" dirty="0"/>
          </a:p>
        </p:txBody>
      </p:sp>
    </p:spTree>
    <p:extLst>
      <p:ext uri="{BB962C8B-B14F-4D97-AF65-F5344CB8AC3E}">
        <p14:creationId xmlns:p14="http://schemas.microsoft.com/office/powerpoint/2010/main" val="261822570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Lille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108</a:t>
            </a:fld>
            <a:endParaRPr lang="es-ES" dirty="0"/>
          </a:p>
        </p:txBody>
      </p:sp>
    </p:spTree>
    <p:extLst>
      <p:ext uri="{BB962C8B-B14F-4D97-AF65-F5344CB8AC3E}">
        <p14:creationId xmlns:p14="http://schemas.microsoft.com/office/powerpoint/2010/main" val="4874359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Lille</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109</a:t>
            </a:fld>
            <a:endParaRPr lang="es-ES" dirty="0"/>
          </a:p>
        </p:txBody>
      </p:sp>
    </p:spTree>
    <p:extLst>
      <p:ext uri="{BB962C8B-B14F-4D97-AF65-F5344CB8AC3E}">
        <p14:creationId xmlns:p14="http://schemas.microsoft.com/office/powerpoint/2010/main" val="22646560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Lille</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110</a:t>
            </a:fld>
            <a:endParaRPr lang="es-ES" dirty="0"/>
          </a:p>
        </p:txBody>
      </p:sp>
    </p:spTree>
    <p:extLst>
      <p:ext uri="{BB962C8B-B14F-4D97-AF65-F5344CB8AC3E}">
        <p14:creationId xmlns:p14="http://schemas.microsoft.com/office/powerpoint/2010/main" val="42677931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Lille</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111</a:t>
            </a:fld>
            <a:endParaRPr lang="es-ES" dirty="0"/>
          </a:p>
        </p:txBody>
      </p:sp>
    </p:spTree>
    <p:extLst>
      <p:ext uri="{BB962C8B-B14F-4D97-AF65-F5344CB8AC3E}">
        <p14:creationId xmlns:p14="http://schemas.microsoft.com/office/powerpoint/2010/main" val="264438496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Lille</a:t>
            </a:r>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112</a:t>
            </a:fld>
            <a:endParaRPr lang="es-ES" dirty="0"/>
          </a:p>
        </p:txBody>
      </p:sp>
    </p:spTree>
    <p:extLst>
      <p:ext uri="{BB962C8B-B14F-4D97-AF65-F5344CB8AC3E}">
        <p14:creationId xmlns:p14="http://schemas.microsoft.com/office/powerpoint/2010/main" val="41886186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Lille</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114</a:t>
            </a:fld>
            <a:endParaRPr lang="es-ES" dirty="0"/>
          </a:p>
        </p:txBody>
      </p:sp>
    </p:spTree>
    <p:extLst>
      <p:ext uri="{BB962C8B-B14F-4D97-AF65-F5344CB8AC3E}">
        <p14:creationId xmlns:p14="http://schemas.microsoft.com/office/powerpoint/2010/main" val="4049082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Lille</a:t>
            </a:r>
          </a:p>
          <a:p>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115</a:t>
            </a:fld>
            <a:endParaRPr lang="es-ES" dirty="0"/>
          </a:p>
        </p:txBody>
      </p:sp>
    </p:spTree>
    <p:extLst>
      <p:ext uri="{BB962C8B-B14F-4D97-AF65-F5344CB8AC3E}">
        <p14:creationId xmlns:p14="http://schemas.microsoft.com/office/powerpoint/2010/main" val="29769799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Botanico de Lille.-qe</a:t>
            </a:r>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116</a:t>
            </a:fld>
            <a:endParaRPr lang="es-ES" dirty="0"/>
          </a:p>
        </p:txBody>
      </p:sp>
    </p:spTree>
    <p:extLst>
      <p:ext uri="{BB962C8B-B14F-4D97-AF65-F5344CB8AC3E}">
        <p14:creationId xmlns:p14="http://schemas.microsoft.com/office/powerpoint/2010/main" val="23157755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Botanico de Lille.-qe</a:t>
            </a:r>
            <a:endParaRPr lang="es-ES" dirty="0"/>
          </a:p>
        </p:txBody>
      </p:sp>
      <p:sp>
        <p:nvSpPr>
          <p:cNvPr id="4" name="3 Marcador de número de diapositiva"/>
          <p:cNvSpPr>
            <a:spLocks noGrp="1"/>
          </p:cNvSpPr>
          <p:nvPr>
            <p:ph type="sldNum" sz="quarter" idx="10"/>
          </p:nvPr>
        </p:nvSpPr>
        <p:spPr/>
        <p:txBody>
          <a:bodyPr/>
          <a:lstStyle/>
          <a:p>
            <a:fld id="{6CA57692-17DC-4A20-B601-8B33C6F02242}" type="slidenum">
              <a:rPr lang="es-ES" smtClean="0"/>
              <a:t>117</a:t>
            </a:fld>
            <a:endParaRPr lang="es-ES" dirty="0"/>
          </a:p>
        </p:txBody>
      </p:sp>
    </p:spTree>
    <p:extLst>
      <p:ext uri="{BB962C8B-B14F-4D97-AF65-F5344CB8AC3E}">
        <p14:creationId xmlns:p14="http://schemas.microsoft.com/office/powerpoint/2010/main" val="2031649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 Id="rId5" Type="http://schemas.openxmlformats.org/officeDocument/2006/relationships/image" Target="../media/image91.jpg"/><Relationship Id="rId4" Type="http://schemas.openxmlformats.org/officeDocument/2006/relationships/image" Target="../media/image90.jpg"/></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172200" cy="1656184"/>
          </a:xfrm>
        </p:spPr>
        <p:txBody>
          <a:bodyPr>
            <a:noAutofit/>
          </a:bodyPr>
          <a:lstStyle/>
          <a:p>
            <a:r>
              <a:rPr lang="es-ES" sz="3600" dirty="0"/>
              <a:t>EUROPA.-LA VUELTA AL MUNDO EN 885 JARDINES.-AD.-Francia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Marguerite-Plobsheim</a:t>
            </a:r>
          </a:p>
        </p:txBody>
      </p:sp>
      <p:sp>
        <p:nvSpPr>
          <p:cNvPr id="3" name="2 Marcador de contenido"/>
          <p:cNvSpPr>
            <a:spLocks noGrp="1"/>
          </p:cNvSpPr>
          <p:nvPr>
            <p:ph sz="quarter" idx="1"/>
          </p:nvPr>
        </p:nvSpPr>
        <p:spPr/>
        <p:txBody>
          <a:bodyPr/>
          <a:lstStyle/>
          <a:p>
            <a:r>
              <a:rPr lang="es-ES" dirty="0"/>
              <a:t>En 1976, la casa fue construida sobre un antiguo huerto. Sólo fuera de la casa fue construido. </a:t>
            </a:r>
          </a:p>
          <a:p>
            <a:r>
              <a:rPr lang="es-ES" dirty="0"/>
              <a:t>En 1990, imaginación y pasión por las plantas  llevaron a empujar los límites del jardín. El huerto original y una parcela colindante se transformaron en un hermoso jardín, inspirado en los modelos ingleses. El jardín botánico tiene un interés a través de una variedad de árboles y arbustos raros y rosas antiguas. Hasta la fecha, el jardín de 5.000 m² cuenta con cerca de 2.000 variedades de plantas, incluyendo 150 variedades de rosas antiguas. </a:t>
            </a:r>
          </a:p>
        </p:txBody>
      </p:sp>
    </p:spTree>
    <p:extLst>
      <p:ext uri="{BB962C8B-B14F-4D97-AF65-F5344CB8AC3E}">
        <p14:creationId xmlns:p14="http://schemas.microsoft.com/office/powerpoint/2010/main" val="306184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Este jardín secreto escondido en una aldea en el campo, fue diseñado y construido pacientemente en una sucesión de temas.</a:t>
            </a:r>
          </a:p>
          <a:p>
            <a:r>
              <a:rPr lang="es-ES" dirty="0"/>
              <a:t> Todas estas escenas de plantas revelan un ambiente especial. </a:t>
            </a:r>
          </a:p>
          <a:p>
            <a:r>
              <a:rPr lang="es-ES" dirty="0"/>
              <a:t>En junio, una profusión de rosas antiguas despliega flores nubes exhalan su fragancia. </a:t>
            </a:r>
          </a:p>
          <a:p>
            <a:r>
              <a:rPr lang="es-ES" dirty="0"/>
              <a:t>A lo largo del viaje, el agua de escorrentía y el sonido de las pequeñas cascadas, crean un ambiente fresco y relajante. </a:t>
            </a:r>
          </a:p>
          <a:p>
            <a:r>
              <a:rPr lang="es-ES" dirty="0"/>
              <a:t>Un pequeño laberinto huerto cerrado con vallas de avellano recuerdan el ambiente original. </a:t>
            </a:r>
          </a:p>
        </p:txBody>
      </p:sp>
    </p:spTree>
    <p:extLst>
      <p:ext uri="{BB962C8B-B14F-4D97-AF65-F5344CB8AC3E}">
        <p14:creationId xmlns:p14="http://schemas.microsoft.com/office/powerpoint/2010/main" val="16231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06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92588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337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019355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2113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9" y="0"/>
            <a:ext cx="478154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6515"/>
            <a:ext cx="4409764" cy="6858000"/>
          </a:xfrm>
          <a:prstGeom prst="rect">
            <a:avLst/>
          </a:prstGeom>
        </p:spPr>
      </p:pic>
    </p:spTree>
    <p:extLst>
      <p:ext uri="{BB962C8B-B14F-4D97-AF65-F5344CB8AC3E}">
        <p14:creationId xmlns:p14="http://schemas.microsoft.com/office/powerpoint/2010/main" val="2986378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969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061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1544773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1311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893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957392"/>
          </a:xfrm>
          <a:prstGeom prst="rect">
            <a:avLst/>
          </a:prstGeom>
        </p:spPr>
      </p:pic>
    </p:spTree>
    <p:extLst>
      <p:ext uri="{BB962C8B-B14F-4D97-AF65-F5344CB8AC3E}">
        <p14:creationId xmlns:p14="http://schemas.microsoft.com/office/powerpoint/2010/main" val="1989669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Domaine de Rayol-le-vallon</a:t>
            </a:r>
          </a:p>
        </p:txBody>
      </p:sp>
      <p:sp>
        <p:nvSpPr>
          <p:cNvPr id="3" name="2 Marcador de contenido"/>
          <p:cNvSpPr>
            <a:spLocks noGrp="1"/>
          </p:cNvSpPr>
          <p:nvPr>
            <p:ph sz="quarter" idx="1"/>
          </p:nvPr>
        </p:nvSpPr>
        <p:spPr/>
        <p:txBody>
          <a:bodyPr>
            <a:normAutofit/>
          </a:bodyPr>
          <a:lstStyle/>
          <a:p>
            <a:r>
              <a:rPr lang="es-ES" dirty="0"/>
              <a:t>El Mediterráneo ... tuvimos una fantástica vista desde las terrazas. </a:t>
            </a:r>
          </a:p>
          <a:p>
            <a:r>
              <a:rPr lang="es-ES" dirty="0"/>
              <a:t>El primer propietario del dominio, Alfred Theodore Courmes no había construido su casa de retiro por casualidad en el promontorio por encima de la Bahía de la Higuera. </a:t>
            </a:r>
          </a:p>
          <a:p>
            <a:r>
              <a:rPr lang="es-ES" dirty="0"/>
              <a:t>Eso fue hace casi cien años! </a:t>
            </a:r>
          </a:p>
          <a:p>
            <a:r>
              <a:rPr lang="es-ES" dirty="0"/>
              <a:t>En los jardines, una pérgola, palmeras, palmeras o eucaliptos y mimosas, agaves son todos legado dejado por las diversas familias que han tenido éxito parcelas. </a:t>
            </a:r>
          </a:p>
          <a:p>
            <a:endParaRPr lang="es-ES" dirty="0"/>
          </a:p>
        </p:txBody>
      </p:sp>
    </p:spTree>
    <p:extLst>
      <p:ext uri="{BB962C8B-B14F-4D97-AF65-F5344CB8AC3E}">
        <p14:creationId xmlns:p14="http://schemas.microsoft.com/office/powerpoint/2010/main" val="280304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Para guardar los últimos costas salvajes de los Corniche des Maures, codiciados por los desarrolladores, el Conservatorio del Litoral  la ha adquirido en 1989. </a:t>
            </a:r>
          </a:p>
          <a:p>
            <a:r>
              <a:rPr lang="es-ES" dirty="0"/>
              <a:t>Gracias a la magia del arquitecto paisajista Gilles Clément, que diseñan las piezas toque el área del Rayo es una oda a viajar.</a:t>
            </a:r>
          </a:p>
          <a:p>
            <a:r>
              <a:rPr lang="es-ES" dirty="0"/>
              <a:t> Revela muchos paisajes de los países de la cuenca mediterránea a California, a través de Australia , Sudáfrica o Chile ... </a:t>
            </a:r>
          </a:p>
          <a:p>
            <a:endParaRPr lang="es-ES" dirty="0"/>
          </a:p>
          <a:p>
            <a:endParaRPr lang="es-ES" dirty="0"/>
          </a:p>
        </p:txBody>
      </p:sp>
    </p:spTree>
    <p:extLst>
      <p:ext uri="{BB962C8B-B14F-4D97-AF65-F5344CB8AC3E}">
        <p14:creationId xmlns:p14="http://schemas.microsoft.com/office/powerpoint/2010/main" val="2485839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Inspirado en el valle inferior de la higuera, Gilles Clément propone crear allí un jardín de Nueva Zelanda para evocar la atmósfera del sur, además, un bosque de bambú invertido por higueras y glicinas de China, cerca de un viejo pozo, le dio la idea para dibujar un jardín asiático. </a:t>
            </a:r>
          </a:p>
          <a:p>
            <a:r>
              <a:rPr lang="es-ES" dirty="0"/>
              <a:t>Por último, el jardín subtropical EE.UU. aporta color cuando otras plantas mediterráneas no florecen ... En este caso, ninguna colección botánica, sino un mosaico de jardines de atmósfera inspirada en paisajes reales que revelan la extraordinaria biodiversidad de la región mediterránea. </a:t>
            </a:r>
          </a:p>
          <a:p>
            <a:endParaRPr lang="es-ES" dirty="0"/>
          </a:p>
          <a:p>
            <a:endParaRPr lang="es-ES" dirty="0"/>
          </a:p>
        </p:txBody>
      </p:sp>
    </p:spTree>
    <p:extLst>
      <p:ext uri="{BB962C8B-B14F-4D97-AF65-F5344CB8AC3E}">
        <p14:creationId xmlns:p14="http://schemas.microsoft.com/office/powerpoint/2010/main" val="3874041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5570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8432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09"/>
            <a:ext cx="9036496" cy="6858000"/>
          </a:xfrm>
          <a:prstGeom prst="rect">
            <a:avLst/>
          </a:prstGeom>
        </p:spPr>
      </p:pic>
    </p:spTree>
    <p:extLst>
      <p:ext uri="{BB962C8B-B14F-4D97-AF65-F5344CB8AC3E}">
        <p14:creationId xmlns:p14="http://schemas.microsoft.com/office/powerpoint/2010/main" val="4068048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8702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221050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144000" cy="7245424"/>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7382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7818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5976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71868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9866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0298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53810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claire</a:t>
            </a:r>
          </a:p>
        </p:txBody>
      </p:sp>
      <p:sp>
        <p:nvSpPr>
          <p:cNvPr id="3" name="2 Marcador de contenido"/>
          <p:cNvSpPr>
            <a:spLocks noGrp="1"/>
          </p:cNvSpPr>
          <p:nvPr>
            <p:ph sz="quarter" idx="1"/>
          </p:nvPr>
        </p:nvSpPr>
        <p:spPr/>
        <p:txBody>
          <a:bodyPr>
            <a:normAutofit/>
          </a:bodyPr>
          <a:lstStyle/>
          <a:p>
            <a:r>
              <a:rPr lang="es-ES" dirty="0"/>
              <a:t>En el corazón de un pueblo, el jardín de un botánico aficionado, de reciente creación, compuesta de plantas perennes y arbustos. Colección de lirios, peonías y rododendros. </a:t>
            </a:r>
          </a:p>
          <a:p>
            <a:r>
              <a:rPr lang="es-ES" dirty="0"/>
              <a:t>El encantador pueblo de Beauchamps cuenta con un pequeño jardín a conocer sus propietarios voluntariamente.</a:t>
            </a:r>
          </a:p>
          <a:p>
            <a:r>
              <a:rPr lang="es-ES" dirty="0"/>
              <a:t>Detrás de una pequeña casa se encuentra un jardín de largo que Juan, el actual propietario y su madre han creado. </a:t>
            </a:r>
          </a:p>
        </p:txBody>
      </p:sp>
    </p:spTree>
    <p:extLst>
      <p:ext uri="{BB962C8B-B14F-4D97-AF65-F5344CB8AC3E}">
        <p14:creationId xmlns:p14="http://schemas.microsoft.com/office/powerpoint/2010/main" val="8556884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Rosas, aster, lirios, hortensias, ciclamen ... </a:t>
            </a:r>
          </a:p>
          <a:p>
            <a:r>
              <a:rPr lang="es-ES" dirty="0"/>
              <a:t>Desde hace diez años, flores, arbustos y árboles han sustituido el jardín de antaño. </a:t>
            </a:r>
          </a:p>
          <a:p>
            <a:r>
              <a:rPr lang="es-ES" dirty="0"/>
              <a:t>Recordando el momento en que alimenta a toda la familia, un viejo azadón trono en el jardín.</a:t>
            </a:r>
          </a:p>
          <a:p>
            <a:endParaRPr lang="es-ES" dirty="0"/>
          </a:p>
          <a:p>
            <a:endParaRPr lang="es-ES" dirty="0"/>
          </a:p>
        </p:txBody>
      </p:sp>
    </p:spTree>
    <p:extLst>
      <p:ext uri="{BB962C8B-B14F-4D97-AF65-F5344CB8AC3E}">
        <p14:creationId xmlns:p14="http://schemas.microsoft.com/office/powerpoint/2010/main" val="12184334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257"/>
            <a:ext cx="4716016"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7" y="-8257"/>
            <a:ext cx="4427983" cy="6866257"/>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78341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11235" cy="6858000"/>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005333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380340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04121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9104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2668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7890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4229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8641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34958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0190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1350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711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7452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35918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0"/>
            <a:ext cx="8991600" cy="6858000"/>
          </a:xfrm>
          <a:prstGeom prst="rect">
            <a:avLst/>
          </a:prstGeom>
        </p:spPr>
      </p:pic>
    </p:spTree>
    <p:extLst>
      <p:ext uri="{BB962C8B-B14F-4D97-AF65-F5344CB8AC3E}">
        <p14:creationId xmlns:p14="http://schemas.microsoft.com/office/powerpoint/2010/main" val="2370318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6954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40" y="0"/>
            <a:ext cx="9212180" cy="6858000"/>
          </a:xfrm>
          <a:prstGeom prst="rect">
            <a:avLst/>
          </a:prstGeom>
        </p:spPr>
      </p:pic>
    </p:spTree>
    <p:extLst>
      <p:ext uri="{BB962C8B-B14F-4D97-AF65-F5344CB8AC3E}">
        <p14:creationId xmlns:p14="http://schemas.microsoft.com/office/powerpoint/2010/main" val="6128938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78556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49909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8511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8216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0501684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51900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0820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0473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09138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6692459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8573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469578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1124744"/>
            <a:ext cx="2438400" cy="162458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6056" y="980728"/>
            <a:ext cx="2438400" cy="2919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9515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9100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18996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7994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6418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818182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92985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936471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414550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433048" cy="7056784"/>
          </a:xfrm>
          <a:prstGeom prst="rect">
            <a:avLst/>
          </a:prstGeom>
        </p:spPr>
      </p:pic>
    </p:spTree>
    <p:extLst>
      <p:ext uri="{BB962C8B-B14F-4D97-AF65-F5344CB8AC3E}">
        <p14:creationId xmlns:p14="http://schemas.microsoft.com/office/powerpoint/2010/main" val="14178484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Botánico de Lille</a:t>
            </a:r>
          </a:p>
        </p:txBody>
      </p:sp>
      <p:sp>
        <p:nvSpPr>
          <p:cNvPr id="3" name="2 Marcador de contenido"/>
          <p:cNvSpPr>
            <a:spLocks noGrp="1"/>
          </p:cNvSpPr>
          <p:nvPr>
            <p:ph sz="quarter" idx="1"/>
          </p:nvPr>
        </p:nvSpPr>
        <p:spPr/>
        <p:txBody>
          <a:bodyPr>
            <a:normAutofit lnSpcReduction="10000"/>
          </a:bodyPr>
          <a:lstStyle/>
          <a:p>
            <a:r>
              <a:rPr lang="es-ES" dirty="0"/>
              <a:t>El Jardín Botánico de Lille en francés : Jardin des Plantes de Lille es un jardín botánico de 11 hectáreas de extensión de propiedad municipal en Lille, Francia.</a:t>
            </a:r>
          </a:p>
          <a:p>
            <a:r>
              <a:rPr lang="es-ES" dirty="0"/>
              <a:t>El actual jardín botánico fue establecido en 1948 como sucesor de los varios jardines botánicos que había tenido la ciudad y que se fechaban a partir de 1596</a:t>
            </a:r>
          </a:p>
          <a:p>
            <a:r>
              <a:rPr lang="es-ES" dirty="0"/>
              <a:t>Es uno de tres jardines botánicos que hay en Lille, los otros son el Jardín Botánico de la Facultad de Farmacia de la Universidad de Lille en la Université de Lille 2, y el Jardin botanique Nicolas Boulay de la Universidad Católica de Lille.</a:t>
            </a:r>
          </a:p>
          <a:p>
            <a:endParaRPr lang="es-ES" dirty="0"/>
          </a:p>
        </p:txBody>
      </p:sp>
    </p:spTree>
    <p:extLst>
      <p:ext uri="{BB962C8B-B14F-4D97-AF65-F5344CB8AC3E}">
        <p14:creationId xmlns:p14="http://schemas.microsoft.com/office/powerpoint/2010/main" val="42559451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jardín botánico está diseñado como un jardín de paseo, con contenedores botánicos, con más de 1,500 plantas agrupadas por familias.</a:t>
            </a:r>
          </a:p>
          <a:p>
            <a:r>
              <a:rPr lang="es-ES" dirty="0"/>
              <a:t>Entre sus instalaciones son de destacar,</a:t>
            </a:r>
          </a:p>
          <a:p>
            <a:r>
              <a:rPr lang="es-ES" dirty="0"/>
              <a:t> Orangerie (edificada en 1952) que alberga plantas Mediterráneas tales como mimosa, adelfa, y eucalipto;</a:t>
            </a:r>
          </a:p>
          <a:p>
            <a:r>
              <a:rPr lang="es-ES" dirty="0"/>
              <a:t> Invernadero tropical (1,200 m², edificado en 1970) con una altura de ocho metros y alberga unas 12,000 plantas entre la que se incluyen bananas, café, jengibre, palmeras, helechos arborescentes, pimienta, y plumerias.</a:t>
            </a:r>
          </a:p>
          <a:p>
            <a:r>
              <a:rPr lang="es-ES" dirty="0"/>
              <a:t> Rosaleda</a:t>
            </a:r>
          </a:p>
          <a:p>
            <a:endParaRPr lang="es-ES" dirty="0"/>
          </a:p>
        </p:txBody>
      </p:sp>
    </p:spTree>
    <p:extLst>
      <p:ext uri="{BB962C8B-B14F-4D97-AF65-F5344CB8AC3E}">
        <p14:creationId xmlns:p14="http://schemas.microsoft.com/office/powerpoint/2010/main" val="10421496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Arboreto con árboles agrupados según su origen geográfico.</a:t>
            </a:r>
          </a:p>
          <a:p>
            <a:r>
              <a:rPr lang="es-ES" dirty="0"/>
              <a:t> Colección de dahlias,</a:t>
            </a:r>
          </a:p>
          <a:p>
            <a:r>
              <a:rPr lang="es-ES" dirty="0"/>
              <a:t> Estanque con colección de plantas acuáticas</a:t>
            </a:r>
          </a:p>
          <a:p>
            <a:r>
              <a:rPr lang="es-ES" dirty="0"/>
              <a:t> Observatorio astronómico de la ciudad que se ubica en este recinto..</a:t>
            </a:r>
          </a:p>
          <a:p>
            <a:endParaRPr lang="es-ES" dirty="0"/>
          </a:p>
        </p:txBody>
      </p:sp>
    </p:spTree>
    <p:extLst>
      <p:ext uri="{BB962C8B-B14F-4D97-AF65-F5344CB8AC3E}">
        <p14:creationId xmlns:p14="http://schemas.microsoft.com/office/powerpoint/2010/main" val="11205876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325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35759239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107526347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50280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41798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65599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 y="-67235"/>
            <a:ext cx="9142506" cy="6858000"/>
          </a:xfrm>
          <a:prstGeom prst="rect">
            <a:avLst/>
          </a:prstGeom>
        </p:spPr>
      </p:pic>
    </p:spTree>
    <p:extLst>
      <p:ext uri="{BB962C8B-B14F-4D97-AF65-F5344CB8AC3E}">
        <p14:creationId xmlns:p14="http://schemas.microsoft.com/office/powerpoint/2010/main" val="9559766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5974"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5974" y="0"/>
            <a:ext cx="3958952" cy="6858000"/>
          </a:xfrm>
          <a:prstGeom prst="rect">
            <a:avLst/>
          </a:prstGeom>
        </p:spPr>
      </p:pic>
    </p:spTree>
    <p:extLst>
      <p:ext uri="{BB962C8B-B14F-4D97-AF65-F5344CB8AC3E}">
        <p14:creationId xmlns:p14="http://schemas.microsoft.com/office/powerpoint/2010/main" val="38679912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30553" cy="6858000"/>
          </a:xfrm>
          <a:prstGeom prst="rect">
            <a:avLst/>
          </a:prstGeom>
        </p:spPr>
      </p:pic>
    </p:spTree>
    <p:extLst>
      <p:ext uri="{BB962C8B-B14F-4D97-AF65-F5344CB8AC3E}">
        <p14:creationId xmlns:p14="http://schemas.microsoft.com/office/powerpoint/2010/main" val="13389315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6703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524858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386291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12494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273</TotalTime>
  <Words>1363</Words>
  <Application>Microsoft Office PowerPoint</Application>
  <PresentationFormat>Presentación en pantalla (4:3)</PresentationFormat>
  <Paragraphs>248</Paragraphs>
  <Slides>118</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118</vt:i4>
      </vt:variant>
    </vt:vector>
  </HeadingPairs>
  <TitlesOfParts>
    <vt:vector size="123" baseType="lpstr">
      <vt:lpstr>Calibri</vt:lpstr>
      <vt:lpstr>Century Schoolbook</vt:lpstr>
      <vt:lpstr>Wingdings</vt:lpstr>
      <vt:lpstr>Wingdings 2</vt:lpstr>
      <vt:lpstr>Default Theme</vt:lpstr>
      <vt:lpstr>EUROPA.-LA VUELTA AL MUNDO EN 885 JARDINES.-AD.-Francia</vt:lpstr>
      <vt:lpstr>Jardin  de Marguerite-Plobsheim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Domaine de Rayol-le-vallon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claire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Lille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15</cp:revision>
  <dcterms:created xsi:type="dcterms:W3CDTF">2013-08-24T06:13:10Z</dcterms:created>
  <dcterms:modified xsi:type="dcterms:W3CDTF">2018-03-08T11:42:40Z</dcterms:modified>
</cp:coreProperties>
</file>