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5"/>
  </p:notesMasterIdLst>
  <p:sldIdLst>
    <p:sldId id="256" r:id="rId2"/>
    <p:sldId id="257" r:id="rId3"/>
    <p:sldId id="365"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66" r:id="rId55"/>
    <p:sldId id="367" r:id="rId56"/>
    <p:sldId id="376"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68" r:id="rId78"/>
    <p:sldId id="369"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4" r:id="rId95"/>
    <p:sldId id="346" r:id="rId96"/>
    <p:sldId id="370" r:id="rId97"/>
    <p:sldId id="371" r:id="rId98"/>
    <p:sldId id="372" r:id="rId99"/>
    <p:sldId id="373" r:id="rId100"/>
    <p:sldId id="374" r:id="rId101"/>
    <p:sldId id="375" r:id="rId102"/>
    <p:sldId id="347" r:id="rId103"/>
    <p:sldId id="348" r:id="rId104"/>
    <p:sldId id="349" r:id="rId105"/>
    <p:sldId id="350" r:id="rId106"/>
    <p:sldId id="352" r:id="rId107"/>
    <p:sldId id="353" r:id="rId108"/>
    <p:sldId id="355" r:id="rId109"/>
    <p:sldId id="356" r:id="rId110"/>
    <p:sldId id="357" r:id="rId111"/>
    <p:sldId id="358" r:id="rId112"/>
    <p:sldId id="359" r:id="rId113"/>
    <p:sldId id="360"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varScale="1">
        <p:scale>
          <a:sx n="108" d="100"/>
          <a:sy n="108" d="100"/>
        </p:scale>
        <p:origin x="171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F7BBC7-8E5F-483C-AAE7-26271F4906D2}"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716169-A76F-4165-94E3-7A8F5E958423}" type="slidenum">
              <a:rPr lang="es-ES" smtClean="0"/>
              <a:t>‹Nº›</a:t>
            </a:fld>
            <a:endParaRPr lang="es-ES" dirty="0"/>
          </a:p>
        </p:txBody>
      </p:sp>
    </p:spTree>
    <p:extLst>
      <p:ext uri="{BB962C8B-B14F-4D97-AF65-F5344CB8AC3E}">
        <p14:creationId xmlns:p14="http://schemas.microsoft.com/office/powerpoint/2010/main" val="3736395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lIanes.</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a:t>
            </a:fld>
            <a:endParaRPr lang="es-ES" dirty="0"/>
          </a:p>
        </p:txBody>
      </p:sp>
    </p:spTree>
    <p:extLst>
      <p:ext uri="{BB962C8B-B14F-4D97-AF65-F5344CB8AC3E}">
        <p14:creationId xmlns:p14="http://schemas.microsoft.com/office/powerpoint/2010/main" val="2772588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fr-FR" dirty="0"/>
          </a:p>
          <a:p>
            <a:r>
              <a:rPr lang="fr-FR" dirty="0"/>
              <a:t>Jardin des lIanes.</a:t>
            </a:r>
            <a:r>
              <a:rPr lang="fr-FR" baseline="0" dirty="0"/>
              <a:t> </a:t>
            </a:r>
            <a:r>
              <a:rPr lang="fr-FR" dirty="0"/>
              <a:t>Chériennes</a:t>
            </a:r>
            <a:r>
              <a:rPr lang="fr-FR" baseline="0" dirty="0"/>
              <a:t> </a:t>
            </a:r>
            <a:r>
              <a:rPr lang="fr-FR" dirty="0"/>
              <a:t>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5</a:t>
            </a:fld>
            <a:endParaRPr lang="es-ES" dirty="0"/>
          </a:p>
        </p:txBody>
      </p:sp>
    </p:spTree>
    <p:extLst>
      <p:ext uri="{BB962C8B-B14F-4D97-AF65-F5344CB8AC3E}">
        <p14:creationId xmlns:p14="http://schemas.microsoft.com/office/powerpoint/2010/main" val="1893833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fr-FR" dirty="0"/>
          </a:p>
          <a:p>
            <a:r>
              <a:rPr lang="fr-FR" dirty="0"/>
              <a:t>Jardin des lIanes. Chériennes Pas-de-Calais </a:t>
            </a:r>
          </a:p>
          <a:p>
            <a:endParaRPr lang="fr-FR" dirty="0"/>
          </a:p>
          <a:p>
            <a:endParaRPr lang="fr-FR" dirty="0"/>
          </a:p>
          <a:p>
            <a:endParaRPr lang="fr-FR" dirty="0"/>
          </a:p>
          <a:p>
            <a:r>
              <a:rPr lang="fr-FR" dirty="0"/>
              <a:t>Condado </a:t>
            </a:r>
          </a:p>
          <a:p>
            <a:endParaRPr lang="fr-FR" dirty="0"/>
          </a:p>
          <a:p>
            <a:r>
              <a:rPr lang="fr-FR" dirty="0"/>
              <a:t>Pas-de-Calais (62)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a:t>
            </a:fld>
            <a:endParaRPr lang="es-ES" dirty="0"/>
          </a:p>
        </p:txBody>
      </p:sp>
    </p:spTree>
    <p:extLst>
      <p:ext uri="{BB962C8B-B14F-4D97-AF65-F5344CB8AC3E}">
        <p14:creationId xmlns:p14="http://schemas.microsoft.com/office/powerpoint/2010/main" val="2132815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fr-FR" dirty="0"/>
          </a:p>
          <a:p>
            <a:r>
              <a:rPr lang="fr-FR" dirty="0"/>
              <a:t>Jardin des lIanes. Chériennes Pas-de-Calais </a:t>
            </a:r>
          </a:p>
          <a:p>
            <a:endParaRPr lang="fr-FR" dirty="0"/>
          </a:p>
          <a:p>
            <a:endParaRPr lang="fr-FR" dirty="0"/>
          </a:p>
          <a:p>
            <a:endParaRPr lang="fr-FR" dirty="0"/>
          </a:p>
          <a:p>
            <a:r>
              <a:rPr lang="fr-FR" dirty="0"/>
              <a:t>Condado </a:t>
            </a:r>
          </a:p>
          <a:p>
            <a:endParaRPr lang="fr-FR" dirty="0"/>
          </a:p>
          <a:p>
            <a:r>
              <a:rPr lang="fr-FR" dirty="0"/>
              <a:t>Pas-de-Calais (62)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7</a:t>
            </a:fld>
            <a:endParaRPr lang="es-ES" dirty="0"/>
          </a:p>
        </p:txBody>
      </p:sp>
    </p:spTree>
    <p:extLst>
      <p:ext uri="{BB962C8B-B14F-4D97-AF65-F5344CB8AC3E}">
        <p14:creationId xmlns:p14="http://schemas.microsoft.com/office/powerpoint/2010/main" val="1991687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.-Astilbes y Acer</a:t>
            </a:r>
          </a:p>
          <a:p>
            <a:endParaRPr lang="fr-FR" dirty="0"/>
          </a:p>
          <a:p>
            <a:endParaRPr lang="fr-FR" dirty="0"/>
          </a:p>
          <a:p>
            <a:endParaRPr lang="fr-FR" dirty="0"/>
          </a:p>
          <a:p>
            <a:endParaRPr lang="fr-FR" dirty="0"/>
          </a:p>
          <a:p>
            <a:r>
              <a:rPr lang="fr-FR" dirty="0"/>
              <a:t>Condado </a:t>
            </a:r>
          </a:p>
          <a:p>
            <a:endParaRPr lang="fr-FR" dirty="0"/>
          </a:p>
          <a:p>
            <a:r>
              <a:rPr lang="fr-FR" dirty="0"/>
              <a:t>Pas-de-Calais (62)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a:t>
            </a:fld>
            <a:endParaRPr lang="es-ES" dirty="0"/>
          </a:p>
        </p:txBody>
      </p:sp>
    </p:spTree>
    <p:extLst>
      <p:ext uri="{BB962C8B-B14F-4D97-AF65-F5344CB8AC3E}">
        <p14:creationId xmlns:p14="http://schemas.microsoft.com/office/powerpoint/2010/main" val="4048551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Pas-de-Calais.-Astilbes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9</a:t>
            </a:fld>
            <a:endParaRPr lang="es-ES" dirty="0"/>
          </a:p>
        </p:txBody>
      </p:sp>
    </p:spTree>
    <p:extLst>
      <p:ext uri="{BB962C8B-B14F-4D97-AF65-F5344CB8AC3E}">
        <p14:creationId xmlns:p14="http://schemas.microsoft.com/office/powerpoint/2010/main" val="3465851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r>
              <a:rPr lang="es-ES" dirty="0"/>
              <a:t>.-Clematis</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10</a:t>
            </a:fld>
            <a:endParaRPr lang="es-ES" dirty="0"/>
          </a:p>
        </p:txBody>
      </p:sp>
    </p:spTree>
    <p:extLst>
      <p:ext uri="{BB962C8B-B14F-4D97-AF65-F5344CB8AC3E}">
        <p14:creationId xmlns:p14="http://schemas.microsoft.com/office/powerpoint/2010/main" val="82683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Pas-de-Calais.-Cornus cousa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11</a:t>
            </a:fld>
            <a:endParaRPr lang="es-ES" dirty="0"/>
          </a:p>
        </p:txBody>
      </p:sp>
    </p:spTree>
    <p:extLst>
      <p:ext uri="{BB962C8B-B14F-4D97-AF65-F5344CB8AC3E}">
        <p14:creationId xmlns:p14="http://schemas.microsoft.com/office/powerpoint/2010/main" val="1828124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.-Cornus cousa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12</a:t>
            </a:fld>
            <a:endParaRPr lang="es-ES" dirty="0"/>
          </a:p>
        </p:txBody>
      </p:sp>
    </p:spTree>
    <p:extLst>
      <p:ext uri="{BB962C8B-B14F-4D97-AF65-F5344CB8AC3E}">
        <p14:creationId xmlns:p14="http://schemas.microsoft.com/office/powerpoint/2010/main" val="2850979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13</a:t>
            </a:fld>
            <a:endParaRPr lang="es-ES" dirty="0"/>
          </a:p>
        </p:txBody>
      </p:sp>
    </p:spTree>
    <p:extLst>
      <p:ext uri="{BB962C8B-B14F-4D97-AF65-F5344CB8AC3E}">
        <p14:creationId xmlns:p14="http://schemas.microsoft.com/office/powerpoint/2010/main" val="128951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lIanes.-Deutzia setchuenensis</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14</a:t>
            </a:fld>
            <a:endParaRPr lang="es-ES" dirty="0"/>
          </a:p>
        </p:txBody>
      </p:sp>
    </p:spTree>
    <p:extLst>
      <p:ext uri="{BB962C8B-B14F-4D97-AF65-F5344CB8AC3E}">
        <p14:creationId xmlns:p14="http://schemas.microsoft.com/office/powerpoint/2010/main" val="4188387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15</a:t>
            </a:fld>
            <a:endParaRPr lang="es-ES" dirty="0"/>
          </a:p>
        </p:txBody>
      </p:sp>
    </p:spTree>
    <p:extLst>
      <p:ext uri="{BB962C8B-B14F-4D97-AF65-F5344CB8AC3E}">
        <p14:creationId xmlns:p14="http://schemas.microsoft.com/office/powerpoint/2010/main" val="3345904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16</a:t>
            </a:fld>
            <a:endParaRPr lang="es-ES" dirty="0"/>
          </a:p>
        </p:txBody>
      </p:sp>
    </p:spTree>
    <p:extLst>
      <p:ext uri="{BB962C8B-B14F-4D97-AF65-F5344CB8AC3E}">
        <p14:creationId xmlns:p14="http://schemas.microsoft.com/office/powerpoint/2010/main" val="1156980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17</a:t>
            </a:fld>
            <a:endParaRPr lang="es-ES" dirty="0"/>
          </a:p>
        </p:txBody>
      </p:sp>
    </p:spTree>
    <p:extLst>
      <p:ext uri="{BB962C8B-B14F-4D97-AF65-F5344CB8AC3E}">
        <p14:creationId xmlns:p14="http://schemas.microsoft.com/office/powerpoint/2010/main" val="3254919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Pas-de-Calais.-Potager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18</a:t>
            </a:fld>
            <a:endParaRPr lang="es-ES" dirty="0"/>
          </a:p>
        </p:txBody>
      </p:sp>
    </p:spTree>
    <p:extLst>
      <p:ext uri="{BB962C8B-B14F-4D97-AF65-F5344CB8AC3E}">
        <p14:creationId xmlns:p14="http://schemas.microsoft.com/office/powerpoint/2010/main" val="2895906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19</a:t>
            </a:fld>
            <a:endParaRPr lang="es-ES" dirty="0"/>
          </a:p>
        </p:txBody>
      </p:sp>
    </p:spTree>
    <p:extLst>
      <p:ext uri="{BB962C8B-B14F-4D97-AF65-F5344CB8AC3E}">
        <p14:creationId xmlns:p14="http://schemas.microsoft.com/office/powerpoint/2010/main" val="2991238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20</a:t>
            </a:fld>
            <a:endParaRPr lang="es-ES" dirty="0"/>
          </a:p>
        </p:txBody>
      </p:sp>
    </p:spTree>
    <p:extLst>
      <p:ext uri="{BB962C8B-B14F-4D97-AF65-F5344CB8AC3E}">
        <p14:creationId xmlns:p14="http://schemas.microsoft.com/office/powerpoint/2010/main" val="621486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21</a:t>
            </a:fld>
            <a:endParaRPr lang="es-ES" dirty="0"/>
          </a:p>
        </p:txBody>
      </p:sp>
    </p:spTree>
    <p:extLst>
      <p:ext uri="{BB962C8B-B14F-4D97-AF65-F5344CB8AC3E}">
        <p14:creationId xmlns:p14="http://schemas.microsoft.com/office/powerpoint/2010/main" val="2742079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22</a:t>
            </a:fld>
            <a:endParaRPr lang="es-ES" dirty="0"/>
          </a:p>
        </p:txBody>
      </p:sp>
    </p:spTree>
    <p:extLst>
      <p:ext uri="{BB962C8B-B14F-4D97-AF65-F5344CB8AC3E}">
        <p14:creationId xmlns:p14="http://schemas.microsoft.com/office/powerpoint/2010/main" val="4172192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23</a:t>
            </a:fld>
            <a:endParaRPr lang="es-ES" dirty="0"/>
          </a:p>
        </p:txBody>
      </p:sp>
    </p:spTree>
    <p:extLst>
      <p:ext uri="{BB962C8B-B14F-4D97-AF65-F5344CB8AC3E}">
        <p14:creationId xmlns:p14="http://schemas.microsoft.com/office/powerpoint/2010/main" val="1916995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24</a:t>
            </a:fld>
            <a:endParaRPr lang="es-ES" dirty="0"/>
          </a:p>
        </p:txBody>
      </p:sp>
    </p:spTree>
    <p:extLst>
      <p:ext uri="{BB962C8B-B14F-4D97-AF65-F5344CB8AC3E}">
        <p14:creationId xmlns:p14="http://schemas.microsoft.com/office/powerpoint/2010/main" val="2669932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25</a:t>
            </a:fld>
            <a:endParaRPr lang="es-ES" dirty="0"/>
          </a:p>
        </p:txBody>
      </p:sp>
    </p:spTree>
    <p:extLst>
      <p:ext uri="{BB962C8B-B14F-4D97-AF65-F5344CB8AC3E}">
        <p14:creationId xmlns:p14="http://schemas.microsoft.com/office/powerpoint/2010/main" val="3374394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26</a:t>
            </a:fld>
            <a:endParaRPr lang="es-ES" dirty="0"/>
          </a:p>
        </p:txBody>
      </p:sp>
    </p:spTree>
    <p:extLst>
      <p:ext uri="{BB962C8B-B14F-4D97-AF65-F5344CB8AC3E}">
        <p14:creationId xmlns:p14="http://schemas.microsoft.com/office/powerpoint/2010/main" val="902664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27</a:t>
            </a:fld>
            <a:endParaRPr lang="es-ES" dirty="0"/>
          </a:p>
        </p:txBody>
      </p:sp>
    </p:spTree>
    <p:extLst>
      <p:ext uri="{BB962C8B-B14F-4D97-AF65-F5344CB8AC3E}">
        <p14:creationId xmlns:p14="http://schemas.microsoft.com/office/powerpoint/2010/main" val="4232451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.-Hydrangea</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28</a:t>
            </a:fld>
            <a:endParaRPr lang="es-ES" dirty="0"/>
          </a:p>
        </p:txBody>
      </p:sp>
    </p:spTree>
    <p:extLst>
      <p:ext uri="{BB962C8B-B14F-4D97-AF65-F5344CB8AC3E}">
        <p14:creationId xmlns:p14="http://schemas.microsoft.com/office/powerpoint/2010/main" val="1858759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29</a:t>
            </a:fld>
            <a:endParaRPr lang="es-ES" dirty="0"/>
          </a:p>
        </p:txBody>
      </p:sp>
    </p:spTree>
    <p:extLst>
      <p:ext uri="{BB962C8B-B14F-4D97-AF65-F5344CB8AC3E}">
        <p14:creationId xmlns:p14="http://schemas.microsoft.com/office/powerpoint/2010/main" val="3980044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30</a:t>
            </a:fld>
            <a:endParaRPr lang="es-ES" dirty="0"/>
          </a:p>
        </p:txBody>
      </p:sp>
    </p:spTree>
    <p:extLst>
      <p:ext uri="{BB962C8B-B14F-4D97-AF65-F5344CB8AC3E}">
        <p14:creationId xmlns:p14="http://schemas.microsoft.com/office/powerpoint/2010/main" val="3158034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31</a:t>
            </a:fld>
            <a:endParaRPr lang="es-ES" dirty="0"/>
          </a:p>
        </p:txBody>
      </p:sp>
    </p:spTree>
    <p:extLst>
      <p:ext uri="{BB962C8B-B14F-4D97-AF65-F5344CB8AC3E}">
        <p14:creationId xmlns:p14="http://schemas.microsoft.com/office/powerpoint/2010/main" val="16949503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32</a:t>
            </a:fld>
            <a:endParaRPr lang="es-ES" dirty="0"/>
          </a:p>
        </p:txBody>
      </p:sp>
    </p:spTree>
    <p:extLst>
      <p:ext uri="{BB962C8B-B14F-4D97-AF65-F5344CB8AC3E}">
        <p14:creationId xmlns:p14="http://schemas.microsoft.com/office/powerpoint/2010/main" val="3850543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33</a:t>
            </a:fld>
            <a:endParaRPr lang="es-ES" dirty="0"/>
          </a:p>
        </p:txBody>
      </p:sp>
    </p:spTree>
    <p:extLst>
      <p:ext uri="{BB962C8B-B14F-4D97-AF65-F5344CB8AC3E}">
        <p14:creationId xmlns:p14="http://schemas.microsoft.com/office/powerpoint/2010/main" val="1317447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34</a:t>
            </a:fld>
            <a:endParaRPr lang="es-ES" dirty="0"/>
          </a:p>
        </p:txBody>
      </p:sp>
    </p:spTree>
    <p:extLst>
      <p:ext uri="{BB962C8B-B14F-4D97-AF65-F5344CB8AC3E}">
        <p14:creationId xmlns:p14="http://schemas.microsoft.com/office/powerpoint/2010/main" val="1212175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35</a:t>
            </a:fld>
            <a:endParaRPr lang="es-ES" dirty="0"/>
          </a:p>
        </p:txBody>
      </p:sp>
    </p:spTree>
    <p:extLst>
      <p:ext uri="{BB962C8B-B14F-4D97-AF65-F5344CB8AC3E}">
        <p14:creationId xmlns:p14="http://schemas.microsoft.com/office/powerpoint/2010/main" val="2252841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a:t>
            </a:r>
            <a:r>
              <a:rPr lang="fr-FR" dirty="0" err="1"/>
              <a:t>lIanes.-Philadelphus</a:t>
            </a:r>
            <a:r>
              <a:rPr lang="fr-FR" dirty="0"/>
              <a:t> Belle Etoile</a:t>
            </a:r>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36</a:t>
            </a:fld>
            <a:endParaRPr lang="es-ES" dirty="0"/>
          </a:p>
        </p:txBody>
      </p:sp>
    </p:spTree>
    <p:extLst>
      <p:ext uri="{BB962C8B-B14F-4D97-AF65-F5344CB8AC3E}">
        <p14:creationId xmlns:p14="http://schemas.microsoft.com/office/powerpoint/2010/main" val="18329235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a:t>
            </a:r>
            <a:r>
              <a:rPr lang="fr-FR" dirty="0" err="1"/>
              <a:t>lIanes.-Poncirus</a:t>
            </a:r>
            <a:r>
              <a:rPr lang="fr-FR" dirty="0"/>
              <a:t> </a:t>
            </a:r>
            <a:r>
              <a:rPr lang="fr-FR" dirty="0" err="1"/>
              <a:t>trifoliata</a:t>
            </a:r>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37</a:t>
            </a:fld>
            <a:endParaRPr lang="es-ES" dirty="0"/>
          </a:p>
        </p:txBody>
      </p:sp>
    </p:spTree>
    <p:extLst>
      <p:ext uri="{BB962C8B-B14F-4D97-AF65-F5344CB8AC3E}">
        <p14:creationId xmlns:p14="http://schemas.microsoft.com/office/powerpoint/2010/main" val="890846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a:t>
            </a:r>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38</a:t>
            </a:fld>
            <a:endParaRPr lang="es-ES" dirty="0"/>
          </a:p>
        </p:txBody>
      </p:sp>
    </p:spTree>
    <p:extLst>
      <p:ext uri="{BB962C8B-B14F-4D97-AF65-F5344CB8AC3E}">
        <p14:creationId xmlns:p14="http://schemas.microsoft.com/office/powerpoint/2010/main" val="26550843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39</a:t>
            </a:fld>
            <a:endParaRPr lang="es-ES" dirty="0"/>
          </a:p>
        </p:txBody>
      </p:sp>
    </p:spTree>
    <p:extLst>
      <p:ext uri="{BB962C8B-B14F-4D97-AF65-F5344CB8AC3E}">
        <p14:creationId xmlns:p14="http://schemas.microsoft.com/office/powerpoint/2010/main" val="23807994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.-Palomar</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40</a:t>
            </a:fld>
            <a:endParaRPr lang="es-ES" dirty="0"/>
          </a:p>
        </p:txBody>
      </p:sp>
    </p:spTree>
    <p:extLst>
      <p:ext uri="{BB962C8B-B14F-4D97-AF65-F5344CB8AC3E}">
        <p14:creationId xmlns:p14="http://schemas.microsoft.com/office/powerpoint/2010/main" val="17172451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41</a:t>
            </a:fld>
            <a:endParaRPr lang="es-ES" dirty="0"/>
          </a:p>
        </p:txBody>
      </p:sp>
    </p:spTree>
    <p:extLst>
      <p:ext uri="{BB962C8B-B14F-4D97-AF65-F5344CB8AC3E}">
        <p14:creationId xmlns:p14="http://schemas.microsoft.com/office/powerpoint/2010/main" val="23325780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42</a:t>
            </a:fld>
            <a:endParaRPr lang="es-ES" dirty="0"/>
          </a:p>
        </p:txBody>
      </p:sp>
    </p:spTree>
    <p:extLst>
      <p:ext uri="{BB962C8B-B14F-4D97-AF65-F5344CB8AC3E}">
        <p14:creationId xmlns:p14="http://schemas.microsoft.com/office/powerpoint/2010/main" val="28391493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43</a:t>
            </a:fld>
            <a:endParaRPr lang="es-ES" dirty="0"/>
          </a:p>
        </p:txBody>
      </p:sp>
    </p:spTree>
    <p:extLst>
      <p:ext uri="{BB962C8B-B14F-4D97-AF65-F5344CB8AC3E}">
        <p14:creationId xmlns:p14="http://schemas.microsoft.com/office/powerpoint/2010/main" val="2932551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44</a:t>
            </a:fld>
            <a:endParaRPr lang="es-ES" dirty="0"/>
          </a:p>
        </p:txBody>
      </p:sp>
    </p:spTree>
    <p:extLst>
      <p:ext uri="{BB962C8B-B14F-4D97-AF65-F5344CB8AC3E}">
        <p14:creationId xmlns:p14="http://schemas.microsoft.com/office/powerpoint/2010/main" val="25861512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45</a:t>
            </a:fld>
            <a:endParaRPr lang="es-ES" dirty="0"/>
          </a:p>
        </p:txBody>
      </p:sp>
    </p:spTree>
    <p:extLst>
      <p:ext uri="{BB962C8B-B14F-4D97-AF65-F5344CB8AC3E}">
        <p14:creationId xmlns:p14="http://schemas.microsoft.com/office/powerpoint/2010/main" val="33845373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46</a:t>
            </a:fld>
            <a:endParaRPr lang="es-ES" dirty="0"/>
          </a:p>
        </p:txBody>
      </p:sp>
    </p:spTree>
    <p:extLst>
      <p:ext uri="{BB962C8B-B14F-4D97-AF65-F5344CB8AC3E}">
        <p14:creationId xmlns:p14="http://schemas.microsoft.com/office/powerpoint/2010/main" val="34542308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47</a:t>
            </a:fld>
            <a:endParaRPr lang="es-ES" dirty="0"/>
          </a:p>
        </p:txBody>
      </p:sp>
    </p:spTree>
    <p:extLst>
      <p:ext uri="{BB962C8B-B14F-4D97-AF65-F5344CB8AC3E}">
        <p14:creationId xmlns:p14="http://schemas.microsoft.com/office/powerpoint/2010/main" val="22402136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48</a:t>
            </a:fld>
            <a:endParaRPr lang="es-ES" dirty="0"/>
          </a:p>
        </p:txBody>
      </p:sp>
    </p:spTree>
    <p:extLst>
      <p:ext uri="{BB962C8B-B14F-4D97-AF65-F5344CB8AC3E}">
        <p14:creationId xmlns:p14="http://schemas.microsoft.com/office/powerpoint/2010/main" val="19388431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49</a:t>
            </a:fld>
            <a:endParaRPr lang="es-ES" dirty="0"/>
          </a:p>
        </p:txBody>
      </p:sp>
    </p:spTree>
    <p:extLst>
      <p:ext uri="{BB962C8B-B14F-4D97-AF65-F5344CB8AC3E}">
        <p14:creationId xmlns:p14="http://schemas.microsoft.com/office/powerpoint/2010/main" val="19076107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50</a:t>
            </a:fld>
            <a:endParaRPr lang="es-ES" dirty="0"/>
          </a:p>
        </p:txBody>
      </p:sp>
    </p:spTree>
    <p:extLst>
      <p:ext uri="{BB962C8B-B14F-4D97-AF65-F5344CB8AC3E}">
        <p14:creationId xmlns:p14="http://schemas.microsoft.com/office/powerpoint/2010/main" val="21069368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51</a:t>
            </a:fld>
            <a:endParaRPr lang="es-ES" dirty="0"/>
          </a:p>
        </p:txBody>
      </p:sp>
    </p:spTree>
    <p:extLst>
      <p:ext uri="{BB962C8B-B14F-4D97-AF65-F5344CB8AC3E}">
        <p14:creationId xmlns:p14="http://schemas.microsoft.com/office/powerpoint/2010/main" val="18724134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lIanes. Chériennes Pas-de-Calais </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52</a:t>
            </a:fld>
            <a:endParaRPr lang="es-ES" dirty="0"/>
          </a:p>
        </p:txBody>
      </p:sp>
    </p:spTree>
    <p:extLst>
      <p:ext uri="{BB962C8B-B14F-4D97-AF65-F5344CB8AC3E}">
        <p14:creationId xmlns:p14="http://schemas.microsoft.com/office/powerpoint/2010/main" val="18796506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57</a:t>
            </a:fld>
            <a:endParaRPr lang="es-ES" dirty="0"/>
          </a:p>
        </p:txBody>
      </p:sp>
    </p:spTree>
    <p:extLst>
      <p:ext uri="{BB962C8B-B14F-4D97-AF65-F5344CB8AC3E}">
        <p14:creationId xmlns:p14="http://schemas.microsoft.com/office/powerpoint/2010/main" val="31538598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58</a:t>
            </a:fld>
            <a:endParaRPr lang="es-ES" dirty="0"/>
          </a:p>
        </p:txBody>
      </p:sp>
    </p:spTree>
    <p:extLst>
      <p:ext uri="{BB962C8B-B14F-4D97-AF65-F5344CB8AC3E}">
        <p14:creationId xmlns:p14="http://schemas.microsoft.com/office/powerpoint/2010/main" val="15208567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59</a:t>
            </a:fld>
            <a:endParaRPr lang="es-ES" dirty="0"/>
          </a:p>
        </p:txBody>
      </p:sp>
    </p:spTree>
    <p:extLst>
      <p:ext uri="{BB962C8B-B14F-4D97-AF65-F5344CB8AC3E}">
        <p14:creationId xmlns:p14="http://schemas.microsoft.com/office/powerpoint/2010/main" val="12493919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60</a:t>
            </a:fld>
            <a:endParaRPr lang="es-ES" dirty="0"/>
          </a:p>
        </p:txBody>
      </p:sp>
    </p:spTree>
    <p:extLst>
      <p:ext uri="{BB962C8B-B14F-4D97-AF65-F5344CB8AC3E}">
        <p14:creationId xmlns:p14="http://schemas.microsoft.com/office/powerpoint/2010/main" val="30081348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61</a:t>
            </a:fld>
            <a:endParaRPr lang="es-ES" dirty="0"/>
          </a:p>
        </p:txBody>
      </p:sp>
    </p:spTree>
    <p:extLst>
      <p:ext uri="{BB962C8B-B14F-4D97-AF65-F5344CB8AC3E}">
        <p14:creationId xmlns:p14="http://schemas.microsoft.com/office/powerpoint/2010/main" val="42846341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62</a:t>
            </a:fld>
            <a:endParaRPr lang="es-ES" dirty="0"/>
          </a:p>
        </p:txBody>
      </p:sp>
    </p:spTree>
    <p:extLst>
      <p:ext uri="{BB962C8B-B14F-4D97-AF65-F5344CB8AC3E}">
        <p14:creationId xmlns:p14="http://schemas.microsoft.com/office/powerpoint/2010/main" val="25563881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63</a:t>
            </a:fld>
            <a:endParaRPr lang="es-ES" dirty="0"/>
          </a:p>
        </p:txBody>
      </p:sp>
    </p:spTree>
    <p:extLst>
      <p:ext uri="{BB962C8B-B14F-4D97-AF65-F5344CB8AC3E}">
        <p14:creationId xmlns:p14="http://schemas.microsoft.com/office/powerpoint/2010/main" val="41663986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64</a:t>
            </a:fld>
            <a:endParaRPr lang="es-ES" dirty="0"/>
          </a:p>
        </p:txBody>
      </p:sp>
    </p:spTree>
    <p:extLst>
      <p:ext uri="{BB962C8B-B14F-4D97-AF65-F5344CB8AC3E}">
        <p14:creationId xmlns:p14="http://schemas.microsoft.com/office/powerpoint/2010/main" val="28163404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65</a:t>
            </a:fld>
            <a:endParaRPr lang="es-ES" dirty="0"/>
          </a:p>
        </p:txBody>
      </p:sp>
    </p:spTree>
    <p:extLst>
      <p:ext uri="{BB962C8B-B14F-4D97-AF65-F5344CB8AC3E}">
        <p14:creationId xmlns:p14="http://schemas.microsoft.com/office/powerpoint/2010/main" val="15004042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66</a:t>
            </a:fld>
            <a:endParaRPr lang="es-ES" dirty="0"/>
          </a:p>
        </p:txBody>
      </p:sp>
    </p:spTree>
    <p:extLst>
      <p:ext uri="{BB962C8B-B14F-4D97-AF65-F5344CB8AC3E}">
        <p14:creationId xmlns:p14="http://schemas.microsoft.com/office/powerpoint/2010/main" val="12343253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67</a:t>
            </a:fld>
            <a:endParaRPr lang="es-ES" dirty="0"/>
          </a:p>
        </p:txBody>
      </p:sp>
    </p:spTree>
    <p:extLst>
      <p:ext uri="{BB962C8B-B14F-4D97-AF65-F5344CB8AC3E}">
        <p14:creationId xmlns:p14="http://schemas.microsoft.com/office/powerpoint/2010/main" val="477156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68</a:t>
            </a:fld>
            <a:endParaRPr lang="es-ES" dirty="0"/>
          </a:p>
        </p:txBody>
      </p:sp>
    </p:spTree>
    <p:extLst>
      <p:ext uri="{BB962C8B-B14F-4D97-AF65-F5344CB8AC3E}">
        <p14:creationId xmlns:p14="http://schemas.microsoft.com/office/powerpoint/2010/main" val="20095210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69</a:t>
            </a:fld>
            <a:endParaRPr lang="es-ES" dirty="0"/>
          </a:p>
        </p:txBody>
      </p:sp>
    </p:spTree>
    <p:extLst>
      <p:ext uri="{BB962C8B-B14F-4D97-AF65-F5344CB8AC3E}">
        <p14:creationId xmlns:p14="http://schemas.microsoft.com/office/powerpoint/2010/main" val="5329596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70</a:t>
            </a:fld>
            <a:endParaRPr lang="es-ES" dirty="0"/>
          </a:p>
        </p:txBody>
      </p:sp>
    </p:spTree>
    <p:extLst>
      <p:ext uri="{BB962C8B-B14F-4D97-AF65-F5344CB8AC3E}">
        <p14:creationId xmlns:p14="http://schemas.microsoft.com/office/powerpoint/2010/main" val="23416707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71</a:t>
            </a:fld>
            <a:endParaRPr lang="es-ES" dirty="0"/>
          </a:p>
        </p:txBody>
      </p:sp>
    </p:spTree>
    <p:extLst>
      <p:ext uri="{BB962C8B-B14F-4D97-AF65-F5344CB8AC3E}">
        <p14:creationId xmlns:p14="http://schemas.microsoft.com/office/powerpoint/2010/main" val="11134087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72</a:t>
            </a:fld>
            <a:endParaRPr lang="es-ES" dirty="0"/>
          </a:p>
        </p:txBody>
      </p:sp>
    </p:spTree>
    <p:extLst>
      <p:ext uri="{BB962C8B-B14F-4D97-AF65-F5344CB8AC3E}">
        <p14:creationId xmlns:p14="http://schemas.microsoft.com/office/powerpoint/2010/main" val="8736771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73</a:t>
            </a:fld>
            <a:endParaRPr lang="es-ES" dirty="0"/>
          </a:p>
        </p:txBody>
      </p:sp>
    </p:spTree>
    <p:extLst>
      <p:ext uri="{BB962C8B-B14F-4D97-AF65-F5344CB8AC3E}">
        <p14:creationId xmlns:p14="http://schemas.microsoft.com/office/powerpoint/2010/main" val="32343983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74</a:t>
            </a:fld>
            <a:endParaRPr lang="es-ES" dirty="0"/>
          </a:p>
        </p:txBody>
      </p:sp>
    </p:spTree>
    <p:extLst>
      <p:ext uri="{BB962C8B-B14F-4D97-AF65-F5344CB8AC3E}">
        <p14:creationId xmlns:p14="http://schemas.microsoft.com/office/powerpoint/2010/main" val="16220206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Songes.Strueth.-Haut Rhin</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75</a:t>
            </a:fld>
            <a:endParaRPr lang="es-ES" dirty="0"/>
          </a:p>
        </p:txBody>
      </p:sp>
    </p:spTree>
    <p:extLst>
      <p:ext uri="{BB962C8B-B14F-4D97-AF65-F5344CB8AC3E}">
        <p14:creationId xmlns:p14="http://schemas.microsoft.com/office/powerpoint/2010/main" val="22809769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79</a:t>
            </a:fld>
            <a:endParaRPr lang="es-ES" dirty="0"/>
          </a:p>
        </p:txBody>
      </p:sp>
    </p:spTree>
    <p:extLst>
      <p:ext uri="{BB962C8B-B14F-4D97-AF65-F5344CB8AC3E}">
        <p14:creationId xmlns:p14="http://schemas.microsoft.com/office/powerpoint/2010/main" val="31189734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80</a:t>
            </a:fld>
            <a:endParaRPr lang="es-ES" dirty="0"/>
          </a:p>
        </p:txBody>
      </p:sp>
    </p:spTree>
    <p:extLst>
      <p:ext uri="{BB962C8B-B14F-4D97-AF65-F5344CB8AC3E}">
        <p14:creationId xmlns:p14="http://schemas.microsoft.com/office/powerpoint/2010/main" val="38664233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81</a:t>
            </a:fld>
            <a:endParaRPr lang="es-ES" dirty="0"/>
          </a:p>
        </p:txBody>
      </p:sp>
    </p:spTree>
    <p:extLst>
      <p:ext uri="{BB962C8B-B14F-4D97-AF65-F5344CB8AC3E}">
        <p14:creationId xmlns:p14="http://schemas.microsoft.com/office/powerpoint/2010/main" val="30000372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82</a:t>
            </a:fld>
            <a:endParaRPr lang="es-ES" dirty="0"/>
          </a:p>
        </p:txBody>
      </p:sp>
    </p:spTree>
    <p:extLst>
      <p:ext uri="{BB962C8B-B14F-4D97-AF65-F5344CB8AC3E}">
        <p14:creationId xmlns:p14="http://schemas.microsoft.com/office/powerpoint/2010/main" val="17871784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83</a:t>
            </a:fld>
            <a:endParaRPr lang="es-ES" dirty="0"/>
          </a:p>
        </p:txBody>
      </p:sp>
    </p:spTree>
    <p:extLst>
      <p:ext uri="{BB962C8B-B14F-4D97-AF65-F5344CB8AC3E}">
        <p14:creationId xmlns:p14="http://schemas.microsoft.com/office/powerpoint/2010/main" val="7883279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84</a:t>
            </a:fld>
            <a:endParaRPr lang="es-ES" dirty="0"/>
          </a:p>
        </p:txBody>
      </p:sp>
    </p:spTree>
    <p:extLst>
      <p:ext uri="{BB962C8B-B14F-4D97-AF65-F5344CB8AC3E}">
        <p14:creationId xmlns:p14="http://schemas.microsoft.com/office/powerpoint/2010/main" val="37561956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Ange.-Rubus</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85</a:t>
            </a:fld>
            <a:endParaRPr lang="es-ES" dirty="0"/>
          </a:p>
        </p:txBody>
      </p:sp>
    </p:spTree>
    <p:extLst>
      <p:ext uri="{BB962C8B-B14F-4D97-AF65-F5344CB8AC3E}">
        <p14:creationId xmlns:p14="http://schemas.microsoft.com/office/powerpoint/2010/main" val="28779019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Ange-13-Rubus-spectabilis</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86</a:t>
            </a:fld>
            <a:endParaRPr lang="es-ES" dirty="0"/>
          </a:p>
        </p:txBody>
      </p:sp>
    </p:spTree>
    <p:extLst>
      <p:ext uri="{BB962C8B-B14F-4D97-AF65-F5344CB8AC3E}">
        <p14:creationId xmlns:p14="http://schemas.microsoft.com/office/powerpoint/2010/main" val="17019632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Ange-13-Rubus-spectabilis</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87</a:t>
            </a:fld>
            <a:endParaRPr lang="es-ES" dirty="0"/>
          </a:p>
        </p:txBody>
      </p:sp>
    </p:spTree>
    <p:extLst>
      <p:ext uri="{BB962C8B-B14F-4D97-AF65-F5344CB8AC3E}">
        <p14:creationId xmlns:p14="http://schemas.microsoft.com/office/powerpoint/2010/main" val="11597650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Ange-Eryngium-pandanifolium</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88</a:t>
            </a:fld>
            <a:endParaRPr lang="es-ES" dirty="0"/>
          </a:p>
        </p:txBody>
      </p:sp>
    </p:spTree>
    <p:extLst>
      <p:ext uri="{BB962C8B-B14F-4D97-AF65-F5344CB8AC3E}">
        <p14:creationId xmlns:p14="http://schemas.microsoft.com/office/powerpoint/2010/main" val="38676243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Ange-Eryngium-pandanifolium</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89</a:t>
            </a:fld>
            <a:endParaRPr lang="es-ES" dirty="0"/>
          </a:p>
        </p:txBody>
      </p:sp>
    </p:spTree>
    <p:extLst>
      <p:ext uri="{BB962C8B-B14F-4D97-AF65-F5344CB8AC3E}">
        <p14:creationId xmlns:p14="http://schemas.microsoft.com/office/powerpoint/2010/main" val="23275544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Ange-Eryngium-pandanifolium</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90</a:t>
            </a:fld>
            <a:endParaRPr lang="es-ES" dirty="0"/>
          </a:p>
        </p:txBody>
      </p:sp>
    </p:spTree>
    <p:extLst>
      <p:ext uri="{BB962C8B-B14F-4D97-AF65-F5344CB8AC3E}">
        <p14:creationId xmlns:p14="http://schemas.microsoft.com/office/powerpoint/2010/main" val="29781541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Ange-Eryngium-pandanifolium</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91</a:t>
            </a:fld>
            <a:endParaRPr lang="es-ES" dirty="0"/>
          </a:p>
        </p:txBody>
      </p:sp>
    </p:spTree>
    <p:extLst>
      <p:ext uri="{BB962C8B-B14F-4D97-AF65-F5344CB8AC3E}">
        <p14:creationId xmlns:p14="http://schemas.microsoft.com/office/powerpoint/2010/main" val="19595359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Ange-.-Potager</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92</a:t>
            </a:fld>
            <a:endParaRPr lang="es-ES" dirty="0"/>
          </a:p>
        </p:txBody>
      </p:sp>
    </p:spTree>
    <p:extLst>
      <p:ext uri="{BB962C8B-B14F-4D97-AF65-F5344CB8AC3E}">
        <p14:creationId xmlns:p14="http://schemas.microsoft.com/office/powerpoint/2010/main" val="150499326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Ange.--Bignone-capreolata</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93</a:t>
            </a:fld>
            <a:endParaRPr lang="es-ES" dirty="0"/>
          </a:p>
        </p:txBody>
      </p:sp>
    </p:spTree>
    <p:extLst>
      <p:ext uri="{BB962C8B-B14F-4D97-AF65-F5344CB8AC3E}">
        <p14:creationId xmlns:p14="http://schemas.microsoft.com/office/powerpoint/2010/main" val="26176712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Marie Ange.-</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94</a:t>
            </a:fld>
            <a:endParaRPr lang="es-ES" dirty="0"/>
          </a:p>
        </p:txBody>
      </p:sp>
    </p:spTree>
    <p:extLst>
      <p:ext uri="{BB962C8B-B14F-4D97-AF65-F5344CB8AC3E}">
        <p14:creationId xmlns:p14="http://schemas.microsoft.com/office/powerpoint/2010/main" val="10247624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a:t>
            </a:r>
            <a:r>
              <a:rPr lang="es-ES" dirty="0"/>
              <a:t>des</a:t>
            </a:r>
            <a:r>
              <a:rPr lang="es-ES" baseline="0" dirty="0"/>
              <a:t> </a:t>
            </a:r>
            <a:r>
              <a:rPr lang="es-ES" dirty="0"/>
              <a:t>elfes</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102</a:t>
            </a:fld>
            <a:endParaRPr lang="es-ES" dirty="0"/>
          </a:p>
        </p:txBody>
      </p:sp>
    </p:spTree>
    <p:extLst>
      <p:ext uri="{BB962C8B-B14F-4D97-AF65-F5344CB8AC3E}">
        <p14:creationId xmlns:p14="http://schemas.microsoft.com/office/powerpoint/2010/main" val="2781169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Elfes.-Acer-x-freemanii-</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103</a:t>
            </a:fld>
            <a:endParaRPr lang="es-ES" dirty="0"/>
          </a:p>
        </p:txBody>
      </p:sp>
    </p:spTree>
    <p:extLst>
      <p:ext uri="{BB962C8B-B14F-4D97-AF65-F5344CB8AC3E}">
        <p14:creationId xmlns:p14="http://schemas.microsoft.com/office/powerpoint/2010/main" val="12388060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Elfes-Photinia-davidiana-Palette</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104</a:t>
            </a:fld>
            <a:endParaRPr lang="es-ES" dirty="0"/>
          </a:p>
        </p:txBody>
      </p:sp>
    </p:spTree>
    <p:extLst>
      <p:ext uri="{BB962C8B-B14F-4D97-AF65-F5344CB8AC3E}">
        <p14:creationId xmlns:p14="http://schemas.microsoft.com/office/powerpoint/2010/main" val="38896901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Elfes-Sambucus-nigra-Pulverulenta</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105</a:t>
            </a:fld>
            <a:endParaRPr lang="es-ES" dirty="0"/>
          </a:p>
        </p:txBody>
      </p:sp>
    </p:spTree>
    <p:extLst>
      <p:ext uri="{BB962C8B-B14F-4D97-AF65-F5344CB8AC3E}">
        <p14:creationId xmlns:p14="http://schemas.microsoft.com/office/powerpoint/2010/main" val="21357505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106</a:t>
            </a:fld>
            <a:endParaRPr lang="es-ES" dirty="0"/>
          </a:p>
        </p:txBody>
      </p:sp>
    </p:spTree>
    <p:extLst>
      <p:ext uri="{BB962C8B-B14F-4D97-AF65-F5344CB8AC3E}">
        <p14:creationId xmlns:p14="http://schemas.microsoft.com/office/powerpoint/2010/main" val="34251427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a:t>
            </a:r>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107</a:t>
            </a:fld>
            <a:endParaRPr lang="es-ES" dirty="0"/>
          </a:p>
        </p:txBody>
      </p:sp>
    </p:spTree>
    <p:extLst>
      <p:ext uri="{BB962C8B-B14F-4D97-AF65-F5344CB8AC3E}">
        <p14:creationId xmlns:p14="http://schemas.microsoft.com/office/powerpoint/2010/main" val="37136975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108</a:t>
            </a:fld>
            <a:endParaRPr lang="es-ES" dirty="0"/>
          </a:p>
        </p:txBody>
      </p:sp>
    </p:spTree>
    <p:extLst>
      <p:ext uri="{BB962C8B-B14F-4D97-AF65-F5344CB8AC3E}">
        <p14:creationId xmlns:p14="http://schemas.microsoft.com/office/powerpoint/2010/main" val="53504283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109</a:t>
            </a:fld>
            <a:endParaRPr lang="es-ES" dirty="0"/>
          </a:p>
        </p:txBody>
      </p:sp>
    </p:spTree>
    <p:extLst>
      <p:ext uri="{BB962C8B-B14F-4D97-AF65-F5344CB8AC3E}">
        <p14:creationId xmlns:p14="http://schemas.microsoft.com/office/powerpoint/2010/main" val="26407728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110</a:t>
            </a:fld>
            <a:endParaRPr lang="es-ES" dirty="0"/>
          </a:p>
        </p:txBody>
      </p:sp>
    </p:spTree>
    <p:extLst>
      <p:ext uri="{BB962C8B-B14F-4D97-AF65-F5344CB8AC3E}">
        <p14:creationId xmlns:p14="http://schemas.microsoft.com/office/powerpoint/2010/main" val="154903787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111</a:t>
            </a:fld>
            <a:endParaRPr lang="es-ES" dirty="0"/>
          </a:p>
        </p:txBody>
      </p:sp>
    </p:spTree>
    <p:extLst>
      <p:ext uri="{BB962C8B-B14F-4D97-AF65-F5344CB8AC3E}">
        <p14:creationId xmlns:p14="http://schemas.microsoft.com/office/powerpoint/2010/main" val="19266068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112</a:t>
            </a:fld>
            <a:endParaRPr lang="es-ES" dirty="0"/>
          </a:p>
        </p:txBody>
      </p:sp>
    </p:spTree>
    <p:extLst>
      <p:ext uri="{BB962C8B-B14F-4D97-AF65-F5344CB8AC3E}">
        <p14:creationId xmlns:p14="http://schemas.microsoft.com/office/powerpoint/2010/main" val="28909059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Elfes-</a:t>
            </a:r>
          </a:p>
          <a:p>
            <a:endParaRPr lang="es-ES" dirty="0"/>
          </a:p>
        </p:txBody>
      </p:sp>
      <p:sp>
        <p:nvSpPr>
          <p:cNvPr id="4" name="3 Marcador de número de diapositiva"/>
          <p:cNvSpPr>
            <a:spLocks noGrp="1"/>
          </p:cNvSpPr>
          <p:nvPr>
            <p:ph type="sldNum" sz="quarter" idx="10"/>
          </p:nvPr>
        </p:nvSpPr>
        <p:spPr/>
        <p:txBody>
          <a:bodyPr/>
          <a:lstStyle/>
          <a:p>
            <a:fld id="{7C716169-A76F-4165-94E3-7A8F5E958423}" type="slidenum">
              <a:rPr lang="es-ES" smtClean="0"/>
              <a:t>113</a:t>
            </a:fld>
            <a:endParaRPr lang="es-ES" dirty="0"/>
          </a:p>
        </p:txBody>
      </p:sp>
    </p:spTree>
    <p:extLst>
      <p:ext uri="{BB962C8B-B14F-4D97-AF65-F5344CB8AC3E}">
        <p14:creationId xmlns:p14="http://schemas.microsoft.com/office/powerpoint/2010/main" val="1888864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10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1656184"/>
          </a:xfrm>
        </p:spPr>
        <p:txBody>
          <a:bodyPr>
            <a:noAutofit/>
          </a:bodyPr>
          <a:lstStyle/>
          <a:p>
            <a:r>
              <a:rPr lang="es-ES" sz="3600" dirty="0"/>
              <a:t>EUROPA.-LA VUELTA AL MUNDO EN 885 JARDINES.-AE.-francia</a:t>
            </a:r>
          </a:p>
        </p:txBody>
      </p:sp>
      <p:sp>
        <p:nvSpPr>
          <p:cNvPr id="3" name="2 Subtítulo"/>
          <p:cNvSpPr>
            <a:spLocks noGrp="1"/>
          </p:cNvSpPr>
          <p:nvPr>
            <p:ph type="subTitle" idx="1"/>
          </p:nvPr>
        </p:nvSpPr>
        <p:spPr>
          <a:xfrm>
            <a:off x="4661647" y="4653136"/>
            <a:ext cx="4248472" cy="1371600"/>
          </a:xfrm>
        </p:spPr>
        <p:txBody>
          <a:bodyPr>
            <a:normAutofit fontScale="92500"/>
          </a:bodyPr>
          <a:lstStyle/>
          <a:p>
            <a:r>
              <a:rPr lang="es-ES" dirty="0"/>
              <a:t>Selección de textos y fotografias por</a:t>
            </a:r>
          </a:p>
          <a:p>
            <a:r>
              <a:rPr lang="es-ES" sz="2800" dirty="0"/>
              <a:t>JOSE ELIAS BONELLS</a:t>
            </a:r>
          </a:p>
          <a:p>
            <a:endParaRPr lang="es-ES" sz="2800" dirty="0"/>
          </a:p>
        </p:txBody>
      </p:sp>
    </p:spTree>
    <p:extLst>
      <p:ext uri="{BB962C8B-B14F-4D97-AF65-F5344CB8AC3E}">
        <p14:creationId xmlns:p14="http://schemas.microsoft.com/office/powerpoint/2010/main" val="2751710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lianes.</a:t>
            </a:r>
          </a:p>
        </p:txBody>
      </p:sp>
      <p:sp>
        <p:nvSpPr>
          <p:cNvPr id="3" name="2 Marcador de contenido"/>
          <p:cNvSpPr>
            <a:spLocks noGrp="1"/>
          </p:cNvSpPr>
          <p:nvPr>
            <p:ph sz="quarter" idx="1"/>
          </p:nvPr>
        </p:nvSpPr>
        <p:spPr/>
        <p:txBody>
          <a:bodyPr>
            <a:normAutofit lnSpcReduction="10000"/>
          </a:bodyPr>
          <a:lstStyle/>
          <a:p>
            <a:r>
              <a:rPr lang="es-ES" dirty="0"/>
              <a:t>Jardín que se inició en 1986 en </a:t>
            </a:r>
            <a:r>
              <a:rPr lang="fr-FR" dirty="0"/>
              <a:t>Chériennes Pas-de-Calais </a:t>
            </a:r>
            <a:endParaRPr lang="es-ES" dirty="0"/>
          </a:p>
          <a:p>
            <a:r>
              <a:rPr lang="es-ES" dirty="0"/>
              <a:t>Concebido, diseñado y construido por sus propietarios, bienes autodidacta, que están mejorando constantemente desde hace casi 20 años.</a:t>
            </a:r>
          </a:p>
          <a:p>
            <a:r>
              <a:rPr lang="es-ES" dirty="0"/>
              <a:t>Etiquetado como "Jardín Notable", este jardín de 5400 m2 quiere ser libre, romántico, fragante, colorido y fácil de mantener. </a:t>
            </a:r>
          </a:p>
          <a:p>
            <a:r>
              <a:rPr lang="es-ES" dirty="0"/>
              <a:t>Se estructura a partir de los árboles y arbustos de recogida, que ofrecen una amplia variedad de follaje, dando el color de la primavera y de los hermosos colores de otoño. </a:t>
            </a:r>
          </a:p>
        </p:txBody>
      </p:sp>
    </p:spTree>
    <p:extLst>
      <p:ext uri="{BB962C8B-B14F-4D97-AF65-F5344CB8AC3E}">
        <p14:creationId xmlns:p14="http://schemas.microsoft.com/office/powerpoint/2010/main" val="1040450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Viburnums perfumados y otros arbustos en flor con éxito de esas 400 variedades antiguas de rosas inglesas o podemos disfrutar de la vuelta de muchos pequeños callejones. </a:t>
            </a:r>
          </a:p>
          <a:p>
            <a:r>
              <a:rPr lang="es-ES" dirty="0"/>
              <a:t>Una colección de hortensias muy bonita (alrededor de 180 variedades, muchos cultivares japoneses) se presenta como un cambio agradable, siempre con flores perennes para admirar hasta las primeras heladas. </a:t>
            </a:r>
          </a:p>
          <a:p>
            <a:r>
              <a:rPr lang="es-ES" dirty="0"/>
              <a:t>Un palomar, un pequeño pozo, unas cuantas chozas, muchas glorietas y bancos de contribuir a su decoración. </a:t>
            </a:r>
          </a:p>
          <a:p>
            <a:r>
              <a:rPr lang="es-ES" dirty="0"/>
              <a:t>El encanto de este jardín está  como envejece en ritmos románticos en sus ricas plantaciones . </a:t>
            </a:r>
          </a:p>
          <a:p>
            <a:endParaRPr lang="es-ES" dirty="0"/>
          </a:p>
          <a:p>
            <a:endParaRPr lang="es-ES" dirty="0"/>
          </a:p>
        </p:txBody>
      </p:sp>
    </p:spTree>
    <p:extLst>
      <p:ext uri="{BB962C8B-B14F-4D97-AF65-F5344CB8AC3E}">
        <p14:creationId xmlns:p14="http://schemas.microsoft.com/office/powerpoint/2010/main" val="467444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0704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0670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0321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842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0648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400"/>
            <a:ext cx="9144000" cy="6807200"/>
          </a:xfrm>
          <a:prstGeom prst="rect">
            <a:avLst/>
          </a:prstGeom>
        </p:spPr>
      </p:pic>
    </p:spTree>
    <p:extLst>
      <p:ext uri="{BB962C8B-B14F-4D97-AF65-F5344CB8AC3E}">
        <p14:creationId xmlns:p14="http://schemas.microsoft.com/office/powerpoint/2010/main" val="332225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4239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8521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0805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5090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73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477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6251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095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7379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008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2395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0167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9261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511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5246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1658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787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298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6705600"/>
          </a:xfrm>
          <a:prstGeom prst="rect">
            <a:avLst/>
          </a:prstGeom>
        </p:spPr>
      </p:pic>
    </p:spTree>
    <p:extLst>
      <p:ext uri="{BB962C8B-B14F-4D97-AF65-F5344CB8AC3E}">
        <p14:creationId xmlns:p14="http://schemas.microsoft.com/office/powerpoint/2010/main" val="3001576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7434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0237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0469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3371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4640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7301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07527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47107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931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7772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9833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26" y="2613"/>
            <a:ext cx="468219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613"/>
            <a:ext cx="4427984" cy="6858000"/>
          </a:xfrm>
          <a:prstGeom prst="rect">
            <a:avLst/>
          </a:prstGeom>
        </p:spPr>
      </p:pic>
    </p:spTree>
    <p:extLst>
      <p:ext uri="{BB962C8B-B14F-4D97-AF65-F5344CB8AC3E}">
        <p14:creationId xmlns:p14="http://schemas.microsoft.com/office/powerpoint/2010/main" val="582354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977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41590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2745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26139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5620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2115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0733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84866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0884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3433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0105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9492" y="0"/>
            <a:ext cx="4494508" cy="6858000"/>
          </a:xfrm>
          <a:prstGeom prst="rect">
            <a:avLst/>
          </a:prstGeom>
        </p:spPr>
      </p:pic>
    </p:spTree>
    <p:extLst>
      <p:ext uri="{BB962C8B-B14F-4D97-AF65-F5344CB8AC3E}">
        <p14:creationId xmlns:p14="http://schemas.microsoft.com/office/powerpoint/2010/main" val="2312164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14814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Songes..</a:t>
            </a:r>
          </a:p>
        </p:txBody>
      </p:sp>
      <p:sp>
        <p:nvSpPr>
          <p:cNvPr id="3" name="2 Marcador de contenido"/>
          <p:cNvSpPr>
            <a:spLocks noGrp="1"/>
          </p:cNvSpPr>
          <p:nvPr>
            <p:ph sz="quarter" idx="1"/>
          </p:nvPr>
        </p:nvSpPr>
        <p:spPr/>
        <p:txBody>
          <a:bodyPr>
            <a:normAutofit fontScale="92500"/>
          </a:bodyPr>
          <a:lstStyle/>
          <a:p>
            <a:r>
              <a:rPr lang="es-ES" dirty="0"/>
              <a:t>En un terreno montañoso con movimiento natural, el "Parque-Jardín de los Sueños", ofrece una serie de escenas y estados de ánimo (Toscana, Japonés, Inglés, medieval) y perspectivas con las estaciones. </a:t>
            </a:r>
          </a:p>
          <a:p>
            <a:r>
              <a:rPr lang="es-ES" dirty="0"/>
              <a:t>Tiene un interés botánico y paisajístico. </a:t>
            </a:r>
          </a:p>
          <a:p>
            <a:r>
              <a:rPr lang="es-ES" dirty="0"/>
              <a:t> Encontraremos una gama muy ampliada de acers y muchas otras variedades de árboles notables de diferentes orígenes, un pequeño bosque de Taxodium, Viburnums, de cuernos, rododendros, hortensias, rosas y plantas perennes. </a:t>
            </a:r>
          </a:p>
          <a:p>
            <a:r>
              <a:rPr lang="es-ES" dirty="0"/>
              <a:t>Los estanques de diferentes tamaños y están conectados entre sí por arroyos, cascadas y pequeños puentes. </a:t>
            </a:r>
          </a:p>
        </p:txBody>
      </p:sp>
    </p:spTree>
    <p:extLst>
      <p:ext uri="{BB962C8B-B14F-4D97-AF65-F5344CB8AC3E}">
        <p14:creationId xmlns:p14="http://schemas.microsoft.com/office/powerpoint/2010/main" val="11965109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Los estanques de diferentes tamaños y están conectados entre sí por arroyos, cascadas y pequeños puentes. </a:t>
            </a:r>
          </a:p>
          <a:p>
            <a:r>
              <a:rPr lang="es-ES" dirty="0"/>
              <a:t>Además del elemento agua, que es querido para nosotros, nos gustan las viejas piedras del alma, de hierro forjado de la tradición y de la casa de madera "La Demoiselle", que recibe a sus huéspedes en una semana. </a:t>
            </a:r>
          </a:p>
          <a:p>
            <a:r>
              <a:rPr lang="es-ES" dirty="0"/>
              <a:t>Gallos y patos ornamentales viven en perfecta armonía y son dueños de la casa. </a:t>
            </a:r>
          </a:p>
          <a:p>
            <a:r>
              <a:rPr lang="es-ES" dirty="0"/>
              <a:t>Arboles notables, alineación, árboles frutales, arbustos, plantas perennes, </a:t>
            </a:r>
          </a:p>
          <a:p>
            <a:r>
              <a:rPr lang="es-ES" dirty="0"/>
              <a:t>Árboles notables de más de 70 variedades y tipos de arces, Northern catalpa, Cercidiphyllums, </a:t>
            </a:r>
          </a:p>
        </p:txBody>
      </p:sp>
    </p:spTree>
    <p:extLst>
      <p:ext uri="{BB962C8B-B14F-4D97-AF65-F5344CB8AC3E}">
        <p14:creationId xmlns:p14="http://schemas.microsoft.com/office/powerpoint/2010/main" val="25267308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Bald Cypress (pequeño bosque de 20 artículos) Oaks Hungría y Marais, Davidia, liquidámbar, Metasequoia Séquoiadendrons, Zelkova, Zlatia, Parrotsia Persica, Cedars , árboles de tulipán, Tsuga, Ginkgo Biloba, Prunus, Magnolia, Dogwood (15 tipos y variedades) </a:t>
            </a:r>
          </a:p>
          <a:p>
            <a:r>
              <a:rPr lang="es-ES" dirty="0"/>
              <a:t>Conifèras (23 tipos y variedades) </a:t>
            </a:r>
          </a:p>
          <a:p>
            <a:r>
              <a:rPr lang="es-ES" dirty="0"/>
              <a:t>Árboles en carretera: álamos  de Italia </a:t>
            </a:r>
          </a:p>
          <a:p>
            <a:r>
              <a:rPr lang="es-ES" dirty="0"/>
              <a:t>Los árboles frutales: nogal, cerezo, manzano, ciruelo. </a:t>
            </a:r>
          </a:p>
          <a:p>
            <a:r>
              <a:rPr lang="es-ES" dirty="0"/>
              <a:t>Arbustos más de 80 tipos y variedades Weigelia, Kolkwitzia, Viburnum (12 tipos y variedades) Hortensias (17 tipos y variedades) </a:t>
            </a:r>
          </a:p>
          <a:p>
            <a:r>
              <a:rPr lang="es-ES" dirty="0"/>
              <a:t>80 boj, el tejo y el acebo. </a:t>
            </a:r>
          </a:p>
        </p:txBody>
      </p:sp>
    </p:spTree>
    <p:extLst>
      <p:ext uri="{BB962C8B-B14F-4D97-AF65-F5344CB8AC3E}">
        <p14:creationId xmlns:p14="http://schemas.microsoft.com/office/powerpoint/2010/main" val="40058479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Perennes: más de 150 tipos y variedades, helechos (20 variedades), hierbas, rododendros (60 géneros y variedades), clematis, rosas (60 variedades) antiguas, , arbustos, trepadores .</a:t>
            </a:r>
          </a:p>
          <a:p>
            <a:endParaRPr lang="es-ES" dirty="0"/>
          </a:p>
        </p:txBody>
      </p:sp>
    </p:spTree>
    <p:extLst>
      <p:ext uri="{BB962C8B-B14F-4D97-AF65-F5344CB8AC3E}">
        <p14:creationId xmlns:p14="http://schemas.microsoft.com/office/powerpoint/2010/main" val="12782595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8674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72499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293118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02162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16156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90002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834781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7029400"/>
          </a:xfrm>
          <a:prstGeom prst="rect">
            <a:avLst/>
          </a:prstGeom>
        </p:spPr>
      </p:pic>
    </p:spTree>
    <p:extLst>
      <p:ext uri="{BB962C8B-B14F-4D97-AF65-F5344CB8AC3E}">
        <p14:creationId xmlns:p14="http://schemas.microsoft.com/office/powerpoint/2010/main" val="33196280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269162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602257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051807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5759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6597919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61256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1490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60263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91031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763237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31653192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Marie Ange</a:t>
            </a:r>
          </a:p>
        </p:txBody>
      </p:sp>
      <p:sp>
        <p:nvSpPr>
          <p:cNvPr id="3" name="2 Marcador de contenido"/>
          <p:cNvSpPr>
            <a:spLocks noGrp="1"/>
          </p:cNvSpPr>
          <p:nvPr>
            <p:ph sz="quarter" idx="1"/>
          </p:nvPr>
        </p:nvSpPr>
        <p:spPr/>
        <p:txBody>
          <a:bodyPr>
            <a:normAutofit/>
          </a:bodyPr>
          <a:lstStyle/>
          <a:p>
            <a:r>
              <a:rPr lang="es-ES" dirty="0"/>
              <a:t>Jardín de una hectárea, situada en un pequeño pueblo Ternois entre Arras y Le Touquet. </a:t>
            </a:r>
          </a:p>
          <a:p>
            <a:r>
              <a:rPr lang="es-ES" dirty="0"/>
              <a:t>Destaca por su diseño y la riqueza de su paleta de plantas. </a:t>
            </a:r>
          </a:p>
          <a:p>
            <a:r>
              <a:rPr lang="es-ES" dirty="0"/>
              <a:t>Coberturas de encanto, estructura de la caja de este jardín para dar más privacidad, cámaras de vegetación a diferentes ambientes, respaldados por una pérgola con cientos de plantas perennes y algunas rosas, un estanque muy natural, un bosque rico en hortensias, consuelda, varios butterbur y una verdura en muy "tiempo aire" con sus flores al gusto (sin moderación ...)</a:t>
            </a:r>
          </a:p>
        </p:txBody>
      </p:sp>
    </p:spTree>
    <p:extLst>
      <p:ext uri="{BB962C8B-B14F-4D97-AF65-F5344CB8AC3E}">
        <p14:creationId xmlns:p14="http://schemas.microsoft.com/office/powerpoint/2010/main" val="39375129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Sus hierbas, verduras mixtas (guisantes, espárragos, nabos, acelgas, diferentes ensaladas, calabaza ... ) crea un amplio jardín. </a:t>
            </a:r>
          </a:p>
          <a:p>
            <a:r>
              <a:rPr lang="es-ES" dirty="0"/>
              <a:t>Un gran prado de gramíneas perennes y conduce a un huerto de variedades locales (en parte injertada por el dueño de la casa). </a:t>
            </a:r>
          </a:p>
          <a:p>
            <a:r>
              <a:rPr lang="es-ES" dirty="0"/>
              <a:t>Este jardín está destinado a ser libre, pero estructurado abundante amigable, de fácil mantenimiento con las cubiertas de tierra y de acuerdo con el paisaje circundante,,.</a:t>
            </a:r>
          </a:p>
          <a:p>
            <a:r>
              <a:rPr lang="es-ES" dirty="0"/>
              <a:t> El jardín se estableció en 1983 en lo que entonces era un prado con un viejo manzano.</a:t>
            </a:r>
          </a:p>
          <a:p>
            <a:r>
              <a:rPr lang="es-ES" dirty="0"/>
              <a:t> El Apple ha "servido" a la estructura del jardín: el inicio de la pérgola, cámaras de cuenca verde. </a:t>
            </a:r>
          </a:p>
          <a:p>
            <a:endParaRPr lang="es-ES" dirty="0"/>
          </a:p>
          <a:p>
            <a:endParaRPr lang="es-ES" dirty="0"/>
          </a:p>
          <a:p>
            <a:endParaRPr lang="es-ES" dirty="0"/>
          </a:p>
        </p:txBody>
      </p:sp>
    </p:spTree>
    <p:extLst>
      <p:ext uri="{BB962C8B-B14F-4D97-AF65-F5344CB8AC3E}">
        <p14:creationId xmlns:p14="http://schemas.microsoft.com/office/powerpoint/2010/main" val="32425123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Este suelo arcilloso rodeado de setos de acebo, espino blanco y algunos arces, fue ampliado en 1999 por un huerto de variedades locales y en 2003, lo que lleva a la huerta, un gran prado de gramíneas y perennes.</a:t>
            </a:r>
          </a:p>
          <a:p>
            <a:r>
              <a:rPr lang="es-ES" dirty="0"/>
              <a:t>Elementos destacables: </a:t>
            </a:r>
          </a:p>
          <a:p>
            <a:r>
              <a:rPr lang="es-ES" dirty="0"/>
              <a:t>Cuerpo de agua - horno de pan </a:t>
            </a:r>
          </a:p>
          <a:p>
            <a:r>
              <a:rPr lang="es-ES" dirty="0"/>
              <a:t>Características de la planta: </a:t>
            </a:r>
          </a:p>
          <a:p>
            <a:r>
              <a:rPr lang="es-ES" dirty="0"/>
              <a:t>Árboles notables, árboles de alineación, árboles frutales, arbustos, plantas perennes, flores anuales, </a:t>
            </a:r>
          </a:p>
          <a:p>
            <a:r>
              <a:rPr lang="es-ES" dirty="0"/>
              <a:t>Acer, Metasequoia, Gingko, Quercus palustris, , hortensias, Stephanandra, viburnum, sambucus, cornus, deutzia, Rubus, hierbas, Kirengeshoma, Symphytum, Alchemilla, rosas, clemátides, Aralia, phlox,etc…. </a:t>
            </a:r>
          </a:p>
        </p:txBody>
      </p:sp>
    </p:spTree>
    <p:extLst>
      <p:ext uri="{BB962C8B-B14F-4D97-AF65-F5344CB8AC3E}">
        <p14:creationId xmlns:p14="http://schemas.microsoft.com/office/powerpoint/2010/main" val="17828493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93467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94193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30800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62723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41324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2448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09385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63925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40835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88787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57492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56" y="0"/>
            <a:ext cx="9113744" cy="6858000"/>
          </a:xfrm>
          <a:prstGeom prst="rect">
            <a:avLst/>
          </a:prstGeom>
        </p:spPr>
      </p:pic>
    </p:spTree>
    <p:extLst>
      <p:ext uri="{BB962C8B-B14F-4D97-AF65-F5344CB8AC3E}">
        <p14:creationId xmlns:p14="http://schemas.microsoft.com/office/powerpoint/2010/main" val="14245478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35036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98821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31123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67856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elfes</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Se trata de un jardín privado de estilo inglés de 8.500 m2: masa de plantas vivaces, árboles y arbustos de colección, estanque, rosas antiguas se sitúan en este valle verde lleno de lirios.</a:t>
            </a:r>
          </a:p>
          <a:p>
            <a:r>
              <a:rPr lang="es-ES" dirty="0"/>
              <a:t>Fue en este jardín que vimos por primera vez en el ahora famoso verdadera  Heptacodium miconioides el hermoso follaje de otoño que se sonroja y florece en esta temporada (de perfume inolvidable). </a:t>
            </a:r>
          </a:p>
          <a:p>
            <a:r>
              <a:rPr lang="es-ES" dirty="0"/>
              <a:t>Sin duda, los elfos, los genios de la naturaleza han inspirado y seguirán inspirando a  Theresa Bertrand Trinel en el diseño y desarrollo de su extraordinario jardín.</a:t>
            </a:r>
          </a:p>
        </p:txBody>
      </p:sp>
    </p:spTree>
    <p:extLst>
      <p:ext uri="{BB962C8B-B14F-4D97-AF65-F5344CB8AC3E}">
        <p14:creationId xmlns:p14="http://schemas.microsoft.com/office/powerpoint/2010/main" val="18078943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lnSpcReduction="10000"/>
          </a:bodyPr>
          <a:lstStyle/>
          <a:p>
            <a:r>
              <a:rPr lang="es-ES" dirty="0"/>
              <a:t>Todo empezó allí 27/28 años antes la reconstrucción de una granja en ruinas.</a:t>
            </a:r>
          </a:p>
          <a:p>
            <a:r>
              <a:rPr lang="es-ES" dirty="0"/>
              <a:t> Las plantaciones más antiguas de la primera parcela de 4100m2, se realizaron hace una veintena de años. </a:t>
            </a:r>
          </a:p>
          <a:p>
            <a:r>
              <a:rPr lang="es-ES" dirty="0"/>
              <a:t>Desde el principio, la reunión de un vivero Boubers / Canche ayudan a la pasión estaba allí! </a:t>
            </a:r>
          </a:p>
          <a:p>
            <a:r>
              <a:rPr lang="es-ES" dirty="0"/>
              <a:t>Las colecciones se han enriquecido con el tiempo, a continuación, tomando su facilidad en una segunda parcela de 4500m2 adquirieron hace 7 u 8 años, extendiéndose el campo para el borde de la vieja Lys. </a:t>
            </a:r>
          </a:p>
          <a:p>
            <a:r>
              <a:rPr lang="es-ES" dirty="0"/>
              <a:t>Los árboles y arbustos, tanto por sus flores, sus frutos, hojas, o la sombra que proporcionan, ocupan el primer lugar entre las plantas ornamentales y su presencia cuidadosamente estudiada, en la composición de equilibrio del paisaje. </a:t>
            </a:r>
          </a:p>
        </p:txBody>
      </p:sp>
    </p:spTree>
    <p:extLst>
      <p:ext uri="{BB962C8B-B14F-4D97-AF65-F5344CB8AC3E}">
        <p14:creationId xmlns:p14="http://schemas.microsoft.com/office/powerpoint/2010/main" val="38343478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525344"/>
          </a:xfrm>
        </p:spPr>
        <p:txBody>
          <a:bodyPr>
            <a:normAutofit lnSpcReduction="10000"/>
          </a:bodyPr>
          <a:lstStyle/>
          <a:p>
            <a:r>
              <a:rPr lang="es-ES" dirty="0"/>
              <a:t>Bertrand, esta presente inagotable en cada especie. </a:t>
            </a:r>
          </a:p>
          <a:p>
            <a:r>
              <a:rPr lang="es-ES" dirty="0"/>
              <a:t>Desde la entrada, observó una escoba de Marruecos a la fragancia de piña y un tilo de China floración muy fragante, en julio, una curiosa Davidia cuyas flores compuesta sólo por dos grandes brácteas blancas le valió el nombre de "árbol de los pañuelos ", luego un árbol de tulipán majestuoso entre 13 y 14 años. </a:t>
            </a:r>
          </a:p>
          <a:p>
            <a:r>
              <a:rPr lang="es-ES" dirty="0"/>
              <a:t>Además, una colección de árboles cuya corteza está solo muestra: los prunus del Tíbet corteza oscura de color marrón cobrizo que se destaca a descubrir una corteza de color rojo caoba, brillante como si hubieran sido pulidas, el de piel de serpiente de arce, abedules en colores muy atractivos de corteza blanca (Betula utilis), o blanco cremoso, a veces teñida de rosa convertirse marrón anaranjado pelado.</a:t>
            </a:r>
          </a:p>
        </p:txBody>
      </p:sp>
    </p:spTree>
    <p:extLst>
      <p:ext uri="{BB962C8B-B14F-4D97-AF65-F5344CB8AC3E}">
        <p14:creationId xmlns:p14="http://schemas.microsoft.com/office/powerpoint/2010/main" val="30627977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Arce de corteza de naranja China, por último, California llegó el  Sequoiadendron giganteum increíble o "boxers" en la corteza del árbol esponjosa, 60 cm de espesor, que es resistente al fuego y algunos espécimens vivos en los Estados Unidos desde hace 3000 años. </a:t>
            </a:r>
          </a:p>
          <a:p>
            <a:r>
              <a:rPr lang="es-ES" dirty="0"/>
              <a:t>La circunferencia es entonces tal que algunos fueron perforados para pasar la carretera! </a:t>
            </a:r>
          </a:p>
          <a:p>
            <a:r>
              <a:rPr lang="es-ES" dirty="0"/>
              <a:t>Cerca de allí, de pie barras sólidas variedades de color beige y verde de bambú que los fans se resisten a plantar debido a su propensión a invadirlo todo.</a:t>
            </a:r>
          </a:p>
          <a:p>
            <a:r>
              <a:rPr lang="es-ES" dirty="0"/>
              <a:t> Pero Bertrand, no se preocupa! Los brotes jóvenes o brotes no resisten la podadora. </a:t>
            </a:r>
          </a:p>
          <a:p>
            <a:endParaRPr lang="es-ES" dirty="0"/>
          </a:p>
        </p:txBody>
      </p:sp>
    </p:spTree>
    <p:extLst>
      <p:ext uri="{BB962C8B-B14F-4D97-AF65-F5344CB8AC3E}">
        <p14:creationId xmlns:p14="http://schemas.microsoft.com/office/powerpoint/2010/main" val="30489639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Bajo el follaje de los árboles crecen todo tipo de plantas perennes que como sombra o sombra parcial, como hostas muy apreciada por sus matas compactas de hojas verdes, amarillas, azuladas o grises abigarrados, rododendros y azaleas... </a:t>
            </a:r>
          </a:p>
          <a:p>
            <a:r>
              <a:rPr lang="es-ES" dirty="0"/>
              <a:t>En una curva en un callejón sombrío ya través de las panojas de color amarillo claro de la hierba pastel o pastel (que las abejas les encanta) aparece uno de los lagos con su vegetación específica, iris, lirios forman una alfombra roja  ... Cerca del lago, un ciprés de hoja caduca, raíces aéreas de púrpura entregados en el otoño, el vecino con el árbol de Judas cuyas flores de un color rosa brillante, aparecen antes que las hojas. </a:t>
            </a:r>
          </a:p>
          <a:p>
            <a:endParaRPr lang="es-ES" dirty="0"/>
          </a:p>
        </p:txBody>
      </p:sp>
    </p:spTree>
    <p:extLst>
      <p:ext uri="{BB962C8B-B14F-4D97-AF65-F5344CB8AC3E}">
        <p14:creationId xmlns:p14="http://schemas.microsoft.com/office/powerpoint/2010/main" val="4226026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Avanzando hacia el estanque, se descubre un gran jardín Inglés y parterres donde el creador tiene muchos arbustos y plantas perennes más viejo de plata, muy fragantes magnolias, hermosas hortensias, silphiums amarillos, hermosos geranios azul y perennes fucsia y Julian damas blancas, rosa, púrpura ... </a:t>
            </a:r>
          </a:p>
          <a:p>
            <a:r>
              <a:rPr lang="es-ES" dirty="0"/>
              <a:t>A la izquierda del campo, que se extiende a la plaza jardín con sus bonitas guardianes retorcidos, verduras plantadas, pero sin duda también la más variada gastronomía y flores aromáticas también por Teresa por estética o para un vecindario saludable ... como la borraja tiene un sabor de pepino .</a:t>
            </a:r>
          </a:p>
        </p:txBody>
      </p:sp>
    </p:spTree>
    <p:extLst>
      <p:ext uri="{BB962C8B-B14F-4D97-AF65-F5344CB8AC3E}">
        <p14:creationId xmlns:p14="http://schemas.microsoft.com/office/powerpoint/2010/main" val="22579656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 hecho, todo está cuidadosamente pensado, seleccionado, mantiene para embellecer la gran 8500m2 ajardinados, de inspiración inglésa, dispuesto como un jardín para vivir. </a:t>
            </a:r>
          </a:p>
          <a:p>
            <a:r>
              <a:rPr lang="es-ES" dirty="0"/>
              <a:t>Plantaciones boscosas de árboles y arbustos raros originales camas perennes ornamentales cuidadosamente seleccionados estanques brillantes llenos de vida de flora y fauna, atípicos abejas para la polinización de abejas huerto y jardín de providenciales forma apiario cuadrado un desarrollo armonioso y relajante que deleita a muchos visitantes y aficionados ya iniciados. </a:t>
            </a:r>
          </a:p>
        </p:txBody>
      </p:sp>
    </p:spTree>
    <p:extLst>
      <p:ext uri="{BB962C8B-B14F-4D97-AF65-F5344CB8AC3E}">
        <p14:creationId xmlns:p14="http://schemas.microsoft.com/office/powerpoint/2010/main" val="25158401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02504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1" y="0"/>
            <a:ext cx="5143500"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8987" y="116632"/>
            <a:ext cx="51450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0102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5428258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8818621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92037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53571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89976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344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16003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07330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00246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29" y="0"/>
            <a:ext cx="9029342" cy="6858000"/>
          </a:xfrm>
          <a:prstGeom prst="rect">
            <a:avLst/>
          </a:prstGeom>
        </p:spPr>
      </p:pic>
    </p:spTree>
    <p:extLst>
      <p:ext uri="{BB962C8B-B14F-4D97-AF65-F5344CB8AC3E}">
        <p14:creationId xmlns:p14="http://schemas.microsoft.com/office/powerpoint/2010/main" val="16138355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143</TotalTime>
  <Words>2435</Words>
  <Application>Microsoft Office PowerPoint</Application>
  <PresentationFormat>Presentación en pantalla (4:3)</PresentationFormat>
  <Paragraphs>282</Paragraphs>
  <Slides>113</Slides>
  <Notes>96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113</vt:i4>
      </vt:variant>
    </vt:vector>
  </HeadingPairs>
  <TitlesOfParts>
    <vt:vector size="118" baseType="lpstr">
      <vt:lpstr>Calibri</vt:lpstr>
      <vt:lpstr>Century Schoolbook</vt:lpstr>
      <vt:lpstr>Wingdings</vt:lpstr>
      <vt:lpstr>Wingdings 2</vt:lpstr>
      <vt:lpstr>Default Theme</vt:lpstr>
      <vt:lpstr>EUROPA.-LA VUELTA AL MUNDO EN 885 JARDINES.-AE.-francia</vt:lpstr>
      <vt:lpstr>Jardin des lianes.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Songes..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Marie Ange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elfes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JARDINES.-AE.-francia</dc:title>
  <dc:creator>Josep</dc:creator>
  <cp:lastModifiedBy>Usuario</cp:lastModifiedBy>
  <cp:revision>16</cp:revision>
  <dcterms:created xsi:type="dcterms:W3CDTF">2013-08-25T05:12:52Z</dcterms:created>
  <dcterms:modified xsi:type="dcterms:W3CDTF">2018-03-08T11:46:25Z</dcterms:modified>
</cp:coreProperties>
</file>