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0"/>
  </p:notesMasterIdLst>
  <p:sldIdLst>
    <p:sldId id="256" r:id="rId2"/>
    <p:sldId id="367" r:id="rId3"/>
    <p:sldId id="368" r:id="rId4"/>
    <p:sldId id="369" r:id="rId5"/>
    <p:sldId id="370" r:id="rId6"/>
    <p:sldId id="371" r:id="rId7"/>
    <p:sldId id="372" r:id="rId8"/>
    <p:sldId id="373" r:id="rId9"/>
    <p:sldId id="296" r:id="rId10"/>
    <p:sldId id="258" r:id="rId11"/>
    <p:sldId id="300" r:id="rId12"/>
    <p:sldId id="301" r:id="rId13"/>
    <p:sldId id="259" r:id="rId14"/>
    <p:sldId id="260" r:id="rId15"/>
    <p:sldId id="261" r:id="rId16"/>
    <p:sldId id="262" r:id="rId17"/>
    <p:sldId id="263" r:id="rId18"/>
    <p:sldId id="264" r:id="rId19"/>
    <p:sldId id="265" r:id="rId20"/>
    <p:sldId id="266" r:id="rId21"/>
    <p:sldId id="267" r:id="rId22"/>
    <p:sldId id="268" r:id="rId23"/>
    <p:sldId id="269" r:id="rId24"/>
    <p:sldId id="271" r:id="rId25"/>
    <p:sldId id="272" r:id="rId26"/>
    <p:sldId id="273" r:id="rId27"/>
    <p:sldId id="276" r:id="rId28"/>
    <p:sldId id="277" r:id="rId29"/>
    <p:sldId id="278" r:id="rId30"/>
    <p:sldId id="279" r:id="rId31"/>
    <p:sldId id="280"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7" r:id="rId47"/>
    <p:sldId id="299" r:id="rId48"/>
    <p:sldId id="302" r:id="rId49"/>
    <p:sldId id="303" r:id="rId50"/>
    <p:sldId id="304" r:id="rId51"/>
    <p:sldId id="305" r:id="rId52"/>
    <p:sldId id="374" r:id="rId53"/>
    <p:sldId id="376" r:id="rId54"/>
    <p:sldId id="316" r:id="rId55"/>
    <p:sldId id="306" r:id="rId56"/>
    <p:sldId id="307" r:id="rId57"/>
    <p:sldId id="308" r:id="rId58"/>
    <p:sldId id="309" r:id="rId59"/>
    <p:sldId id="310" r:id="rId60"/>
    <p:sldId id="311" r:id="rId61"/>
    <p:sldId id="312" r:id="rId62"/>
    <p:sldId id="313" r:id="rId63"/>
    <p:sldId id="315" r:id="rId64"/>
    <p:sldId id="317" r:id="rId65"/>
    <p:sldId id="318" r:id="rId66"/>
    <p:sldId id="319" r:id="rId67"/>
    <p:sldId id="320" r:id="rId68"/>
    <p:sldId id="321" r:id="rId69"/>
    <p:sldId id="322" r:id="rId70"/>
    <p:sldId id="323" r:id="rId71"/>
    <p:sldId id="377" r:id="rId72"/>
    <p:sldId id="378" r:id="rId73"/>
    <p:sldId id="325" r:id="rId74"/>
    <p:sldId id="326" r:id="rId75"/>
    <p:sldId id="327" r:id="rId76"/>
    <p:sldId id="328" r:id="rId77"/>
    <p:sldId id="329" r:id="rId78"/>
    <p:sldId id="330" r:id="rId79"/>
    <p:sldId id="331" r:id="rId80"/>
    <p:sldId id="332" r:id="rId81"/>
    <p:sldId id="333" r:id="rId82"/>
    <p:sldId id="334"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2B052F-2BCE-47A9-A0CB-D55F65015B07}"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42276F-5ECA-4766-8445-A6B749880DA7}" type="slidenum">
              <a:rPr lang="es-ES" smtClean="0"/>
              <a:t>‹Nº›</a:t>
            </a:fld>
            <a:endParaRPr lang="es-ES" dirty="0"/>
          </a:p>
        </p:txBody>
      </p:sp>
    </p:spTree>
    <p:extLst>
      <p:ext uri="{BB962C8B-B14F-4D97-AF65-F5344CB8AC3E}">
        <p14:creationId xmlns:p14="http://schemas.microsoft.com/office/powerpoint/2010/main" val="3803215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9</a:t>
            </a:fld>
            <a:endParaRPr lang="es-ES" dirty="0"/>
          </a:p>
        </p:txBody>
      </p:sp>
    </p:spTree>
    <p:extLst>
      <p:ext uri="{BB962C8B-B14F-4D97-AF65-F5344CB8AC3E}">
        <p14:creationId xmlns:p14="http://schemas.microsoft.com/office/powerpoint/2010/main" val="2215436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10</a:t>
            </a:fld>
            <a:endParaRPr lang="es-ES" dirty="0"/>
          </a:p>
        </p:txBody>
      </p:sp>
    </p:spTree>
    <p:extLst>
      <p:ext uri="{BB962C8B-B14F-4D97-AF65-F5344CB8AC3E}">
        <p14:creationId xmlns:p14="http://schemas.microsoft.com/office/powerpoint/2010/main" val="2375911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11</a:t>
            </a:fld>
            <a:endParaRPr lang="es-ES" dirty="0"/>
          </a:p>
        </p:txBody>
      </p:sp>
    </p:spTree>
    <p:extLst>
      <p:ext uri="{BB962C8B-B14F-4D97-AF65-F5344CB8AC3E}">
        <p14:creationId xmlns:p14="http://schemas.microsoft.com/office/powerpoint/2010/main" val="706165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12</a:t>
            </a:fld>
            <a:endParaRPr lang="es-ES" dirty="0"/>
          </a:p>
        </p:txBody>
      </p:sp>
    </p:spTree>
    <p:extLst>
      <p:ext uri="{BB962C8B-B14F-4D97-AF65-F5344CB8AC3E}">
        <p14:creationId xmlns:p14="http://schemas.microsoft.com/office/powerpoint/2010/main" val="2427516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13</a:t>
            </a:fld>
            <a:endParaRPr lang="es-ES" dirty="0"/>
          </a:p>
        </p:txBody>
      </p:sp>
    </p:spTree>
    <p:extLst>
      <p:ext uri="{BB962C8B-B14F-4D97-AF65-F5344CB8AC3E}">
        <p14:creationId xmlns:p14="http://schemas.microsoft.com/office/powerpoint/2010/main" val="3113090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14</a:t>
            </a:fld>
            <a:endParaRPr lang="es-ES" dirty="0"/>
          </a:p>
        </p:txBody>
      </p:sp>
    </p:spTree>
    <p:extLst>
      <p:ext uri="{BB962C8B-B14F-4D97-AF65-F5344CB8AC3E}">
        <p14:creationId xmlns:p14="http://schemas.microsoft.com/office/powerpoint/2010/main" val="2476204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15</a:t>
            </a:fld>
            <a:endParaRPr lang="es-ES" dirty="0"/>
          </a:p>
        </p:txBody>
      </p:sp>
    </p:spTree>
    <p:extLst>
      <p:ext uri="{BB962C8B-B14F-4D97-AF65-F5344CB8AC3E}">
        <p14:creationId xmlns:p14="http://schemas.microsoft.com/office/powerpoint/2010/main" val="512905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16</a:t>
            </a:fld>
            <a:endParaRPr lang="es-ES" dirty="0"/>
          </a:p>
        </p:txBody>
      </p:sp>
    </p:spTree>
    <p:extLst>
      <p:ext uri="{BB962C8B-B14F-4D97-AF65-F5344CB8AC3E}">
        <p14:creationId xmlns:p14="http://schemas.microsoft.com/office/powerpoint/2010/main" val="2529692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17</a:t>
            </a:fld>
            <a:endParaRPr lang="es-ES" dirty="0"/>
          </a:p>
        </p:txBody>
      </p:sp>
    </p:spTree>
    <p:extLst>
      <p:ext uri="{BB962C8B-B14F-4D97-AF65-F5344CB8AC3E}">
        <p14:creationId xmlns:p14="http://schemas.microsoft.com/office/powerpoint/2010/main" val="3711224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18</a:t>
            </a:fld>
            <a:endParaRPr lang="es-ES" dirty="0"/>
          </a:p>
        </p:txBody>
      </p:sp>
    </p:spTree>
    <p:extLst>
      <p:ext uri="{BB962C8B-B14F-4D97-AF65-F5344CB8AC3E}">
        <p14:creationId xmlns:p14="http://schemas.microsoft.com/office/powerpoint/2010/main" val="2670409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19</a:t>
            </a:fld>
            <a:endParaRPr lang="es-ES" dirty="0"/>
          </a:p>
        </p:txBody>
      </p:sp>
    </p:spTree>
    <p:extLst>
      <p:ext uri="{BB962C8B-B14F-4D97-AF65-F5344CB8AC3E}">
        <p14:creationId xmlns:p14="http://schemas.microsoft.com/office/powerpoint/2010/main" val="1221695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20</a:t>
            </a:fld>
            <a:endParaRPr lang="es-ES" dirty="0"/>
          </a:p>
        </p:txBody>
      </p:sp>
    </p:spTree>
    <p:extLst>
      <p:ext uri="{BB962C8B-B14F-4D97-AF65-F5344CB8AC3E}">
        <p14:creationId xmlns:p14="http://schemas.microsoft.com/office/powerpoint/2010/main" val="3605203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21</a:t>
            </a:fld>
            <a:endParaRPr lang="es-ES" dirty="0"/>
          </a:p>
        </p:txBody>
      </p:sp>
    </p:spTree>
    <p:extLst>
      <p:ext uri="{BB962C8B-B14F-4D97-AF65-F5344CB8AC3E}">
        <p14:creationId xmlns:p14="http://schemas.microsoft.com/office/powerpoint/2010/main" val="238028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22</a:t>
            </a:fld>
            <a:endParaRPr lang="es-ES" dirty="0"/>
          </a:p>
        </p:txBody>
      </p:sp>
    </p:spTree>
    <p:extLst>
      <p:ext uri="{BB962C8B-B14F-4D97-AF65-F5344CB8AC3E}">
        <p14:creationId xmlns:p14="http://schemas.microsoft.com/office/powerpoint/2010/main" val="144888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23</a:t>
            </a:fld>
            <a:endParaRPr lang="es-ES" dirty="0"/>
          </a:p>
        </p:txBody>
      </p:sp>
    </p:spTree>
    <p:extLst>
      <p:ext uri="{BB962C8B-B14F-4D97-AF65-F5344CB8AC3E}">
        <p14:creationId xmlns:p14="http://schemas.microsoft.com/office/powerpoint/2010/main" val="4085872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24</a:t>
            </a:fld>
            <a:endParaRPr lang="es-ES" dirty="0"/>
          </a:p>
        </p:txBody>
      </p:sp>
    </p:spTree>
    <p:extLst>
      <p:ext uri="{BB962C8B-B14F-4D97-AF65-F5344CB8AC3E}">
        <p14:creationId xmlns:p14="http://schemas.microsoft.com/office/powerpoint/2010/main" val="17421306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25</a:t>
            </a:fld>
            <a:endParaRPr lang="es-ES" dirty="0"/>
          </a:p>
        </p:txBody>
      </p:sp>
    </p:spTree>
    <p:extLst>
      <p:ext uri="{BB962C8B-B14F-4D97-AF65-F5344CB8AC3E}">
        <p14:creationId xmlns:p14="http://schemas.microsoft.com/office/powerpoint/2010/main" val="35022604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26</a:t>
            </a:fld>
            <a:endParaRPr lang="es-ES" dirty="0"/>
          </a:p>
        </p:txBody>
      </p:sp>
    </p:spTree>
    <p:extLst>
      <p:ext uri="{BB962C8B-B14F-4D97-AF65-F5344CB8AC3E}">
        <p14:creationId xmlns:p14="http://schemas.microsoft.com/office/powerpoint/2010/main" val="7888933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27</a:t>
            </a:fld>
            <a:endParaRPr lang="es-ES" dirty="0"/>
          </a:p>
        </p:txBody>
      </p:sp>
    </p:spTree>
    <p:extLst>
      <p:ext uri="{BB962C8B-B14F-4D97-AF65-F5344CB8AC3E}">
        <p14:creationId xmlns:p14="http://schemas.microsoft.com/office/powerpoint/2010/main" val="38347709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28</a:t>
            </a:fld>
            <a:endParaRPr lang="es-ES" dirty="0"/>
          </a:p>
        </p:txBody>
      </p:sp>
    </p:spTree>
    <p:extLst>
      <p:ext uri="{BB962C8B-B14F-4D97-AF65-F5344CB8AC3E}">
        <p14:creationId xmlns:p14="http://schemas.microsoft.com/office/powerpoint/2010/main" val="5800960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29</a:t>
            </a:fld>
            <a:endParaRPr lang="es-ES" dirty="0"/>
          </a:p>
        </p:txBody>
      </p:sp>
    </p:spTree>
    <p:extLst>
      <p:ext uri="{BB962C8B-B14F-4D97-AF65-F5344CB8AC3E}">
        <p14:creationId xmlns:p14="http://schemas.microsoft.com/office/powerpoint/2010/main" val="26407850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30</a:t>
            </a:fld>
            <a:endParaRPr lang="es-ES" dirty="0"/>
          </a:p>
        </p:txBody>
      </p:sp>
    </p:spTree>
    <p:extLst>
      <p:ext uri="{BB962C8B-B14F-4D97-AF65-F5344CB8AC3E}">
        <p14:creationId xmlns:p14="http://schemas.microsoft.com/office/powerpoint/2010/main" val="29620475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31</a:t>
            </a:fld>
            <a:endParaRPr lang="es-ES" dirty="0"/>
          </a:p>
        </p:txBody>
      </p:sp>
    </p:spTree>
    <p:extLst>
      <p:ext uri="{BB962C8B-B14F-4D97-AF65-F5344CB8AC3E}">
        <p14:creationId xmlns:p14="http://schemas.microsoft.com/office/powerpoint/2010/main" val="11814407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33</a:t>
            </a:fld>
            <a:endParaRPr lang="es-ES" dirty="0"/>
          </a:p>
        </p:txBody>
      </p:sp>
    </p:spTree>
    <p:extLst>
      <p:ext uri="{BB962C8B-B14F-4D97-AF65-F5344CB8AC3E}">
        <p14:creationId xmlns:p14="http://schemas.microsoft.com/office/powerpoint/2010/main" val="4653284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34</a:t>
            </a:fld>
            <a:endParaRPr lang="es-ES" dirty="0"/>
          </a:p>
        </p:txBody>
      </p:sp>
    </p:spTree>
    <p:extLst>
      <p:ext uri="{BB962C8B-B14F-4D97-AF65-F5344CB8AC3E}">
        <p14:creationId xmlns:p14="http://schemas.microsoft.com/office/powerpoint/2010/main" val="7173477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35</a:t>
            </a:fld>
            <a:endParaRPr lang="es-ES" dirty="0"/>
          </a:p>
        </p:txBody>
      </p:sp>
    </p:spTree>
    <p:extLst>
      <p:ext uri="{BB962C8B-B14F-4D97-AF65-F5344CB8AC3E}">
        <p14:creationId xmlns:p14="http://schemas.microsoft.com/office/powerpoint/2010/main" val="42453064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36</a:t>
            </a:fld>
            <a:endParaRPr lang="es-ES" dirty="0"/>
          </a:p>
        </p:txBody>
      </p:sp>
    </p:spTree>
    <p:extLst>
      <p:ext uri="{BB962C8B-B14F-4D97-AF65-F5344CB8AC3E}">
        <p14:creationId xmlns:p14="http://schemas.microsoft.com/office/powerpoint/2010/main" val="16278990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37</a:t>
            </a:fld>
            <a:endParaRPr lang="es-ES" dirty="0"/>
          </a:p>
        </p:txBody>
      </p:sp>
    </p:spTree>
    <p:extLst>
      <p:ext uri="{BB962C8B-B14F-4D97-AF65-F5344CB8AC3E}">
        <p14:creationId xmlns:p14="http://schemas.microsoft.com/office/powerpoint/2010/main" val="6360845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38</a:t>
            </a:fld>
            <a:endParaRPr lang="es-ES" dirty="0"/>
          </a:p>
        </p:txBody>
      </p:sp>
    </p:spTree>
    <p:extLst>
      <p:ext uri="{BB962C8B-B14F-4D97-AF65-F5344CB8AC3E}">
        <p14:creationId xmlns:p14="http://schemas.microsoft.com/office/powerpoint/2010/main" val="37174606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39</a:t>
            </a:fld>
            <a:endParaRPr lang="es-ES" dirty="0"/>
          </a:p>
        </p:txBody>
      </p:sp>
    </p:spTree>
    <p:extLst>
      <p:ext uri="{BB962C8B-B14F-4D97-AF65-F5344CB8AC3E}">
        <p14:creationId xmlns:p14="http://schemas.microsoft.com/office/powerpoint/2010/main" val="20486742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40</a:t>
            </a:fld>
            <a:endParaRPr lang="es-ES" dirty="0"/>
          </a:p>
        </p:txBody>
      </p:sp>
    </p:spTree>
    <p:extLst>
      <p:ext uri="{BB962C8B-B14F-4D97-AF65-F5344CB8AC3E}">
        <p14:creationId xmlns:p14="http://schemas.microsoft.com/office/powerpoint/2010/main" val="22829949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41</a:t>
            </a:fld>
            <a:endParaRPr lang="es-ES" dirty="0"/>
          </a:p>
        </p:txBody>
      </p:sp>
    </p:spTree>
    <p:extLst>
      <p:ext uri="{BB962C8B-B14F-4D97-AF65-F5344CB8AC3E}">
        <p14:creationId xmlns:p14="http://schemas.microsoft.com/office/powerpoint/2010/main" val="19244242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42</a:t>
            </a:fld>
            <a:endParaRPr lang="es-ES" dirty="0"/>
          </a:p>
        </p:txBody>
      </p:sp>
    </p:spTree>
    <p:extLst>
      <p:ext uri="{BB962C8B-B14F-4D97-AF65-F5344CB8AC3E}">
        <p14:creationId xmlns:p14="http://schemas.microsoft.com/office/powerpoint/2010/main" val="34032402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43</a:t>
            </a:fld>
            <a:endParaRPr lang="es-ES" dirty="0"/>
          </a:p>
        </p:txBody>
      </p:sp>
    </p:spTree>
    <p:extLst>
      <p:ext uri="{BB962C8B-B14F-4D97-AF65-F5344CB8AC3E}">
        <p14:creationId xmlns:p14="http://schemas.microsoft.com/office/powerpoint/2010/main" val="23340393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44</a:t>
            </a:fld>
            <a:endParaRPr lang="es-ES" dirty="0"/>
          </a:p>
        </p:txBody>
      </p:sp>
    </p:spTree>
    <p:extLst>
      <p:ext uri="{BB962C8B-B14F-4D97-AF65-F5344CB8AC3E}">
        <p14:creationId xmlns:p14="http://schemas.microsoft.com/office/powerpoint/2010/main" val="18751709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45</a:t>
            </a:fld>
            <a:endParaRPr lang="es-ES" dirty="0"/>
          </a:p>
        </p:txBody>
      </p:sp>
    </p:spTree>
    <p:extLst>
      <p:ext uri="{BB962C8B-B14F-4D97-AF65-F5344CB8AC3E}">
        <p14:creationId xmlns:p14="http://schemas.microsoft.com/office/powerpoint/2010/main" val="38794404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46</a:t>
            </a:fld>
            <a:endParaRPr lang="es-ES" dirty="0"/>
          </a:p>
        </p:txBody>
      </p:sp>
    </p:spTree>
    <p:extLst>
      <p:ext uri="{BB962C8B-B14F-4D97-AF65-F5344CB8AC3E}">
        <p14:creationId xmlns:p14="http://schemas.microsoft.com/office/powerpoint/2010/main" val="1559399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47</a:t>
            </a:fld>
            <a:endParaRPr lang="es-ES" dirty="0"/>
          </a:p>
        </p:txBody>
      </p:sp>
    </p:spTree>
    <p:extLst>
      <p:ext uri="{BB962C8B-B14F-4D97-AF65-F5344CB8AC3E}">
        <p14:creationId xmlns:p14="http://schemas.microsoft.com/office/powerpoint/2010/main" val="14198896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48</a:t>
            </a:fld>
            <a:endParaRPr lang="es-ES" dirty="0"/>
          </a:p>
        </p:txBody>
      </p:sp>
    </p:spTree>
    <p:extLst>
      <p:ext uri="{BB962C8B-B14F-4D97-AF65-F5344CB8AC3E}">
        <p14:creationId xmlns:p14="http://schemas.microsoft.com/office/powerpoint/2010/main" val="12808778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Berchigranges.-Weigelia</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49</a:t>
            </a:fld>
            <a:endParaRPr lang="es-ES" dirty="0"/>
          </a:p>
        </p:txBody>
      </p:sp>
    </p:spTree>
    <p:extLst>
      <p:ext uri="{BB962C8B-B14F-4D97-AF65-F5344CB8AC3E}">
        <p14:creationId xmlns:p14="http://schemas.microsoft.com/office/powerpoint/2010/main" val="6515097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Berchigranges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50</a:t>
            </a:fld>
            <a:endParaRPr lang="es-ES" dirty="0"/>
          </a:p>
        </p:txBody>
      </p:sp>
    </p:spTree>
    <p:extLst>
      <p:ext uri="{BB962C8B-B14F-4D97-AF65-F5344CB8AC3E}">
        <p14:creationId xmlns:p14="http://schemas.microsoft.com/office/powerpoint/2010/main" val="20434299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sauvage de Stephane</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53</a:t>
            </a:fld>
            <a:endParaRPr lang="es-ES" dirty="0"/>
          </a:p>
        </p:txBody>
      </p:sp>
    </p:spTree>
    <p:extLst>
      <p:ext uri="{BB962C8B-B14F-4D97-AF65-F5344CB8AC3E}">
        <p14:creationId xmlns:p14="http://schemas.microsoft.com/office/powerpoint/2010/main" val="11385105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sauvage de Stephane.Aster-ericoides-Blue-Wonder</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55</a:t>
            </a:fld>
            <a:endParaRPr lang="es-ES" dirty="0"/>
          </a:p>
        </p:txBody>
      </p:sp>
    </p:spTree>
    <p:extLst>
      <p:ext uri="{BB962C8B-B14F-4D97-AF65-F5344CB8AC3E}">
        <p14:creationId xmlns:p14="http://schemas.microsoft.com/office/powerpoint/2010/main" val="21241639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sauvage de Stephane</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56</a:t>
            </a:fld>
            <a:endParaRPr lang="es-ES" dirty="0"/>
          </a:p>
        </p:txBody>
      </p:sp>
    </p:spTree>
    <p:extLst>
      <p:ext uri="{BB962C8B-B14F-4D97-AF65-F5344CB8AC3E}">
        <p14:creationId xmlns:p14="http://schemas.microsoft.com/office/powerpoint/2010/main" val="12744711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sauvage de Stephane</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57</a:t>
            </a:fld>
            <a:endParaRPr lang="es-ES" dirty="0"/>
          </a:p>
        </p:txBody>
      </p:sp>
    </p:spTree>
    <p:extLst>
      <p:ext uri="{BB962C8B-B14F-4D97-AF65-F5344CB8AC3E}">
        <p14:creationId xmlns:p14="http://schemas.microsoft.com/office/powerpoint/2010/main" val="36173886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sauvage de Stephane</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58</a:t>
            </a:fld>
            <a:endParaRPr lang="es-ES" dirty="0"/>
          </a:p>
        </p:txBody>
      </p:sp>
    </p:spTree>
    <p:extLst>
      <p:ext uri="{BB962C8B-B14F-4D97-AF65-F5344CB8AC3E}">
        <p14:creationId xmlns:p14="http://schemas.microsoft.com/office/powerpoint/2010/main" val="28670240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sauvage de Stephane</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59</a:t>
            </a:fld>
            <a:endParaRPr lang="es-ES" dirty="0"/>
          </a:p>
        </p:txBody>
      </p:sp>
    </p:spTree>
    <p:extLst>
      <p:ext uri="{BB962C8B-B14F-4D97-AF65-F5344CB8AC3E}">
        <p14:creationId xmlns:p14="http://schemas.microsoft.com/office/powerpoint/2010/main" val="10388004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sauvage de Stephane</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60</a:t>
            </a:fld>
            <a:endParaRPr lang="es-ES" dirty="0"/>
          </a:p>
        </p:txBody>
      </p:sp>
    </p:spTree>
    <p:extLst>
      <p:ext uri="{BB962C8B-B14F-4D97-AF65-F5344CB8AC3E}">
        <p14:creationId xmlns:p14="http://schemas.microsoft.com/office/powerpoint/2010/main" val="29052990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sauvage de Stephane</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61</a:t>
            </a:fld>
            <a:endParaRPr lang="es-ES" dirty="0"/>
          </a:p>
        </p:txBody>
      </p:sp>
    </p:spTree>
    <p:extLst>
      <p:ext uri="{BB962C8B-B14F-4D97-AF65-F5344CB8AC3E}">
        <p14:creationId xmlns:p14="http://schemas.microsoft.com/office/powerpoint/2010/main" val="6435724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sauvage de Stephane</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62</a:t>
            </a:fld>
            <a:endParaRPr lang="es-ES" dirty="0"/>
          </a:p>
        </p:txBody>
      </p:sp>
    </p:spTree>
    <p:extLst>
      <p:ext uri="{BB962C8B-B14F-4D97-AF65-F5344CB8AC3E}">
        <p14:creationId xmlns:p14="http://schemas.microsoft.com/office/powerpoint/2010/main" val="25936884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sauvage de Stephane</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63</a:t>
            </a:fld>
            <a:endParaRPr lang="es-ES" dirty="0"/>
          </a:p>
        </p:txBody>
      </p:sp>
    </p:spTree>
    <p:extLst>
      <p:ext uri="{BB962C8B-B14F-4D97-AF65-F5344CB8AC3E}">
        <p14:creationId xmlns:p14="http://schemas.microsoft.com/office/powerpoint/2010/main" val="17596074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sauvage de Stephane</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64</a:t>
            </a:fld>
            <a:endParaRPr lang="es-ES" dirty="0"/>
          </a:p>
        </p:txBody>
      </p:sp>
    </p:spTree>
    <p:extLst>
      <p:ext uri="{BB962C8B-B14F-4D97-AF65-F5344CB8AC3E}">
        <p14:creationId xmlns:p14="http://schemas.microsoft.com/office/powerpoint/2010/main" val="27977845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sauvage de Stephane.Hemerocallis-fulva</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65</a:t>
            </a:fld>
            <a:endParaRPr lang="es-ES" dirty="0"/>
          </a:p>
        </p:txBody>
      </p:sp>
    </p:spTree>
    <p:extLst>
      <p:ext uri="{BB962C8B-B14F-4D97-AF65-F5344CB8AC3E}">
        <p14:creationId xmlns:p14="http://schemas.microsoft.com/office/powerpoint/2010/main" val="17213623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Jardin sauvage de Stephane.-Hemerocalliis-River-Why</a:t>
            </a:r>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66</a:t>
            </a:fld>
            <a:endParaRPr lang="es-ES" dirty="0"/>
          </a:p>
        </p:txBody>
      </p:sp>
    </p:spTree>
    <p:extLst>
      <p:ext uri="{BB962C8B-B14F-4D97-AF65-F5344CB8AC3E}">
        <p14:creationId xmlns:p14="http://schemas.microsoft.com/office/powerpoint/2010/main" val="20042792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sauvage de Stephane.-Hemerocallis-Apricot-Beauty</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67</a:t>
            </a:fld>
            <a:endParaRPr lang="es-ES" dirty="0"/>
          </a:p>
        </p:txBody>
      </p:sp>
    </p:spTree>
    <p:extLst>
      <p:ext uri="{BB962C8B-B14F-4D97-AF65-F5344CB8AC3E}">
        <p14:creationId xmlns:p14="http://schemas.microsoft.com/office/powerpoint/2010/main" val="93508443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sauvage de Stephane.-Hemerocallis-Frans-Hals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68</a:t>
            </a:fld>
            <a:endParaRPr lang="es-ES" dirty="0"/>
          </a:p>
        </p:txBody>
      </p:sp>
    </p:spTree>
    <p:extLst>
      <p:ext uri="{BB962C8B-B14F-4D97-AF65-F5344CB8AC3E}">
        <p14:creationId xmlns:p14="http://schemas.microsoft.com/office/powerpoint/2010/main" val="31525572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Sericourt.chez-Yves-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73</a:t>
            </a:fld>
            <a:endParaRPr lang="es-ES" dirty="0"/>
          </a:p>
        </p:txBody>
      </p:sp>
    </p:spTree>
    <p:extLst>
      <p:ext uri="{BB962C8B-B14F-4D97-AF65-F5344CB8AC3E}">
        <p14:creationId xmlns:p14="http://schemas.microsoft.com/office/powerpoint/2010/main" val="41917645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Sericourt.chez-Yves-</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74</a:t>
            </a:fld>
            <a:endParaRPr lang="es-ES" dirty="0"/>
          </a:p>
        </p:txBody>
      </p:sp>
    </p:spTree>
    <p:extLst>
      <p:ext uri="{BB962C8B-B14F-4D97-AF65-F5344CB8AC3E}">
        <p14:creationId xmlns:p14="http://schemas.microsoft.com/office/powerpoint/2010/main" val="24733828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Sericourt.chez-Yves-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75</a:t>
            </a:fld>
            <a:endParaRPr lang="es-ES" dirty="0"/>
          </a:p>
        </p:txBody>
      </p:sp>
    </p:spTree>
    <p:extLst>
      <p:ext uri="{BB962C8B-B14F-4D97-AF65-F5344CB8AC3E}">
        <p14:creationId xmlns:p14="http://schemas.microsoft.com/office/powerpoint/2010/main" val="30330657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Sericourt.chez-Yves-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76</a:t>
            </a:fld>
            <a:endParaRPr lang="es-ES" dirty="0"/>
          </a:p>
        </p:txBody>
      </p:sp>
    </p:spTree>
    <p:extLst>
      <p:ext uri="{BB962C8B-B14F-4D97-AF65-F5344CB8AC3E}">
        <p14:creationId xmlns:p14="http://schemas.microsoft.com/office/powerpoint/2010/main" val="17150521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Sericourt.chez-Yves-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77</a:t>
            </a:fld>
            <a:endParaRPr lang="es-ES" dirty="0"/>
          </a:p>
        </p:txBody>
      </p:sp>
    </p:spTree>
    <p:extLst>
      <p:ext uri="{BB962C8B-B14F-4D97-AF65-F5344CB8AC3E}">
        <p14:creationId xmlns:p14="http://schemas.microsoft.com/office/powerpoint/2010/main" val="9772271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Sericourt.chez-Yves-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78</a:t>
            </a:fld>
            <a:endParaRPr lang="es-ES" dirty="0"/>
          </a:p>
        </p:txBody>
      </p:sp>
    </p:spTree>
    <p:extLst>
      <p:ext uri="{BB962C8B-B14F-4D97-AF65-F5344CB8AC3E}">
        <p14:creationId xmlns:p14="http://schemas.microsoft.com/office/powerpoint/2010/main" val="21108048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Sericourt.chez-Yves-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79</a:t>
            </a:fld>
            <a:endParaRPr lang="es-ES" dirty="0"/>
          </a:p>
        </p:txBody>
      </p:sp>
    </p:spTree>
    <p:extLst>
      <p:ext uri="{BB962C8B-B14F-4D97-AF65-F5344CB8AC3E}">
        <p14:creationId xmlns:p14="http://schemas.microsoft.com/office/powerpoint/2010/main" val="23414793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Sericourt.chez-Yves-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80</a:t>
            </a:fld>
            <a:endParaRPr lang="es-ES" dirty="0"/>
          </a:p>
        </p:txBody>
      </p:sp>
    </p:spTree>
    <p:extLst>
      <p:ext uri="{BB962C8B-B14F-4D97-AF65-F5344CB8AC3E}">
        <p14:creationId xmlns:p14="http://schemas.microsoft.com/office/powerpoint/2010/main" val="203164486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Sericourt.chez-Yves-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81</a:t>
            </a:fld>
            <a:endParaRPr lang="es-ES" dirty="0"/>
          </a:p>
        </p:txBody>
      </p:sp>
    </p:spTree>
    <p:extLst>
      <p:ext uri="{BB962C8B-B14F-4D97-AF65-F5344CB8AC3E}">
        <p14:creationId xmlns:p14="http://schemas.microsoft.com/office/powerpoint/2010/main" val="16853665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Sericourt.chez-Yves-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82</a:t>
            </a:fld>
            <a:endParaRPr lang="es-ES" dirty="0"/>
          </a:p>
        </p:txBody>
      </p:sp>
    </p:spTree>
    <p:extLst>
      <p:ext uri="{BB962C8B-B14F-4D97-AF65-F5344CB8AC3E}">
        <p14:creationId xmlns:p14="http://schemas.microsoft.com/office/powerpoint/2010/main" val="272111868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Sericourt.chez-Yves-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83</a:t>
            </a:fld>
            <a:endParaRPr lang="es-ES" dirty="0"/>
          </a:p>
        </p:txBody>
      </p:sp>
    </p:spTree>
    <p:extLst>
      <p:ext uri="{BB962C8B-B14F-4D97-AF65-F5344CB8AC3E}">
        <p14:creationId xmlns:p14="http://schemas.microsoft.com/office/powerpoint/2010/main" val="420453382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Sericourt.chez-Yves-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84</a:t>
            </a:fld>
            <a:endParaRPr lang="es-ES" dirty="0"/>
          </a:p>
        </p:txBody>
      </p:sp>
    </p:spTree>
    <p:extLst>
      <p:ext uri="{BB962C8B-B14F-4D97-AF65-F5344CB8AC3E}">
        <p14:creationId xmlns:p14="http://schemas.microsoft.com/office/powerpoint/2010/main" val="18396377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Sericourt.chez-Yves-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85</a:t>
            </a:fld>
            <a:endParaRPr lang="es-ES" dirty="0"/>
          </a:p>
        </p:txBody>
      </p:sp>
    </p:spTree>
    <p:extLst>
      <p:ext uri="{BB962C8B-B14F-4D97-AF65-F5344CB8AC3E}">
        <p14:creationId xmlns:p14="http://schemas.microsoft.com/office/powerpoint/2010/main" val="30326709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Sericourt.chez-Yves-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86</a:t>
            </a:fld>
            <a:endParaRPr lang="es-ES" dirty="0"/>
          </a:p>
        </p:txBody>
      </p:sp>
    </p:spTree>
    <p:extLst>
      <p:ext uri="{BB962C8B-B14F-4D97-AF65-F5344CB8AC3E}">
        <p14:creationId xmlns:p14="http://schemas.microsoft.com/office/powerpoint/2010/main" val="83378763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Sericourt.chez-Yves-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87</a:t>
            </a:fld>
            <a:endParaRPr lang="es-ES" dirty="0"/>
          </a:p>
        </p:txBody>
      </p:sp>
    </p:spTree>
    <p:extLst>
      <p:ext uri="{BB962C8B-B14F-4D97-AF65-F5344CB8AC3E}">
        <p14:creationId xmlns:p14="http://schemas.microsoft.com/office/powerpoint/2010/main" val="354965103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Sericourt.chez-Yves-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88</a:t>
            </a:fld>
            <a:endParaRPr lang="es-ES" dirty="0"/>
          </a:p>
        </p:txBody>
      </p:sp>
    </p:spTree>
    <p:extLst>
      <p:ext uri="{BB962C8B-B14F-4D97-AF65-F5344CB8AC3E}">
        <p14:creationId xmlns:p14="http://schemas.microsoft.com/office/powerpoint/2010/main" val="30146779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Sericourt.chez-Yves-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89</a:t>
            </a:fld>
            <a:endParaRPr lang="es-ES" dirty="0"/>
          </a:p>
        </p:txBody>
      </p:sp>
    </p:spTree>
    <p:extLst>
      <p:ext uri="{BB962C8B-B14F-4D97-AF65-F5344CB8AC3E}">
        <p14:creationId xmlns:p14="http://schemas.microsoft.com/office/powerpoint/2010/main" val="46332591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Sericourt.chez-Yves-</a:t>
            </a:r>
          </a:p>
          <a:p>
            <a:endParaRPr lang="es-ES" dirty="0"/>
          </a:p>
        </p:txBody>
      </p:sp>
      <p:sp>
        <p:nvSpPr>
          <p:cNvPr id="4" name="3 Marcador de número de diapositiva"/>
          <p:cNvSpPr>
            <a:spLocks noGrp="1"/>
          </p:cNvSpPr>
          <p:nvPr>
            <p:ph type="sldNum" sz="quarter" idx="10"/>
          </p:nvPr>
        </p:nvSpPr>
        <p:spPr/>
        <p:txBody>
          <a:bodyPr/>
          <a:lstStyle/>
          <a:p>
            <a:fld id="{EA42276F-5ECA-4766-8445-A6B749880DA7}" type="slidenum">
              <a:rPr lang="es-ES" smtClean="0"/>
              <a:t>90</a:t>
            </a:fld>
            <a:endParaRPr lang="es-ES" dirty="0"/>
          </a:p>
        </p:txBody>
      </p:sp>
    </p:spTree>
    <p:extLst>
      <p:ext uri="{BB962C8B-B14F-4D97-AF65-F5344CB8AC3E}">
        <p14:creationId xmlns:p14="http://schemas.microsoft.com/office/powerpoint/2010/main" val="35610688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Jardins-de-sericourt-d</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91</a:t>
            </a:fld>
            <a:endParaRPr lang="es-ES" dirty="0"/>
          </a:p>
        </p:txBody>
      </p:sp>
    </p:spTree>
    <p:extLst>
      <p:ext uri="{BB962C8B-B14F-4D97-AF65-F5344CB8AC3E}">
        <p14:creationId xmlns:p14="http://schemas.microsoft.com/office/powerpoint/2010/main" val="37941283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Jardins-de-sericourt-d</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92</a:t>
            </a:fld>
            <a:endParaRPr lang="es-ES" dirty="0"/>
          </a:p>
        </p:txBody>
      </p:sp>
    </p:spTree>
    <p:extLst>
      <p:ext uri="{BB962C8B-B14F-4D97-AF65-F5344CB8AC3E}">
        <p14:creationId xmlns:p14="http://schemas.microsoft.com/office/powerpoint/2010/main" val="423175892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Jardins-de-sericourt-d</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93</a:t>
            </a:fld>
            <a:endParaRPr lang="es-ES" dirty="0"/>
          </a:p>
        </p:txBody>
      </p:sp>
    </p:spTree>
    <p:extLst>
      <p:ext uri="{BB962C8B-B14F-4D97-AF65-F5344CB8AC3E}">
        <p14:creationId xmlns:p14="http://schemas.microsoft.com/office/powerpoint/2010/main" val="8184266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Jardins-de-sericourt-d</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94</a:t>
            </a:fld>
            <a:endParaRPr lang="es-ES" dirty="0"/>
          </a:p>
        </p:txBody>
      </p:sp>
    </p:spTree>
    <p:extLst>
      <p:ext uri="{BB962C8B-B14F-4D97-AF65-F5344CB8AC3E}">
        <p14:creationId xmlns:p14="http://schemas.microsoft.com/office/powerpoint/2010/main" val="121541744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Jardins-de-sericourt-d</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95</a:t>
            </a:fld>
            <a:endParaRPr lang="es-ES" dirty="0"/>
          </a:p>
        </p:txBody>
      </p:sp>
    </p:spTree>
    <p:extLst>
      <p:ext uri="{BB962C8B-B14F-4D97-AF65-F5344CB8AC3E}">
        <p14:creationId xmlns:p14="http://schemas.microsoft.com/office/powerpoint/2010/main" val="216505514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Jardins-de-sericourt-d</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97</a:t>
            </a:fld>
            <a:endParaRPr lang="es-ES" dirty="0"/>
          </a:p>
        </p:txBody>
      </p:sp>
    </p:spTree>
    <p:extLst>
      <p:ext uri="{BB962C8B-B14F-4D97-AF65-F5344CB8AC3E}">
        <p14:creationId xmlns:p14="http://schemas.microsoft.com/office/powerpoint/2010/main" val="283382059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Jardins-de-sericourt-d</a:t>
            </a:r>
          </a:p>
        </p:txBody>
      </p:sp>
      <p:sp>
        <p:nvSpPr>
          <p:cNvPr id="4" name="3 Marcador de número de diapositiva"/>
          <p:cNvSpPr>
            <a:spLocks noGrp="1"/>
          </p:cNvSpPr>
          <p:nvPr>
            <p:ph type="sldNum" sz="quarter" idx="10"/>
          </p:nvPr>
        </p:nvSpPr>
        <p:spPr/>
        <p:txBody>
          <a:bodyPr/>
          <a:lstStyle/>
          <a:p>
            <a:fld id="{EA42276F-5ECA-4766-8445-A6B749880DA7}" type="slidenum">
              <a:rPr lang="es-ES" smtClean="0"/>
              <a:t>98</a:t>
            </a:fld>
            <a:endParaRPr lang="es-ES" dirty="0"/>
          </a:p>
        </p:txBody>
      </p:sp>
    </p:spTree>
    <p:extLst>
      <p:ext uri="{BB962C8B-B14F-4D97-AF65-F5344CB8AC3E}">
        <p14:creationId xmlns:p14="http://schemas.microsoft.com/office/powerpoint/2010/main" val="227435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jpg"/></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g"/><Relationship Id="rId7" Type="http://schemas.openxmlformats.org/officeDocument/2006/relationships/image" Target="../media/image91.jpg"/><Relationship Id="rId2" Type="http://schemas.openxmlformats.org/officeDocument/2006/relationships/notesSlide" Target="../notesSlides/notesSlide78.xml"/><Relationship Id="rId1" Type="http://schemas.openxmlformats.org/officeDocument/2006/relationships/slideLayout" Target="../slideLayouts/slideLayout7.xml"/><Relationship Id="rId6" Type="http://schemas.openxmlformats.org/officeDocument/2006/relationships/image" Target="../media/image90.jpg"/><Relationship Id="rId5" Type="http://schemas.openxmlformats.org/officeDocument/2006/relationships/image" Target="../media/image89.jpg"/><Relationship Id="rId4" Type="http://schemas.openxmlformats.org/officeDocument/2006/relationships/image" Target="../media/image88.jpg"/></Relationships>
</file>

<file path=ppt/slides/_rels/slide9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172200" cy="2160240"/>
          </a:xfrm>
        </p:spPr>
        <p:txBody>
          <a:bodyPr>
            <a:noAutofit/>
          </a:bodyPr>
          <a:lstStyle/>
          <a:p>
            <a:r>
              <a:rPr lang="es-ES" sz="3200" dirty="0"/>
              <a:t>EUROPA.-LA VUELTA AL MUNDO EN 385 JARDINES</a:t>
            </a:r>
            <a:br>
              <a:rPr lang="es-ES" sz="3200" dirty="0"/>
            </a:br>
            <a:r>
              <a:rPr lang="es-ES" sz="3200" dirty="0"/>
              <a:t>AF.-FRANCIA</a:t>
            </a:r>
          </a:p>
        </p:txBody>
      </p:sp>
      <p:sp>
        <p:nvSpPr>
          <p:cNvPr id="3" name="2 Subtítulo"/>
          <p:cNvSpPr>
            <a:spLocks noGrp="1"/>
          </p:cNvSpPr>
          <p:nvPr>
            <p:ph type="subTitle" idx="1"/>
          </p:nvPr>
        </p:nvSpPr>
        <p:spPr>
          <a:xfrm>
            <a:off x="4644008" y="4725144"/>
            <a:ext cx="4320480"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3573950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 de Berchigranges</a:t>
            </a:r>
            <a:br>
              <a:rPr lang="es-ES" dirty="0"/>
            </a:br>
            <a:endParaRPr lang="es-ES" dirty="0"/>
          </a:p>
        </p:txBody>
      </p:sp>
      <p:sp>
        <p:nvSpPr>
          <p:cNvPr id="3" name="2 Marcador de contenido"/>
          <p:cNvSpPr>
            <a:spLocks noGrp="1"/>
          </p:cNvSpPr>
          <p:nvPr>
            <p:ph sz="quarter" idx="1"/>
          </p:nvPr>
        </p:nvSpPr>
        <p:spPr/>
        <p:txBody>
          <a:bodyPr/>
          <a:lstStyle/>
          <a:p>
            <a:r>
              <a:rPr lang="es-ES" dirty="0"/>
              <a:t>El jardín Berchigranges es un jardín situado en French Granges-sur-Vologne en Vosges , a 650 m sobre el nivel del mar . </a:t>
            </a:r>
          </a:p>
          <a:p>
            <a:r>
              <a:rPr lang="es-ES" dirty="0"/>
              <a:t>Nacido de una iniciativa privada, está abierto al público. </a:t>
            </a:r>
          </a:p>
          <a:p>
            <a:r>
              <a:rPr lang="es-ES" dirty="0"/>
              <a:t>En 2005 fue galardonado con el "Premio del jardín del año" otorgado por la Asociación de Periodistas de la huerta y la horticultura . </a:t>
            </a:r>
          </a:p>
          <a:p>
            <a:r>
              <a:rPr lang="es-ES" dirty="0"/>
              <a:t>Berchigranges un jardín privado, un trabajo de amor creado y mantenido por el matrimonio formado por Thierry y Monique Dronet. </a:t>
            </a:r>
          </a:p>
          <a:p>
            <a:endParaRPr lang="es-ES" dirty="0"/>
          </a:p>
        </p:txBody>
      </p:sp>
    </p:spTree>
    <p:extLst>
      <p:ext uri="{BB962C8B-B14F-4D97-AF65-F5344CB8AC3E}">
        <p14:creationId xmlns:p14="http://schemas.microsoft.com/office/powerpoint/2010/main" val="1673912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Tan pronto como entras por la puerta, es obvio que se trata de un jardín muy personal que a alguien le importa, y mucho.</a:t>
            </a:r>
          </a:p>
          <a:p>
            <a:r>
              <a:rPr lang="es-ES" dirty="0"/>
              <a:t> Y es un jardín que es feliz siendo un jardín.</a:t>
            </a:r>
          </a:p>
          <a:p>
            <a:r>
              <a:rPr lang="es-ES" dirty="0"/>
              <a:t> No está tratando de hacer que la última declaración de diseño, o para impresionar a los visitantes con cualquier cosa particularmente grandes o novela. </a:t>
            </a:r>
          </a:p>
          <a:p>
            <a:r>
              <a:rPr lang="es-ES" dirty="0"/>
              <a:t>Es simplemente tratando de crear algo bonito y encantador. Utiliza flores, montones y montones de ellas, y los rodea de cuidados jardines, gazebos bonitas y fuentes. No es pasado de moda o llamativos, sino que simplemente se alegra en el crecimiento de las cosas bellas, y su combinación de formas hermosas. </a:t>
            </a:r>
          </a:p>
          <a:p>
            <a:endParaRPr lang="es-ES" dirty="0"/>
          </a:p>
        </p:txBody>
      </p:sp>
    </p:spTree>
    <p:extLst>
      <p:ext uri="{BB962C8B-B14F-4D97-AF65-F5344CB8AC3E}">
        <p14:creationId xmlns:p14="http://schemas.microsoft.com/office/powerpoint/2010/main" val="1645897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jardín está situado en la ladera de una colina en el campo suavemente ondulado de la región de los Vosgos, una popular zona turística caracterizada por sus majestuosas colinas boscosas de hoja caduca.</a:t>
            </a:r>
          </a:p>
          <a:p>
            <a:r>
              <a:rPr lang="es-ES" dirty="0"/>
              <a:t> El jardín cubre casi 4 hectáreas, y fue construido en el emplazamiento de una antigua cantera.</a:t>
            </a:r>
          </a:p>
          <a:p>
            <a:r>
              <a:rPr lang="es-ES" dirty="0"/>
              <a:t> Más de 25 años de trabajo han ido a dar forma a la tierra en muchos niveles, compensación y redistribución de las rocas, y la construcción de complejas vías fluviales. </a:t>
            </a:r>
          </a:p>
          <a:p>
            <a:r>
              <a:rPr lang="es-ES" dirty="0"/>
              <a:t>Todo el jardín se inclina hacia abajo desde la entrada principal, y ofrece vistas panorámicas del majestuoso paisaje más allá. </a:t>
            </a:r>
          </a:p>
          <a:p>
            <a:endParaRPr lang="es-ES" dirty="0"/>
          </a:p>
        </p:txBody>
      </p:sp>
    </p:spTree>
    <p:extLst>
      <p:ext uri="{BB962C8B-B14F-4D97-AF65-F5344CB8AC3E}">
        <p14:creationId xmlns:p14="http://schemas.microsoft.com/office/powerpoint/2010/main" val="2432068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Hay muchas áreas distintas a este jardín, cada uno tomando el máximo provecho de la configuración del terreno. </a:t>
            </a:r>
          </a:p>
          <a:p>
            <a:r>
              <a:rPr lang="es-ES" dirty="0"/>
              <a:t>Al entrar por la puerta, los primeros centros de la zona alrededor de una larga laguna, sus aguas oscuras y en silencio.</a:t>
            </a:r>
          </a:p>
          <a:p>
            <a:r>
              <a:rPr lang="es-ES" dirty="0"/>
              <a:t> Un puente cubierto de hierba y el uso de cobertura de boj corta como su barandilla es el punto focal. Sinceramente, no podía apartar los ojos de este puente - me pareció una idea tan simple, y sin embargo era tan poderoso y logró que captara la atmósfera y la elegancia del lugar. </a:t>
            </a:r>
          </a:p>
          <a:p>
            <a:endParaRPr lang="es-ES" dirty="0"/>
          </a:p>
          <a:p>
            <a:endParaRPr lang="es-ES" dirty="0"/>
          </a:p>
        </p:txBody>
      </p:sp>
    </p:spTree>
    <p:extLst>
      <p:ext uri="{BB962C8B-B14F-4D97-AF65-F5344CB8AC3E}">
        <p14:creationId xmlns:p14="http://schemas.microsoft.com/office/powerpoint/2010/main" val="304116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Jardin de Berchigranges  tiene realmente coordinadores brillantes.</a:t>
            </a:r>
          </a:p>
          <a:p>
            <a:r>
              <a:rPr lang="es-ES" dirty="0"/>
              <a:t> A los jardineros les encanta colocar varias "cosas" en el paisaje para llamar la atención, y los libros de amor para decirnos lo que deberíamos.</a:t>
            </a:r>
          </a:p>
          <a:p>
            <a:r>
              <a:rPr lang="es-ES" dirty="0"/>
              <a:t> Pero al Berchigranges, este ha sido llevado a la categoría de arte. </a:t>
            </a:r>
          </a:p>
          <a:p>
            <a:r>
              <a:rPr lang="es-ES" dirty="0"/>
              <a:t>Y pasando de la laguna, las fronteras de flores comienzan. </a:t>
            </a:r>
          </a:p>
          <a:p>
            <a:r>
              <a:rPr lang="es-ES" dirty="0"/>
              <a:t>Sí, que son de forma irregular, con bordes redondeados y curvas aleatorias. </a:t>
            </a:r>
          </a:p>
          <a:p>
            <a:r>
              <a:rPr lang="es-ES" dirty="0"/>
              <a:t>Los propietarios han dicho que ellos desarrollaron el jardín orgánico, sin un plan maestro, y quizás es aquí donde se nota.</a:t>
            </a:r>
          </a:p>
          <a:p>
            <a:endParaRPr lang="es-ES" dirty="0"/>
          </a:p>
        </p:txBody>
      </p:sp>
    </p:spTree>
    <p:extLst>
      <p:ext uri="{BB962C8B-B14F-4D97-AF65-F5344CB8AC3E}">
        <p14:creationId xmlns:p14="http://schemas.microsoft.com/office/powerpoint/2010/main" val="2386664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Pero son los contenidos siempre hermosos! </a:t>
            </a:r>
          </a:p>
          <a:p>
            <a:r>
              <a:rPr lang="es-ES" dirty="0"/>
              <a:t>Hay más de 4000 especies de plantas en el jardín y se derraman hacia fuera de todos los rincones posibles. </a:t>
            </a:r>
          </a:p>
          <a:p>
            <a:r>
              <a:rPr lang="es-ES" dirty="0"/>
              <a:t>Mientras que el estilo es abundante y flojo, con mucha mezcla y auto-siembra evidente, el jardinero todavía parece estar muy en forma gratuita.</a:t>
            </a:r>
          </a:p>
          <a:p>
            <a:r>
              <a:rPr lang="es-ES" dirty="0"/>
              <a:t> Cada composición es deliberada, y el color maravilloso y combinaciones de texturas son testimonio de un ojo muy sensible y mucha paciencia. </a:t>
            </a:r>
          </a:p>
          <a:p>
            <a:r>
              <a:rPr lang="es-ES" dirty="0"/>
              <a:t>Al caminar por los jardines, el jardín no se ajustaba a una pequeña trampa, que está tratando de incluir un poco de todo. </a:t>
            </a:r>
          </a:p>
          <a:p>
            <a:endParaRPr lang="es-ES" dirty="0"/>
          </a:p>
          <a:p>
            <a:endParaRPr lang="es-ES" dirty="0"/>
          </a:p>
        </p:txBody>
      </p:sp>
    </p:spTree>
    <p:extLst>
      <p:ext uri="{BB962C8B-B14F-4D97-AF65-F5344CB8AC3E}">
        <p14:creationId xmlns:p14="http://schemas.microsoft.com/office/powerpoint/2010/main" val="3873060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Hay un jardín formal amurallado, un laberinto, una pradera informal, un jardín de rocas, un jardín de grava, estanques, corrientes ... se entiende la idea.</a:t>
            </a:r>
          </a:p>
          <a:p>
            <a:r>
              <a:rPr lang="es-ES" dirty="0"/>
              <a:t> El último espacio del jardín es una zona de estar cubierta de grava, decorado con sillas de hierro forjado con encanto y tablas.</a:t>
            </a:r>
          </a:p>
          <a:p>
            <a:r>
              <a:rPr lang="es-ES" dirty="0"/>
              <a:t> Me pareció difícil tomar una foto aquí sin gente - que era el final del jardín, y muchos visitantes me senté aquí, aunque no había galletas o té.</a:t>
            </a:r>
          </a:p>
          <a:p>
            <a:r>
              <a:rPr lang="es-ES" dirty="0"/>
              <a:t> Creo que ninguno de nosotros queríamos dejar este pedacito de paraíso. </a:t>
            </a:r>
          </a:p>
          <a:p>
            <a:endParaRPr lang="es-ES" dirty="0"/>
          </a:p>
        </p:txBody>
      </p:sp>
    </p:spTree>
    <p:extLst>
      <p:ext uri="{BB962C8B-B14F-4D97-AF65-F5344CB8AC3E}">
        <p14:creationId xmlns:p14="http://schemas.microsoft.com/office/powerpoint/2010/main" val="2657952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82278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5165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284635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0420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6278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4049547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3345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0"/>
            <a:ext cx="4852682" cy="6858000"/>
          </a:xfrm>
          <a:prstGeom prst="rect">
            <a:avLst/>
          </a:prstGeom>
        </p:spPr>
      </p:pic>
    </p:spTree>
    <p:extLst>
      <p:ext uri="{BB962C8B-B14F-4D97-AF65-F5344CB8AC3E}">
        <p14:creationId xmlns:p14="http://schemas.microsoft.com/office/powerpoint/2010/main" val="3365396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1182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2313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1946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9370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1452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0292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5581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75288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3109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26892460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2727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0441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391792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64097"/>
          </a:xfrm>
          <a:prstGeom prst="rect">
            <a:avLst/>
          </a:prstGeom>
        </p:spPr>
      </p:pic>
    </p:spTree>
    <p:extLst>
      <p:ext uri="{BB962C8B-B14F-4D97-AF65-F5344CB8AC3E}">
        <p14:creationId xmlns:p14="http://schemas.microsoft.com/office/powerpoint/2010/main" val="32328449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306291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04170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10986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459432"/>
            <a:ext cx="9252520" cy="7416824"/>
          </a:xfrm>
          <a:prstGeom prst="rect">
            <a:avLst/>
          </a:prstGeom>
        </p:spPr>
      </p:pic>
    </p:spTree>
    <p:extLst>
      <p:ext uri="{BB962C8B-B14F-4D97-AF65-F5344CB8AC3E}">
        <p14:creationId xmlns:p14="http://schemas.microsoft.com/office/powerpoint/2010/main" val="25086631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2226229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62908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273312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7555957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23323776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8398504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18630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80555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6356"/>
            <a:ext cx="9144000" cy="6931036"/>
          </a:xfrm>
          <a:prstGeom prst="rect">
            <a:avLst/>
          </a:prstGeom>
        </p:spPr>
      </p:pic>
    </p:spTree>
    <p:extLst>
      <p:ext uri="{BB962C8B-B14F-4D97-AF65-F5344CB8AC3E}">
        <p14:creationId xmlns:p14="http://schemas.microsoft.com/office/powerpoint/2010/main" val="35962429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829914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5174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644008"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10" y="-99392"/>
            <a:ext cx="4499990" cy="37444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645024"/>
            <a:ext cx="4644007" cy="321297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10" y="3645024"/>
            <a:ext cx="4499990" cy="3212976"/>
          </a:xfrm>
          <a:prstGeom prst="rect">
            <a:avLst/>
          </a:prstGeom>
        </p:spPr>
      </p:pic>
    </p:spTree>
    <p:extLst>
      <p:ext uri="{BB962C8B-B14F-4D97-AF65-F5344CB8AC3E}">
        <p14:creationId xmlns:p14="http://schemas.microsoft.com/office/powerpoint/2010/main" val="4241464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09199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06227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9736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13304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sauvage de Stephane</a:t>
            </a:r>
          </a:p>
        </p:txBody>
      </p:sp>
      <p:sp>
        <p:nvSpPr>
          <p:cNvPr id="3" name="2 Marcador de contenido"/>
          <p:cNvSpPr>
            <a:spLocks noGrp="1"/>
          </p:cNvSpPr>
          <p:nvPr>
            <p:ph sz="quarter" idx="1"/>
          </p:nvPr>
        </p:nvSpPr>
        <p:spPr/>
        <p:txBody>
          <a:bodyPr/>
          <a:lstStyle/>
          <a:p>
            <a:r>
              <a:rPr lang="es-ES" dirty="0"/>
              <a:t>El jardín salvaje, donde se encontraron con vistas de los campos de la flora como Ranunculus acris (en variaciones de luz como ' Citrinus ') y muchos otros, también muy cargados de sólidos Hemerocallis fulva, H.citrina o H.flava (especie tipo). </a:t>
            </a:r>
          </a:p>
          <a:p>
            <a:r>
              <a:rPr lang="es-ES" dirty="0"/>
              <a:t>Una vez más, ¿por qué negar algunos cultivares sólidos con flores de un día si son un verdadero espectáculo?</a:t>
            </a:r>
          </a:p>
          <a:p>
            <a:r>
              <a:rPr lang="es-ES" dirty="0"/>
              <a:t> Cuando estas bellezas vienen a rendir homenaje a su padre .... </a:t>
            </a:r>
          </a:p>
        </p:txBody>
      </p:sp>
    </p:spTree>
    <p:extLst>
      <p:ext uri="{BB962C8B-B14F-4D97-AF65-F5344CB8AC3E}">
        <p14:creationId xmlns:p14="http://schemas.microsoft.com/office/powerpoint/2010/main" val="24871082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….hermosas salvajes inmejorables follaje opulentos y muchas flores de tamaño mediano, con orgullo tiene su lugar en el jardín .</a:t>
            </a:r>
          </a:p>
          <a:p>
            <a:r>
              <a:rPr lang="es-ES" dirty="0"/>
              <a:t>Este es el álbum creación de un jardín salvaje en el norte de Francia. </a:t>
            </a:r>
          </a:p>
          <a:p>
            <a:r>
              <a:rPr lang="es-ES" dirty="0"/>
              <a:t>Que Stéphane este pedacito de la naturaleza en 2000 m2 apenas domado creado hace 4-5 años, donde los nativos van de la mano las plantas de ecosistemas regionales y otras reportados. </a:t>
            </a:r>
          </a:p>
          <a:p>
            <a:r>
              <a:rPr lang="es-ES" dirty="0"/>
              <a:t>En este jardín, el deshierbe se hace manualmente (pero no global, algunos animales se quedan), no se utiliza ningún tratamiento químico, ni siquiera el caldo bordelaise.</a:t>
            </a:r>
          </a:p>
        </p:txBody>
      </p:sp>
    </p:spTree>
    <p:extLst>
      <p:ext uri="{BB962C8B-B14F-4D97-AF65-F5344CB8AC3E}">
        <p14:creationId xmlns:p14="http://schemas.microsoft.com/office/powerpoint/2010/main" val="16249667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4" y="13448"/>
            <a:ext cx="9144000" cy="6858000"/>
          </a:xfrm>
          <a:prstGeom prst="rect">
            <a:avLst/>
          </a:prstGeom>
        </p:spPr>
      </p:pic>
    </p:spTree>
    <p:extLst>
      <p:ext uri="{BB962C8B-B14F-4D97-AF65-F5344CB8AC3E}">
        <p14:creationId xmlns:p14="http://schemas.microsoft.com/office/powerpoint/2010/main" val="32878216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19495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05492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94924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87064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3026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82089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30"/>
            <a:ext cx="9144000" cy="6855139"/>
          </a:xfrm>
          <a:prstGeom prst="rect">
            <a:avLst/>
          </a:prstGeom>
        </p:spPr>
      </p:pic>
    </p:spTree>
    <p:extLst>
      <p:ext uri="{BB962C8B-B14F-4D97-AF65-F5344CB8AC3E}">
        <p14:creationId xmlns:p14="http://schemas.microsoft.com/office/powerpoint/2010/main" val="27615739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247865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14683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802"/>
            <a:ext cx="9144000" cy="6957392"/>
          </a:xfrm>
          <a:prstGeom prst="rect">
            <a:avLst/>
          </a:prstGeom>
        </p:spPr>
      </p:pic>
    </p:spTree>
    <p:extLst>
      <p:ext uri="{BB962C8B-B14F-4D97-AF65-F5344CB8AC3E}">
        <p14:creationId xmlns:p14="http://schemas.microsoft.com/office/powerpoint/2010/main" val="27772627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5712918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05422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302"/>
            <a:ext cx="9144000" cy="6839697"/>
          </a:xfrm>
          <a:prstGeom prst="rect">
            <a:avLst/>
          </a:prstGeom>
        </p:spPr>
      </p:pic>
    </p:spTree>
    <p:extLst>
      <p:ext uri="{BB962C8B-B14F-4D97-AF65-F5344CB8AC3E}">
        <p14:creationId xmlns:p14="http://schemas.microsoft.com/office/powerpoint/2010/main" val="12963820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37290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40888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25235"/>
          </a:xfrm>
          <a:prstGeom prst="rect">
            <a:avLst/>
          </a:prstGeom>
        </p:spPr>
      </p:pic>
    </p:spTree>
    <p:extLst>
      <p:ext uri="{BB962C8B-B14F-4D97-AF65-F5344CB8AC3E}">
        <p14:creationId xmlns:p14="http://schemas.microsoft.com/office/powerpoint/2010/main" val="40680264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274638"/>
            <a:ext cx="7169224" cy="1143000"/>
          </a:xfrm>
        </p:spPr>
        <p:txBody>
          <a:bodyPr/>
          <a:lstStyle/>
          <a:p>
            <a:r>
              <a:rPr lang="es-ES" dirty="0"/>
              <a:t>SERICOURT.</a:t>
            </a:r>
          </a:p>
        </p:txBody>
      </p:sp>
      <p:sp>
        <p:nvSpPr>
          <p:cNvPr id="3" name="2 Marcador de contenido"/>
          <p:cNvSpPr>
            <a:spLocks noGrp="1"/>
          </p:cNvSpPr>
          <p:nvPr>
            <p:ph sz="quarter" idx="1"/>
          </p:nvPr>
        </p:nvSpPr>
        <p:spPr/>
        <p:txBody>
          <a:bodyPr>
            <a:normAutofit/>
          </a:bodyPr>
          <a:lstStyle/>
          <a:p>
            <a:r>
              <a:rPr lang="es-ES" dirty="0"/>
              <a:t>Yves Gosse de Gorre diseñó el jardín en 1985. </a:t>
            </a:r>
          </a:p>
          <a:p>
            <a:r>
              <a:rPr lang="es-ES" dirty="0"/>
              <a:t>Los callejones conectan una serie de salas de jardín. </a:t>
            </a:r>
          </a:p>
          <a:p>
            <a:r>
              <a:rPr lang="es-ES" dirty="0"/>
              <a:t>Las características incluyen un túnel de rosas, galardonado topiary e incluso algunos cráteres. </a:t>
            </a:r>
          </a:p>
          <a:p>
            <a:r>
              <a:rPr lang="es-ES" dirty="0"/>
              <a:t>Ganador del "mejor parque en premios Francia 2005".. </a:t>
            </a:r>
          </a:p>
          <a:p>
            <a:r>
              <a:rPr lang="es-ES" dirty="0"/>
              <a:t>Este gran jardín, que abarca 4 hectáreas, cuenta con una serie de jardín "habitaciones" y callejones que unen las diferentes áreas. </a:t>
            </a:r>
          </a:p>
        </p:txBody>
      </p:sp>
    </p:spTree>
    <p:extLst>
      <p:ext uri="{BB962C8B-B14F-4D97-AF65-F5344CB8AC3E}">
        <p14:creationId xmlns:p14="http://schemas.microsoft.com/office/powerpoint/2010/main" val="21495913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Gran parte de la estructura se da con los setos recortados y hay un particularmente bello callejón que pasa a través de los setos cortados en  conos y espirales y esferas a lo largo de la ruta. </a:t>
            </a:r>
          </a:p>
          <a:p>
            <a:r>
              <a:rPr lang="es-ES" dirty="0"/>
              <a:t>Otra área tiene un "ejército" de la caja recortada con muchas columnas verticales todos agrupados</a:t>
            </a:r>
          </a:p>
          <a:p>
            <a:r>
              <a:rPr lang="es-ES" dirty="0"/>
              <a:t>. La "rosa catedral", un túnel rosa masiva es lo mejor, pero también el uso de rosas trepadoras para cubrir grandes árboles en el jardín es una delicia. </a:t>
            </a:r>
          </a:p>
          <a:p>
            <a:r>
              <a:rPr lang="es-ES" dirty="0"/>
              <a:t>El jardín geométrico es una especie de parterre lleno de hemerocallys, aster y otras plantas perennes y es especialmente hermosa en otoño. </a:t>
            </a:r>
          </a:p>
        </p:txBody>
      </p:sp>
    </p:spTree>
    <p:extLst>
      <p:ext uri="{BB962C8B-B14F-4D97-AF65-F5344CB8AC3E}">
        <p14:creationId xmlns:p14="http://schemas.microsoft.com/office/powerpoint/2010/main" val="1050994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 Bajo las copas de los árboles hay algunas muy grandes hostas. </a:t>
            </a:r>
          </a:p>
          <a:p>
            <a:r>
              <a:rPr lang="es-ES" dirty="0"/>
              <a:t>Una de mis plantas favoritas, debo admitir y es un placer verlas crecer con tal abandono</a:t>
            </a:r>
          </a:p>
          <a:p>
            <a:r>
              <a:rPr lang="es-ES" dirty="0"/>
              <a:t>Siempre me anima a encontrar que hay un centro de jardín conectada a un hermoso jardín para que pueda comprar algunas de las plantas que me han inspirado y llevarlos de vuelta a tratar de recrear algunas de las combinaciones de siembra o diseños que he visto. </a:t>
            </a:r>
          </a:p>
          <a:p>
            <a:r>
              <a:rPr lang="es-ES" dirty="0"/>
              <a:t>Aquí hay una muy buena "pepiniere" (centro de jardinería), por lo bueno que ha sido publicado en revistas en el Reino Unido, Holanda e Italia! -</a:t>
            </a:r>
          </a:p>
        </p:txBody>
      </p:sp>
    </p:spTree>
    <p:extLst>
      <p:ext uri="{BB962C8B-B14F-4D97-AF65-F5344CB8AC3E}">
        <p14:creationId xmlns:p14="http://schemas.microsoft.com/office/powerpoint/2010/main" val="8359594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06386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69399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68789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21536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84530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95948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21258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727065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14726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45671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739"/>
            <a:ext cx="9144000" cy="6828521"/>
          </a:xfrm>
          <a:prstGeom prst="rect">
            <a:avLst/>
          </a:prstGeom>
        </p:spPr>
      </p:pic>
    </p:spTree>
    <p:extLst>
      <p:ext uri="{BB962C8B-B14F-4D97-AF65-F5344CB8AC3E}">
        <p14:creationId xmlns:p14="http://schemas.microsoft.com/office/powerpoint/2010/main" val="27024798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6" y="0"/>
            <a:ext cx="9140428" cy="6858000"/>
          </a:xfrm>
          <a:prstGeom prst="rect">
            <a:avLst/>
          </a:prstGeom>
        </p:spPr>
      </p:pic>
    </p:spTree>
    <p:extLst>
      <p:ext uri="{BB962C8B-B14F-4D97-AF65-F5344CB8AC3E}">
        <p14:creationId xmlns:p14="http://schemas.microsoft.com/office/powerpoint/2010/main" val="38771607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6" y="0"/>
            <a:ext cx="9140428" cy="6858000"/>
          </a:xfrm>
          <a:prstGeom prst="rect">
            <a:avLst/>
          </a:prstGeom>
        </p:spPr>
      </p:pic>
    </p:spTree>
    <p:extLst>
      <p:ext uri="{BB962C8B-B14F-4D97-AF65-F5344CB8AC3E}">
        <p14:creationId xmlns:p14="http://schemas.microsoft.com/office/powerpoint/2010/main" val="5538090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6" y="0"/>
            <a:ext cx="9140428" cy="6858000"/>
          </a:xfrm>
          <a:prstGeom prst="rect">
            <a:avLst/>
          </a:prstGeom>
        </p:spPr>
      </p:pic>
    </p:spTree>
    <p:extLst>
      <p:ext uri="{BB962C8B-B14F-4D97-AF65-F5344CB8AC3E}">
        <p14:creationId xmlns:p14="http://schemas.microsoft.com/office/powerpoint/2010/main" val="39148200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554360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6" y="0"/>
            <a:ext cx="9140428" cy="6858000"/>
          </a:xfrm>
          <a:prstGeom prst="rect">
            <a:avLst/>
          </a:prstGeom>
        </p:spPr>
      </p:pic>
    </p:spTree>
    <p:extLst>
      <p:ext uri="{BB962C8B-B14F-4D97-AF65-F5344CB8AC3E}">
        <p14:creationId xmlns:p14="http://schemas.microsoft.com/office/powerpoint/2010/main" val="21666006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6" y="0"/>
            <a:ext cx="9140428" cy="6858000"/>
          </a:xfrm>
          <a:prstGeom prst="rect">
            <a:avLst/>
          </a:prstGeom>
        </p:spPr>
      </p:pic>
    </p:spTree>
    <p:extLst>
      <p:ext uri="{BB962C8B-B14F-4D97-AF65-F5344CB8AC3E}">
        <p14:creationId xmlns:p14="http://schemas.microsoft.com/office/powerpoint/2010/main" val="3737071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6" y="0"/>
            <a:ext cx="9140428" cy="6858000"/>
          </a:xfrm>
          <a:prstGeom prst="rect">
            <a:avLst/>
          </a:prstGeom>
        </p:spPr>
      </p:pic>
    </p:spTree>
    <p:extLst>
      <p:ext uri="{BB962C8B-B14F-4D97-AF65-F5344CB8AC3E}">
        <p14:creationId xmlns:p14="http://schemas.microsoft.com/office/powerpoint/2010/main" val="27868643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047834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046798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40676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419872"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3717032"/>
            <a:ext cx="4355976" cy="311407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9872" y="0"/>
            <a:ext cx="2943448" cy="371703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63320" y="0"/>
            <a:ext cx="2780680" cy="3717032"/>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3717032"/>
            <a:ext cx="4788024" cy="3140968"/>
          </a:xfrm>
          <a:prstGeom prst="rect">
            <a:avLst/>
          </a:prstGeom>
        </p:spPr>
      </p:pic>
    </p:spTree>
    <p:extLst>
      <p:ext uri="{BB962C8B-B14F-4D97-AF65-F5344CB8AC3E}">
        <p14:creationId xmlns:p14="http://schemas.microsoft.com/office/powerpoint/2010/main" val="9827927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49928" cy="6858000"/>
          </a:xfrm>
          <a:prstGeom prst="rect">
            <a:avLst/>
          </a:prstGeom>
        </p:spPr>
      </p:pic>
    </p:spTree>
    <p:extLst>
      <p:ext uri="{BB962C8B-B14F-4D97-AF65-F5344CB8AC3E}">
        <p14:creationId xmlns:p14="http://schemas.microsoft.com/office/powerpoint/2010/main" val="20504334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870857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49676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17431583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152</TotalTime>
  <Words>1611</Words>
  <Application>Microsoft Office PowerPoint</Application>
  <PresentationFormat>Presentación en pantalla (4:3)</PresentationFormat>
  <Paragraphs>218</Paragraphs>
  <Slides>98</Slides>
  <Notes>81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98</vt:i4>
      </vt:variant>
    </vt:vector>
  </HeadingPairs>
  <TitlesOfParts>
    <vt:vector size="103" baseType="lpstr">
      <vt:lpstr>Calibri</vt:lpstr>
      <vt:lpstr>Century Schoolbook</vt:lpstr>
      <vt:lpstr>Wingdings</vt:lpstr>
      <vt:lpstr>Wingdings 2</vt:lpstr>
      <vt:lpstr>Default Theme</vt:lpstr>
      <vt:lpstr>EUROPA.-LA VUELTA AL MUNDO EN 385 JARDINES AF.-FRANCIA</vt:lpstr>
      <vt:lpstr>Jardin de Berchigranges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sauvage de Stephane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SERICOURT.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JARDINES.-AF.-FRANCIA</dc:title>
  <dc:creator>Josep</dc:creator>
  <cp:lastModifiedBy>Usuario</cp:lastModifiedBy>
  <cp:revision>17</cp:revision>
  <dcterms:created xsi:type="dcterms:W3CDTF">2013-08-25T07:00:48Z</dcterms:created>
  <dcterms:modified xsi:type="dcterms:W3CDTF">2018-03-08T11:49:28Z</dcterms:modified>
</cp:coreProperties>
</file>