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5"/>
  </p:notesMasterIdLst>
  <p:sldIdLst>
    <p:sldId id="256" r:id="rId2"/>
    <p:sldId id="257" r:id="rId3"/>
    <p:sldId id="366" r:id="rId4"/>
    <p:sldId id="36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67" r:id="rId14"/>
    <p:sldId id="268" r:id="rId15"/>
    <p:sldId id="368" r:id="rId16"/>
    <p:sldId id="369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370" r:id="rId26"/>
    <p:sldId id="281" r:id="rId27"/>
    <p:sldId id="279" r:id="rId28"/>
    <p:sldId id="291" r:id="rId29"/>
    <p:sldId id="286" r:id="rId30"/>
    <p:sldId id="287" r:id="rId31"/>
    <p:sldId id="277" r:id="rId32"/>
    <p:sldId id="282" r:id="rId33"/>
    <p:sldId id="278" r:id="rId34"/>
    <p:sldId id="280" r:id="rId35"/>
    <p:sldId id="283" r:id="rId36"/>
    <p:sldId id="284" r:id="rId37"/>
    <p:sldId id="285" r:id="rId38"/>
    <p:sldId id="288" r:id="rId39"/>
    <p:sldId id="289" r:id="rId40"/>
    <p:sldId id="290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9" r:id="rId67"/>
    <p:sldId id="320" r:id="rId68"/>
    <p:sldId id="321" r:id="rId69"/>
    <p:sldId id="322" r:id="rId70"/>
    <p:sldId id="323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3" r:id="rId79"/>
    <p:sldId id="334" r:id="rId80"/>
    <p:sldId id="335" r:id="rId81"/>
    <p:sldId id="371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62" r:id="rId104"/>
    <p:sldId id="374" r:id="rId105"/>
    <p:sldId id="376" r:id="rId106"/>
    <p:sldId id="357" r:id="rId107"/>
    <p:sldId id="358" r:id="rId108"/>
    <p:sldId id="359" r:id="rId109"/>
    <p:sldId id="360" r:id="rId110"/>
    <p:sldId id="361" r:id="rId111"/>
    <p:sldId id="363" r:id="rId112"/>
    <p:sldId id="364" r:id="rId113"/>
    <p:sldId id="365" r:id="rId114"/>
    <p:sldId id="372" r:id="rId115"/>
    <p:sldId id="378" r:id="rId116"/>
    <p:sldId id="379" r:id="rId117"/>
    <p:sldId id="380" r:id="rId118"/>
    <p:sldId id="381" r:id="rId119"/>
    <p:sldId id="382" r:id="rId120"/>
    <p:sldId id="383" r:id="rId121"/>
    <p:sldId id="384" r:id="rId122"/>
    <p:sldId id="385" r:id="rId123"/>
    <p:sldId id="386" r:id="rId1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4C4A0-018C-4CF7-95EF-3835FD0DD791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CE0BC-1227-4E34-BDAC-D86D9538713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2182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Jardin de Jan y Mieke Bastiaens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4481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Jardin de Jan y Mieke Bastiaens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4460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Jardin de Jan y Mieke Bastiaens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4208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Jardin de Jan y Mieke Bastiaens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4051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Jardin de Jan y Mieke Bastiaens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1709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Jardin de Jan y Mieke Bastiaens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8732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Jardin de Jan y Mieke Bastiaens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4000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Jardin de Jan y Mieke Bastiaens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9286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7830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9351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73853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49229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62327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Ponts.-Velique.-Alstroemeria orantica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63512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Ponts.-Velique.-Alstroemeria orantica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75078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3963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79001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7368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07961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11844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17738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7747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Baeyens Pots.-Belgique.-Camais Liechti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8874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Baeyens Pots.-Belgique.-Persicaire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32041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Baeyens Pots.-Belgique.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8424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59740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12586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37926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15354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07085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98590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92278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34058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43499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82056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Bueyes Ponts.-Velique.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7716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Bueyes Ponts..-.Chelone oblicua en persicaria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96646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Bueyes Ponts..-.Laburnum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64038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Bueyes Ponts..-.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52889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Bueyes Ponts..-Eupatorium</a:t>
            </a:r>
            <a:r>
              <a:rPr lang="es-ES" baseline="0" dirty="0"/>
              <a:t> rugosum Chocolate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51098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Bueyes Ponts..-.Peonia subfruticosa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24900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Bueyes Ponts..-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42751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de Baeyens-Pots.-Prunus albo plena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17984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de Baeyens-Pots.-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5792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621337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082202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422940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58713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19762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544355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92055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Baeyens-Pots.-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140735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Clos Clemallace.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394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Clos Clemallace.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869939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Clos Clemallace.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399337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Clos Clemallace.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097864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Clos Clemallace.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701084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Clos Clemallace.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562294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Clos Clemallace.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75667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Clos Clemallace.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018400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Clos Clemallace.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089990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en Hannuit.Velique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713559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en Hannuit.Velique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165347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en Hannuit.Velique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871311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en Hannuit.Velique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973514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en Hannuit.Velique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876760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en Hannuit.Velique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80988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en Hannuit.Velique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159063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en Hannuit.Velique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784976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en Hannuit.Velique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175871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en Hannuit.Velique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020918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992497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Sous Bois.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662597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Sous Bois.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750010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Sous Bois.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670764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Sous Bois.-Catalpa bignonioides aurea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858234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Sous Bois.-Catalpa muerta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89023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Sous </a:t>
            </a:r>
            <a:r>
              <a:rPr lang="fr-FR" dirty="0" err="1"/>
              <a:t>Bois.-Hostas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288079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Sous </a:t>
            </a:r>
            <a:r>
              <a:rPr lang="fr-FR" dirty="0" err="1"/>
              <a:t>Bois.-Jasminum</a:t>
            </a:r>
            <a:r>
              <a:rPr lang="fr-FR" dirty="0"/>
              <a:t> </a:t>
            </a:r>
            <a:r>
              <a:rPr lang="fr-FR" dirty="0" err="1"/>
              <a:t>nudiflorum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479202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Sous Bois.-Nepeta faessenii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686073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Sous </a:t>
            </a:r>
            <a:r>
              <a:rPr lang="fr-FR" dirty="0" err="1"/>
              <a:t>Bois.i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759154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Sous Bois.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493403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Sous Bois.-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941544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Sous Bois.-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789523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Sous Bois.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49878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Sous Bois.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229882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Sous Bois.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752740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Sous Bois.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425475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Sous Bois.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231287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Sous Bois.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612454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Sous Bois.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CE0BC-1227-4E34-BDAC-D86D95387131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8270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908720"/>
            <a:ext cx="6172200" cy="1872208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</a:t>
            </a:r>
            <a:br>
              <a:rPr lang="es-ES" sz="3600" dirty="0"/>
            </a:br>
            <a:r>
              <a:rPr lang="es-ES" sz="3600" dirty="0"/>
              <a:t>AJ.-Bélgica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 de Jan y Mieke Bastiaens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de Jan y Mieke Bastiaens a Rozebeke (Zwalm) en Flandes Oriental. </a:t>
            </a:r>
          </a:p>
          <a:p>
            <a:r>
              <a:rPr lang="es-ES" dirty="0"/>
              <a:t>El jardín está situado en una zona rural y montañosa, y este es el precio de una obra gigantesca, desde edificios viejos que tenían que demoler y eliminar una gran cantidad de escombros de ese hermoso jardín de 14 hectáreas es parcialmente poco a poco formaron quince años. </a:t>
            </a:r>
          </a:p>
          <a:p>
            <a:r>
              <a:rPr lang="es-ES" dirty="0"/>
              <a:t>La atmósfera viene dada por las plantas perennes, rosas, pero no demasiado pocos. </a:t>
            </a:r>
          </a:p>
        </p:txBody>
      </p:sp>
    </p:spTree>
    <p:extLst>
      <p:ext uri="{BB962C8B-B14F-4D97-AF65-F5344CB8AC3E}">
        <p14:creationId xmlns:p14="http://schemas.microsoft.com/office/powerpoint/2010/main" val="306184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/>
          </a:bodyPr>
          <a:lstStyle/>
          <a:p>
            <a:r>
              <a:rPr lang="es-ES" dirty="0"/>
              <a:t>. Las flores suelen ser monocromática o se evitan las mezclas de dos tonos. Ellos están aislados o dispuestos en las salas de la planta para ser vistos por separado, como el prisma creado en torno a la pérgola. </a:t>
            </a:r>
          </a:p>
          <a:p>
            <a:r>
              <a:rPr lang="es-ES" dirty="0"/>
              <a:t>En los pequeños espacios confinados, se da prioridad a contrastar el follaje y la forma. </a:t>
            </a:r>
          </a:p>
          <a:p>
            <a:r>
              <a:rPr lang="es-ES" dirty="0"/>
              <a:t>Un buen conocimiento de la plantas permiten que las floraciones sean continuadas. </a:t>
            </a:r>
          </a:p>
          <a:p>
            <a:r>
              <a:rPr lang="es-ES" dirty="0"/>
              <a:t>El agua es esencial que refleja el espejo perennes curso sino que también crea una bandeja donde emergen las plantas.</a:t>
            </a:r>
          </a:p>
          <a:p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85363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 Asociado con madera y diversos materiales, participó en una líneas horizontales dinámicas. </a:t>
            </a:r>
          </a:p>
          <a:p>
            <a:r>
              <a:rPr lang="es-ES" dirty="0"/>
              <a:t>En las ideas originales, tenga en cuenta el uso de tanques de polietileno enterradas cuadrado (esquinas redondeadas) con nenúfares plantación. </a:t>
            </a:r>
          </a:p>
          <a:p>
            <a:r>
              <a:rPr lang="es-ES" dirty="0"/>
              <a:t>En las plantas que nos atrajo allí Verbena hastata que reseed y vagabundo, creando sorpresa donde reubica (también disponible en blanco).</a:t>
            </a:r>
          </a:p>
          <a:p>
            <a:r>
              <a:rPr lang="es-ES" dirty="0"/>
              <a:t> Esencial en las plantas, Mieke presenta Persicaria polymorpha en esta estructura muy larga y florida.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9396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61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96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88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7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17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8"/>
            <a:ext cx="914400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46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2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9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55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13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 de Rosi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Rosita y Jean Pierre han creado una superficie más pequeña (1.000 m2), jardín de Rosi, un jardín donde nos encontramos con los mismos ingredientes </a:t>
            </a:r>
          </a:p>
          <a:p>
            <a:r>
              <a:rPr lang="es-ES" dirty="0"/>
              <a:t>Éxito: rayas monocromáticas planas o dos tonos, estanque, parterres separaciones en las habitaciones.</a:t>
            </a:r>
          </a:p>
          <a:p>
            <a:r>
              <a:rPr lang="es-ES" dirty="0"/>
              <a:t> Los arbustos son relegados, la posibilidad de implementar perenne es máxima. El resultado de esta elección, el mejor del jardín es de temporada y abundante. En invierno, hay estructuras de habitaciones y plantas para admirar tan hellebores o pequeños Sarcococcas. </a:t>
            </a:r>
          </a:p>
        </p:txBody>
      </p:sp>
    </p:spTree>
    <p:extLst>
      <p:ext uri="{BB962C8B-B14F-4D97-AF65-F5344CB8AC3E}">
        <p14:creationId xmlns:p14="http://schemas.microsoft.com/office/powerpoint/2010/main" val="2986378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715200" cy="6141296"/>
          </a:xfrm>
        </p:spPr>
        <p:txBody>
          <a:bodyPr>
            <a:normAutofit/>
          </a:bodyPr>
          <a:lstStyle/>
          <a:p>
            <a:r>
              <a:rPr lang="es-ES" dirty="0"/>
              <a:t>En el jardín, las hortensias masivas adyacentes a un banco (en el modelo de Sir Edwin Lutyens) es una hermosa concesión a arbustos medianos. </a:t>
            </a:r>
          </a:p>
          <a:p>
            <a:r>
              <a:rPr lang="es-ES" dirty="0"/>
              <a:t>Creado con la perspectiva que amplía el banco del jardín. Esto también es la impresión general es: este jardín parece más grande de lo que es. Para el alivio de masiva, clematis y otros escaladores se destacan en la pirámide soportes metálicos pintados que se basan en la vegetación. </a:t>
            </a:r>
          </a:p>
          <a:p>
            <a:r>
              <a:rPr lang="es-ES" dirty="0"/>
              <a:t>El reto era difícil, con el deseo de recolección ocurre al mismo tiempo que el aprendizaje continuo y la clasificación (sabiduría) estaban obligados a mantener la armonía de las flores, para disgusto de la envidia algunas plantas, pero que no se pueden aceptar por razones de velocidad de desarrollo o por razones simplemente generales de estética. </a:t>
            </a:r>
          </a:p>
        </p:txBody>
      </p:sp>
    </p:spTree>
    <p:extLst>
      <p:ext uri="{BB962C8B-B14F-4D97-AF65-F5344CB8AC3E}">
        <p14:creationId xmlns:p14="http://schemas.microsoft.com/office/powerpoint/2010/main" val="1868459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El resultado es sorprendente ya que todavía se presentan cientos de taxones. </a:t>
            </a:r>
          </a:p>
          <a:p>
            <a:r>
              <a:rPr lang="es-ES" dirty="0"/>
              <a:t>El jardín de la aventura se amplió con la creación de un sitio excepcional calidad: tanto el jardín de Rosi.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3212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hengels.fr/chez-Rosisgarden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969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hengels.fr/chez-Rosisgarden-tablea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061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phengels.fr/chez-Rosisgarden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773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phengels.fr/chez-Rosisgarden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3117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hengels.fr/chez-Rosisgarden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24" y="-97213"/>
            <a:ext cx="9201524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893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phengels.fr/chez-Rosisgarden-ban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6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5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phengels.fr/chez-Rosisgarden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2490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 de Baeyens-Pots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 el jardín de la familia Baeyens-Pots. Configurar cualquier longitud de esta tierra de 8 hectáreas y Leve Herman llevó a transformarse gradualmente en un gran jardín antiguo con una serie de salas  temáticas. </a:t>
            </a:r>
          </a:p>
          <a:p>
            <a:r>
              <a:rPr lang="es-ES" dirty="0"/>
              <a:t>El eje de la circulación de la columna vertebral del jardín está a veces suavizado por la expansión en la zona cubierta con hierba, a veces materiales trazando el camino con transgresiones en las habitaciones para ayudar a descubrir las plantas de cerca, o simplemente sentarse. </a:t>
            </a:r>
          </a:p>
        </p:txBody>
      </p:sp>
    </p:spTree>
    <p:extLst>
      <p:ext uri="{BB962C8B-B14F-4D97-AF65-F5344CB8AC3E}">
        <p14:creationId xmlns:p14="http://schemas.microsoft.com/office/powerpoint/2010/main" val="2000058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Al igual que en los ejemplos anteriores, el agua era un elemento esencial de su lado beneficioso descansando necesaria en la primera transformación del jardín. </a:t>
            </a:r>
          </a:p>
          <a:p>
            <a:r>
              <a:rPr lang="es-ES" dirty="0"/>
              <a:t>Los estanques creados (lonas) están totalmente integrados, las fronteras están vegetación y tiene una pátina "natural", la evidencia de un trabajo cuidadoso, como si le gusta decir Leve y su marido, un jardín con 4 manos, y los días libres 24 horas ;-) sonrisa ... </a:t>
            </a:r>
          </a:p>
        </p:txBody>
      </p:sp>
    </p:spTree>
    <p:extLst>
      <p:ext uri="{BB962C8B-B14F-4D97-AF65-F5344CB8AC3E}">
        <p14:creationId xmlns:p14="http://schemas.microsoft.com/office/powerpoint/2010/main" val="3060837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4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69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9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891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317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43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04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819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200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062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" y="0"/>
            <a:ext cx="90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700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804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484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297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719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919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871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842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050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702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259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397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325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909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63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382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181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763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868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385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86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298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692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961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586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705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884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963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038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939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187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627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341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Jardín Clos Clemallace.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jardín tiene una superficie de 60 acres, con sus islas y camas largas tenían muchas perennes especiales. Asociaciones de colores muy bonitos menudo captaban nuestros ojos. </a:t>
            </a:r>
          </a:p>
        </p:txBody>
      </p:sp>
    </p:spTree>
    <p:extLst>
      <p:ext uri="{BB962C8B-B14F-4D97-AF65-F5344CB8AC3E}">
        <p14:creationId xmlns:p14="http://schemas.microsoft.com/office/powerpoint/2010/main" val="37884429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7"/>
            <a:ext cx="914400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333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340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121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104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6688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890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2298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958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190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 en Hannuit.Velique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sitio es de ninguna manera predestinado a convertirse en un jardín. </a:t>
            </a:r>
          </a:p>
          <a:p>
            <a:r>
              <a:rPr lang="es-ES" dirty="0"/>
              <a:t>Atrapados entre la casa y el cobertizo,  es estrecho y corto, 3 hectáreas .</a:t>
            </a:r>
          </a:p>
          <a:p>
            <a:r>
              <a:rPr lang="es-ES" dirty="0"/>
              <a:t> Y la mayor parte de su superficie cubierta por el camino que une la calle hasta el edificio de la parte inferior es de hormigón. </a:t>
            </a:r>
          </a:p>
          <a:p>
            <a:r>
              <a:rPr lang="es-ES" dirty="0"/>
              <a:t>A golpe de enmiendas  y perseverancia, los  jardinero lograron convertir esta planta fuerte en sustrato en la selva 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11350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También rechazó los muros..</a:t>
            </a:r>
          </a:p>
          <a:p>
            <a:r>
              <a:rPr lang="es-ES" dirty="0"/>
              <a:t>La superficie se divide en tres por dos filas de alto encanto suficiente para ocultar los otros partidos, pero lo suficientemente bajas como para dejarlos adivinar. </a:t>
            </a:r>
          </a:p>
          <a:p>
            <a:r>
              <a:rPr lang="es-ES" dirty="0"/>
              <a:t>Y la sucesión de diferentes atmósferas multiplica nuestra percepción del espacio. </a:t>
            </a:r>
          </a:p>
          <a:p>
            <a:r>
              <a:rPr lang="es-ES" dirty="0"/>
              <a:t>Una hazaña muy exitosa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137269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ésped redondead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711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452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918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18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9540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938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5563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097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5113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2162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erennes y bulb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16847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La terraz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19002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una piscin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4"/>
          <a:stretch/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08209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l jardín bordad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 bwMode="auto">
          <a:xfrm>
            <a:off x="0" y="13447"/>
            <a:ext cx="9144000" cy="684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04733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l jardín bordad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91382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l oro sólid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2459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asiva Host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059" b="8235"/>
          <a:stretch/>
        </p:blipFill>
        <p:spPr bwMode="auto">
          <a:xfrm>
            <a:off x="-1" y="0"/>
            <a:ext cx="93322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8573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lejardindesophie.net/jardinautes/sophie/sopajard/agarden/gdepelous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8"/>
          <a:stretch/>
        </p:blipFill>
        <p:spPr bwMode="auto">
          <a:xfrm>
            <a:off x="-180528" y="0"/>
            <a:ext cx="94330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95781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lejardindesophie.net/jardinautes/sophie/sopajard/agarden/gdepelouse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5491"/>
          <a:stretch/>
        </p:blipFill>
        <p:spPr bwMode="auto">
          <a:xfrm>
            <a:off x="0" y="0"/>
            <a:ext cx="92515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95154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lejardindesophie.net/jardinautes/sophie/sopajard/agarden/detai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9100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Le Sous Bois.-Namur.-Wepion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En un jardín de 14 hectáreas inglés (3 ha). </a:t>
            </a:r>
          </a:p>
          <a:p>
            <a:r>
              <a:rPr lang="es-ES" dirty="0"/>
              <a:t>Una larga sombra masiva apoyada en la madera y cientos de hostas que conduce a la casa cubierto senderistas exuberante colección de más de 200 aspersores y hierbas del jardín. </a:t>
            </a:r>
          </a:p>
          <a:p>
            <a:r>
              <a:rPr lang="es-ES" dirty="0"/>
              <a:t>Terraza de madera con impresionantes vistas al valle del Mosa. </a:t>
            </a:r>
          </a:p>
          <a:p>
            <a:r>
              <a:rPr lang="es-ES" dirty="0"/>
              <a:t>Ovejas Negro en manos de un ha-ha.</a:t>
            </a:r>
          </a:p>
          <a:p>
            <a:r>
              <a:rPr lang="es-ES" dirty="0"/>
              <a:t> A compartimentos vegetales, un invernadero primero, cuarto de niños, una frontera mixta y pérgolas con más de 90 variedades de rosas trepadoras completan el paquete, salpicado de numerosos bancos y rincones íntimos. </a:t>
            </a:r>
          </a:p>
        </p:txBody>
      </p:sp>
    </p:spTree>
    <p:extLst>
      <p:ext uri="{BB962C8B-B14F-4D97-AF65-F5344CB8AC3E}">
        <p14:creationId xmlns:p14="http://schemas.microsoft.com/office/powerpoint/2010/main" val="399189966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5505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7985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1440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9948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4181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1822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9859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4713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4844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4518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25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1511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13008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4399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89755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5953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8913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0859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8449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0518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207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453</TotalTime>
  <Words>1524</Words>
  <Application>Microsoft Office PowerPoint</Application>
  <PresentationFormat>Presentación en pantalla (4:3)</PresentationFormat>
  <Paragraphs>226</Paragraphs>
  <Slides>123</Slides>
  <Notes>91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123</vt:i4>
      </vt:variant>
    </vt:vector>
  </HeadingPairs>
  <TitlesOfParts>
    <vt:vector size="128" baseType="lpstr">
      <vt:lpstr>Calibri</vt:lpstr>
      <vt:lpstr>Century Schoolbook</vt:lpstr>
      <vt:lpstr>Wingdings</vt:lpstr>
      <vt:lpstr>Wingdings 2</vt:lpstr>
      <vt:lpstr>Default Theme</vt:lpstr>
      <vt:lpstr>EUROPA.-LA VUELTA AL MUNDO EN 885 JARDINES AJ.-Bélgica</vt:lpstr>
      <vt:lpstr>Jardin de Jan y Mieke Bastiaens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 Rosi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 Baeyens-Pots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Jardín Clos Clemallace.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en Hannuit.Velique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 Sous Bois.-Namur.-Wepion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19</cp:revision>
  <dcterms:created xsi:type="dcterms:W3CDTF">2013-08-24T06:13:10Z</dcterms:created>
  <dcterms:modified xsi:type="dcterms:W3CDTF">2018-03-08T12:00:55Z</dcterms:modified>
</cp:coreProperties>
</file>