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2"/>
  </p:notesMasterIdLst>
  <p:sldIdLst>
    <p:sldId id="256" r:id="rId2"/>
    <p:sldId id="257" r:id="rId3"/>
    <p:sldId id="366" r:id="rId4"/>
    <p:sldId id="295" r:id="rId5"/>
    <p:sldId id="259" r:id="rId6"/>
    <p:sldId id="260" r:id="rId7"/>
    <p:sldId id="265" r:id="rId8"/>
    <p:sldId id="275" r:id="rId9"/>
    <p:sldId id="262" r:id="rId10"/>
    <p:sldId id="266" r:id="rId11"/>
    <p:sldId id="274" r:id="rId12"/>
    <p:sldId id="263" r:id="rId13"/>
    <p:sldId id="264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6" r:id="rId41"/>
    <p:sldId id="297" r:id="rId42"/>
    <p:sldId id="298" r:id="rId43"/>
    <p:sldId id="299" r:id="rId44"/>
    <p:sldId id="300" r:id="rId45"/>
    <p:sldId id="301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67" r:id="rId69"/>
    <p:sldId id="368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9" r:id="rId105"/>
    <p:sldId id="360" r:id="rId106"/>
    <p:sldId id="361" r:id="rId107"/>
    <p:sldId id="362" r:id="rId108"/>
    <p:sldId id="363" r:id="rId109"/>
    <p:sldId id="364" r:id="rId110"/>
    <p:sldId id="365" r:id="rId111"/>
    <p:sldId id="370" r:id="rId112"/>
    <p:sldId id="371" r:id="rId113"/>
    <p:sldId id="372" r:id="rId114"/>
    <p:sldId id="373" r:id="rId115"/>
    <p:sldId id="374" r:id="rId116"/>
    <p:sldId id="375" r:id="rId117"/>
    <p:sldId id="376" r:id="rId118"/>
    <p:sldId id="377" r:id="rId119"/>
    <p:sldId id="378" r:id="rId120"/>
    <p:sldId id="380" r:id="rId121"/>
    <p:sldId id="381" r:id="rId122"/>
    <p:sldId id="382" r:id="rId123"/>
    <p:sldId id="384" r:id="rId124"/>
    <p:sldId id="385" r:id="rId125"/>
    <p:sldId id="386" r:id="rId126"/>
    <p:sldId id="387" r:id="rId127"/>
    <p:sldId id="388" r:id="rId128"/>
    <p:sldId id="389" r:id="rId129"/>
    <p:sldId id="390" r:id="rId130"/>
    <p:sldId id="391" r:id="rId1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18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25EB4-064A-4DAC-9881-9EFD3D7C8053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D767D-722A-43F0-B635-A22A47DD2708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9655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0054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2502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89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20144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65567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91307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335769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256450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67700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62219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37028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10036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57875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28221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93552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39053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6834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15861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87152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372734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64075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07015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450336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98702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65387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32422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97111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58133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5872646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608045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082267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4621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922993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55395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260558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07642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785271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332012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561723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888538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4435147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383433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369456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921098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919777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534319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928430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978241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407157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575507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584065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819172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478935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891938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220068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184432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036874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4359503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098566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't Goede Gevoel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0756855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Regina Huysmans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137550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Regina Huysmans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915740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Regina Huysmans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343763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Regina Huysmans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031946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Regina Huysmans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3401407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Regina Huysmans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4933230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Regina Huysmans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002540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Regina Huysmans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50013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Regina Huysmans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9883744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Regina Huysmans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968528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Regina Huysmans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2351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Regina Huysmans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050385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Regina Huysmans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922153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Regina Huysmans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294244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Kruidtuin.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370700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Kruidtuin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7143168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Kruidtuin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320774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Kruidtuin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6046623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Kruidtuin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832001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Kruidtuin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4312522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Kruidtuin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040984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Kruidtuin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1929142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Kruidtuin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320860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Kruidtuin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464278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Kruidtuin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7834465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Kruidtuin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512251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 Kruidtuin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2416972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Kruidtuin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9475891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 Hopast.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227853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 Hopast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3467932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 Hopast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402023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 Hopast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5705800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 Hopast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2978760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 Hopast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93547096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 Hopast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7231732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 Hopast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77893888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 Hopast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7899635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 Hopast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427034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 Hopast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2463184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 Hopast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1677610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 Hopast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47762248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 Hopast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3513354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 Hopast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6637955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 Hopast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2560204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 Hopast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2624457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 Hopast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86795359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 Hopast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4515205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 Hopast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9531479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 Hopast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4218709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 Hopast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6130273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 Hopast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1356456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Den Hopast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767D-722A-43F0-B635-A22A47DD2708}" type="slidenum">
              <a:rPr lang="es-ES" smtClean="0"/>
              <a:t>130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2771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es/url?sa=i&amp;rct=j&amp;q=&amp;esrc=s&amp;frm=1&amp;source=images&amp;cd=&amp;cad=rja&amp;docid=go5RnUJHSJTYwM&amp;tbnid=5aFEa2n8yCEBFM:&amp;ved=0CAUQjRw&amp;url=http://www.flickr.com/photos/infomatique/4651136475/&amp;ei=iG8fUtj_Aum90QWRoIDoBQ&amp;bvm=bv.51495398,d.ZGU&amp;psig=AFQjCNFmc00wskiMKxobYe3T9BB2fhPCdg&amp;ust=1377878265968973" TargetMode="External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jpe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es/url?sa=i&amp;rct=j&amp;q=&amp;esrc=s&amp;frm=1&amp;source=images&amp;cd=&amp;cad=rja&amp;docid=OiBzw73ZrXtYQM&amp;tbnid=c6di40gXwPqYqM:&amp;ved=0CAUQjRw&amp;url=http://commons.wikimedia.org/wiki/File:Botanique_03.JPG&amp;ei=828fUra8KamU0AW-j4GAAw&amp;bvm=bv.51495398,d.ZGU&amp;psig=AFQjCNFmc00wskiMKxobYe3T9BB2fhPCdg&amp;ust=1377878265968973" TargetMode="External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jpeg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eg"/><Relationship Id="rId3" Type="http://schemas.openxmlformats.org/officeDocument/2006/relationships/hyperlink" Target="http://www.google.es/url?sa=i&amp;rct=j&amp;q=&amp;esrc=s&amp;frm=1&amp;source=images&amp;cd=&amp;cad=rja&amp;docid=rZFl4nBPPCqFFM&amp;tbnid=o083Wlwi7gwnOM:&amp;ved=0CAUQjRw&amp;url=http://www.gogobot.com/kruidtuin-leuven-attraction&amp;ei=THAfUtb2OcqT0QXLvICYCg&amp;bvm=bv.51495398,d.ZGU&amp;psig=AFQjCNFmc00wskiMKxobYe3T9BB2fhPCdg&amp;ust=1377878265968973" TargetMode="External"/><Relationship Id="rId7" Type="http://schemas.openxmlformats.org/officeDocument/2006/relationships/image" Target="../media/image99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jpeg"/><Relationship Id="rId5" Type="http://schemas.openxmlformats.org/officeDocument/2006/relationships/hyperlink" Target="http://www.google.es/url?sa=i&amp;rct=j&amp;q=&amp;esrc=s&amp;frm=1&amp;source=images&amp;cd=&amp;cad=rja&amp;docid=rZFl4nBPPCqFFM&amp;tbnid=tncPj0jxe3SLfM:&amp;ved=0CAUQjRw&amp;url=http://www.gogobot.com/kruidtuin-leuven-attraction&amp;ei=b3AfUqLgEfOR0QW824DAAQ&amp;bvm=bv.51495398,d.ZGU&amp;psig=AFQjCNFmc00wskiMKxobYe3T9BB2fhPCdg&amp;ust=1377878265968973" TargetMode="External"/><Relationship Id="rId4" Type="http://schemas.openxmlformats.org/officeDocument/2006/relationships/image" Target="../media/image97.jpe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es/url?sa=i&amp;rct=j&amp;q=&amp;esrc=s&amp;frm=1&amp;source=images&amp;cd=&amp;cad=rja&amp;docid=Gl7fhDCnoadV2M&amp;tbnid=6WRz29kPglHA4M:&amp;ved=0CAUQjRw&amp;url=http://www.op-reis.com/albums/brussel/brussel-017-kruidtuin%20botanique.htm&amp;ei=zXAfUvajH8nJ0AXzlYCgCg&amp;bvm=bv.51495398,d.ZGU&amp;psig=AFQjCNFmc00wskiMKxobYe3T9BB2fhPCdg&amp;ust=1377878265968973" TargetMode="External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jpe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172200" cy="165618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</a:t>
            </a:r>
            <a:br>
              <a:rPr lang="es-ES" sz="3600" dirty="0"/>
            </a:br>
            <a:r>
              <a:rPr lang="es-ES" sz="3600" dirty="0"/>
              <a:t>AL.-Bélgica.-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5003322"/>
            <a:ext cx="431824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't Goede Gevoel.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En 1999 se inició la construcción de este jardín. </a:t>
            </a:r>
          </a:p>
          <a:p>
            <a:r>
              <a:rPr lang="es-ES" dirty="0"/>
              <a:t>Se ha convertido en un romántico jardín con una superficie de una hectárea. </a:t>
            </a:r>
          </a:p>
          <a:p>
            <a:r>
              <a:rPr lang="es-ES" dirty="0"/>
              <a:t>El jardín fue diseñado y construido por los propietarios. </a:t>
            </a:r>
          </a:p>
          <a:p>
            <a:r>
              <a:rPr lang="es-ES" dirty="0"/>
              <a:t>En 2011 el jardín fue elegido como el jardín más bonito de Bélgica. </a:t>
            </a:r>
          </a:p>
          <a:p>
            <a:r>
              <a:rPr lang="es-ES" dirty="0"/>
              <a:t> El elemento típico son: fronteras exuberantes en una estructura firme. </a:t>
            </a:r>
          </a:p>
          <a:p>
            <a:r>
              <a:rPr lang="es-ES" dirty="0"/>
              <a:t>El romance y la sensatez del jardín se expresa mediante glorietas, senderos, rosas, clemátides y muchas fronteras con perennes.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1847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7467600" cy="6213304"/>
          </a:xfrm>
        </p:spPr>
        <p:txBody>
          <a:bodyPr>
            <a:normAutofit/>
          </a:bodyPr>
          <a:lstStyle/>
          <a:p>
            <a:r>
              <a:rPr lang="es-ES" dirty="0"/>
              <a:t> Anuales especiales dan una llave extra. </a:t>
            </a:r>
          </a:p>
          <a:p>
            <a:r>
              <a:rPr lang="es-ES" dirty="0"/>
              <a:t> Todos esta exuberancia ocasional del verano se ha limitado a través de una estructura de cobertura perfectamente recortada que varía en color, altura y forma. </a:t>
            </a:r>
          </a:p>
          <a:p>
            <a:r>
              <a:rPr lang="es-ES" dirty="0"/>
              <a:t> Setos de hoja perenne ofrecen la privacidad necesaria. </a:t>
            </a:r>
          </a:p>
          <a:p>
            <a:r>
              <a:rPr lang="es-ES" dirty="0"/>
              <a:t>Árboles seleccionados proporcionan la altura necesaria. </a:t>
            </a:r>
          </a:p>
          <a:p>
            <a:r>
              <a:rPr lang="es-ES" dirty="0"/>
              <a:t> Este jardín perfectamente cuidado es un paraíso para todo jardinero.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4640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3965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005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996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88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937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249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5294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317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355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6"/>
          <a:stretch/>
        </p:blipFill>
        <p:spPr>
          <a:xfrm>
            <a:off x="0" y="0"/>
            <a:ext cx="4860032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00"/>
          <a:stretch/>
        </p:blipFill>
        <p:spPr>
          <a:xfrm>
            <a:off x="4860032" y="-171400"/>
            <a:ext cx="4283968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46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62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13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3787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969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061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7732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6079"/>
          <a:stretch/>
        </p:blipFill>
        <p:spPr>
          <a:xfrm>
            <a:off x="-20173" y="1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3117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6"/>
          <a:stretch/>
        </p:blipFill>
        <p:spPr>
          <a:xfrm>
            <a:off x="0" y="22972"/>
            <a:ext cx="9144000" cy="683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8933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0586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9431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18" b="5687"/>
          <a:stretch/>
        </p:blipFill>
        <p:spPr>
          <a:xfrm>
            <a:off x="0" y="0"/>
            <a:ext cx="92919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6819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889" b="7058"/>
          <a:stretch/>
        </p:blipFill>
        <p:spPr>
          <a:xfrm>
            <a:off x="-108520" y="0"/>
            <a:ext cx="94273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6699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200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044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7046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4062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0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5700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5804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891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5294"/>
          <a:stretch/>
        </p:blipFill>
        <p:spPr>
          <a:xfrm>
            <a:off x="0" y="0"/>
            <a:ext cx="9251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0317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23" b="6454"/>
          <a:stretch/>
        </p:blipFill>
        <p:spPr>
          <a:xfrm>
            <a:off x="0" y="0"/>
            <a:ext cx="9265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0484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6666"/>
          <a:stretch/>
        </p:blipFill>
        <p:spPr>
          <a:xfrm>
            <a:off x="0" y="0"/>
            <a:ext cx="9251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2297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018" b="5985"/>
          <a:stretch/>
        </p:blipFill>
        <p:spPr>
          <a:xfrm>
            <a:off x="-108521" y="116632"/>
            <a:ext cx="9346649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5719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891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919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0871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2647" b="6647"/>
          <a:stretch/>
        </p:blipFill>
        <p:spPr>
          <a:xfrm>
            <a:off x="-1" y="0"/>
            <a:ext cx="93860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6842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912" b="6666"/>
          <a:stretch/>
        </p:blipFill>
        <p:spPr>
          <a:xfrm>
            <a:off x="0" y="0"/>
            <a:ext cx="93188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8702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23" b="6274"/>
          <a:stretch/>
        </p:blipFill>
        <p:spPr>
          <a:xfrm>
            <a:off x="0" y="0"/>
            <a:ext cx="9265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0259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21"/>
          <a:stretch/>
        </p:blipFill>
        <p:spPr>
          <a:xfrm>
            <a:off x="0" y="0"/>
            <a:ext cx="464400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>
          <a:xfrm>
            <a:off x="4644008" y="0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3397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2325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0909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54" b="7420"/>
          <a:stretch/>
        </p:blipFill>
        <p:spPr>
          <a:xfrm>
            <a:off x="-180528" y="0"/>
            <a:ext cx="94321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263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6862"/>
          <a:stretch/>
        </p:blipFill>
        <p:spPr>
          <a:xfrm>
            <a:off x="0" y="0"/>
            <a:ext cx="9251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8181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7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9763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1868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765" b="7255"/>
          <a:stretch/>
        </p:blipFill>
        <p:spPr>
          <a:xfrm>
            <a:off x="-1" y="0"/>
            <a:ext cx="93053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385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4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9866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298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6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8102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059" b="6666"/>
          <a:stretch/>
        </p:blipFill>
        <p:spPr>
          <a:xfrm>
            <a:off x="-1" y="0"/>
            <a:ext cx="93322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692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3961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471" b="6454"/>
          <a:stretch/>
        </p:blipFill>
        <p:spPr>
          <a:xfrm>
            <a:off x="-1" y="0"/>
            <a:ext cx="92784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6586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6666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8705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6884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9630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18" b="7538"/>
          <a:stretch/>
        </p:blipFill>
        <p:spPr>
          <a:xfrm>
            <a:off x="0" y="-99392"/>
            <a:ext cx="9291918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6038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81"/>
          <a:stretch/>
        </p:blipFill>
        <p:spPr>
          <a:xfrm>
            <a:off x="0" y="-99392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0939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1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37533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58"/>
          <a:stretch/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1187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23" b="5687"/>
          <a:stretch/>
        </p:blipFill>
        <p:spPr>
          <a:xfrm>
            <a:off x="0" y="0"/>
            <a:ext cx="9265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1627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83410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6274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442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03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9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89304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Regina Huysmans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De Tuiin van Régine es un jardín inspirado inglés de 1,25 hectáreas. </a:t>
            </a:r>
          </a:p>
          <a:p>
            <a:r>
              <a:rPr lang="es-ES" dirty="0"/>
              <a:t>Se trata de una combinación de una utilidad y un jardín ornamental, dividido en varias salas de jardín con setos de tejo y setos de boj, rincones acogedores, un hortus conclusus, una sala de juegos con rosas, numerosas pérgolas cubiertas y un jardín de rosas con cerca de 100 especies diferentes y alrededor de 60 especies de clematis. </a:t>
            </a:r>
          </a:p>
          <a:p>
            <a:r>
              <a:rPr lang="es-ES" dirty="0"/>
              <a:t>En el jardín están las fronteras siempre mezcladas con una fascinante colección de plantas perennes menos conocidas, plantas trepadoras y arbustos de rosas. </a:t>
            </a:r>
          </a:p>
        </p:txBody>
      </p:sp>
    </p:spTree>
    <p:extLst>
      <p:ext uri="{BB962C8B-B14F-4D97-AF65-F5344CB8AC3E}">
        <p14:creationId xmlns:p14="http://schemas.microsoft.com/office/powerpoint/2010/main" val="64730307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/>
          <a:lstStyle/>
          <a:p>
            <a:r>
              <a:rPr lang="es-ES" dirty="0"/>
              <a:t>Un huerto, un jardín de hierbas, una baya de la jaula, una huerta, invernaderos y viveros completan el conjunto. </a:t>
            </a:r>
          </a:p>
          <a:p>
            <a:r>
              <a:rPr lang="es-ES" dirty="0"/>
              <a:t>Las líneas limpias de la construcción del jardín se suavizan por la exuberante vegetación de la casa con glicinas románticas, rosas, jazmínes y clematises.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992003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5333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03406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00"/>
          <a:stretch/>
        </p:blipFill>
        <p:spPr>
          <a:xfrm>
            <a:off x="-108520" y="0"/>
            <a:ext cx="94330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41219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104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8" b="6274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26688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8901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42298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86414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744" b="7034"/>
          <a:stretch/>
        </p:blipFill>
        <p:spPr>
          <a:xfrm>
            <a:off x="-108521" y="0"/>
            <a:ext cx="94138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49588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32"/>
          <a:stretch/>
        </p:blipFill>
        <p:spPr>
          <a:xfrm>
            <a:off x="0" y="67234"/>
            <a:ext cx="9144000" cy="679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01900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7924"/>
          <a:stretch/>
        </p:blipFill>
        <p:spPr>
          <a:xfrm>
            <a:off x="-1" y="-99392"/>
            <a:ext cx="9238129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13508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9"/>
          <a:stretch/>
        </p:blipFill>
        <p:spPr>
          <a:xfrm>
            <a:off x="0" y="-17140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711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4521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918" b="5294"/>
          <a:stretch/>
        </p:blipFill>
        <p:spPr>
          <a:xfrm>
            <a:off x="31376" y="0"/>
            <a:ext cx="92874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9184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308" b="5882"/>
          <a:stretch/>
        </p:blipFill>
        <p:spPr>
          <a:xfrm>
            <a:off x="-108520" y="0"/>
            <a:ext cx="93735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3185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5687"/>
          <a:stretch/>
        </p:blipFill>
        <p:spPr>
          <a:xfrm>
            <a:off x="0" y="0"/>
            <a:ext cx="9251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69540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Kruidtuin.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859216" cy="4873752"/>
          </a:xfrm>
        </p:spPr>
        <p:txBody>
          <a:bodyPr>
            <a:normAutofit fontScale="92500"/>
          </a:bodyPr>
          <a:lstStyle/>
          <a:p>
            <a:r>
              <a:rPr lang="es-ES" dirty="0"/>
              <a:t>El Kruidtuin está situado en el centro de Bruselas.</a:t>
            </a:r>
          </a:p>
          <a:p>
            <a:r>
              <a:rPr lang="es-ES" dirty="0"/>
              <a:t> El jardín es una combinación de tres estilos, dispuestos en terrazas. </a:t>
            </a:r>
          </a:p>
          <a:p>
            <a:r>
              <a:rPr lang="es-ES" dirty="0"/>
              <a:t> En el nivel más bajo en un estilo inglés se puede ver un estanque  y el chapoteo suave de una pequeña fuente que usted puede casi oír  debido a que hay la mayoría del tráfico intenso junto al jardín. </a:t>
            </a:r>
          </a:p>
          <a:p>
            <a:r>
              <a:rPr lang="es-ES" dirty="0"/>
              <a:t> En el segundo nivel, en estilo italiano están las flores. </a:t>
            </a:r>
          </a:p>
          <a:p>
            <a:r>
              <a:rPr lang="es-ES" dirty="0"/>
              <a:t> El nivel superior es de estilo francés geométrico. </a:t>
            </a:r>
          </a:p>
          <a:p>
            <a:r>
              <a:rPr lang="es-ES" dirty="0"/>
              <a:t> El edificio de estilo barroco es un centro de exposiciones. que existe en una parte central con un techo en forma de cúpula y al final de las dos alas están los invernaderos.</a:t>
            </a:r>
          </a:p>
        </p:txBody>
      </p:sp>
    </p:spTree>
    <p:extLst>
      <p:ext uri="{BB962C8B-B14F-4D97-AF65-F5344CB8AC3E}">
        <p14:creationId xmlns:p14="http://schemas.microsoft.com/office/powerpoint/2010/main" val="61289385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36104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85563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9097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85113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3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82162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16847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19002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3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04733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765" b="7647"/>
          <a:stretch/>
        </p:blipFill>
        <p:spPr>
          <a:xfrm>
            <a:off x="-1" y="0"/>
            <a:ext cx="93053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91382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8627"/>
          <a:stretch/>
        </p:blipFill>
        <p:spPr>
          <a:xfrm>
            <a:off x="0" y="0"/>
            <a:ext cx="9251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24598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9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85739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95781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86"/>
          <a:stretch/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95154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arm5.staticflickr.com/4051/4651136475_9e98acf2a8_z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591004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encrypted-tbn2.gstatic.com/images?q=tbn:ANd9GcRRRvVlp3YTY7B9sRoFpf5T1u8gBJRYeuM11GQsiaMLai4-f3p8Y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89966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cdn4.gbot.me/photos/WU/Z7/1299175494/Botanique_Kruidtuin_Metro-Kruidtuin-20000000001561435-500x375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3760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cdn3.gbot.me/photos/Ra/h9/1299175493/Botanique_Kruidtuin_Metro-Kruidtuin-20000000001561434-500x375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1778"/>
            <a:ext cx="4596698" cy="3762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mw2.google.com/mw-panoramio/photos/medium/5219313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38866"/>
            <a:ext cx="4572000" cy="309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leuven.be/fr/binaries/002103-Kruidtuin_tcm21-14426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60515"/>
            <a:ext cx="4572000" cy="309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179948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encrypted-tbn3.gstatic.com/images?q=tbn:ANd9GcTrN9L3dE02_XpvY4FcecchSuP46GHpvILt8DAxJZ6Jeh-75Knd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464181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Den Hopast.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31224" cy="4873752"/>
          </a:xfrm>
        </p:spPr>
        <p:txBody>
          <a:bodyPr>
            <a:normAutofit/>
          </a:bodyPr>
          <a:lstStyle/>
          <a:p>
            <a:r>
              <a:rPr lang="es-ES" dirty="0"/>
              <a:t>Este jardín en Affligem reúne unos 1.600 m2. </a:t>
            </a:r>
          </a:p>
          <a:p>
            <a:r>
              <a:rPr lang="es-ES" dirty="0"/>
              <a:t>Es una típica romántica frontera jardín inglés con una gran variedad de plantas. </a:t>
            </a:r>
          </a:p>
          <a:p>
            <a:r>
              <a:rPr lang="es-ES" dirty="0"/>
              <a:t>Todo se planta según la altura, forma y colores de la hoja. </a:t>
            </a:r>
          </a:p>
          <a:p>
            <a:r>
              <a:rPr lang="es-ES" dirty="0"/>
              <a:t>Cada año se puede ver nuevas incorporaciones en el jardín. </a:t>
            </a:r>
          </a:p>
          <a:p>
            <a:r>
              <a:rPr lang="es-ES" dirty="0"/>
              <a:t>En el gran estanque son sólo las plantas oxígenadoras y plantas de humedales. </a:t>
            </a:r>
          </a:p>
          <a:p>
            <a:r>
              <a:rPr lang="es-ES" dirty="0"/>
              <a:t>En la segunda parte del jardín hay un antiguo secadero hop.es un granero de secado de lúpulo  de ahí el nombre. </a:t>
            </a:r>
          </a:p>
        </p:txBody>
      </p:sp>
    </p:spTree>
    <p:extLst>
      <p:ext uri="{BB962C8B-B14F-4D97-AF65-F5344CB8AC3E}">
        <p14:creationId xmlns:p14="http://schemas.microsoft.com/office/powerpoint/2010/main" val="68181822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7467600" cy="5349208"/>
          </a:xfrm>
        </p:spPr>
        <p:txBody>
          <a:bodyPr/>
          <a:lstStyle/>
          <a:p>
            <a:r>
              <a:rPr lang="es-ES" dirty="0"/>
              <a:t>En primavera hay las plantas bulbosas, luego  rápidamente aparecen sobre por muchas peonías y en verano es una celebración de los muchos numerosas plantas perennes, plantadas en grandes grupos.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206069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29859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63"/>
          <a:stretch/>
        </p:blipFill>
        <p:spPr>
          <a:xfrm>
            <a:off x="-180529" y="-99392"/>
            <a:ext cx="9311081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64713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09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45505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7731"/>
          <a:stretch/>
        </p:blipFill>
        <p:spPr>
          <a:xfrm>
            <a:off x="-1" y="-99392"/>
            <a:ext cx="9238129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4844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94518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-13447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3254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93355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3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35792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97057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0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10589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96812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-95074" y="-53788"/>
            <a:ext cx="9239074" cy="691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21841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29"/>
          <a:stretch/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3447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97603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91527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21"/>
          <a:stretch/>
        </p:blipFill>
        <p:spPr>
          <a:xfrm>
            <a:off x="-103711" y="-171400"/>
            <a:ext cx="925252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08696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7843"/>
          <a:stretch/>
        </p:blipFill>
        <p:spPr>
          <a:xfrm>
            <a:off x="-1" y="67234"/>
            <a:ext cx="9238129" cy="679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66571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206" b="7647"/>
          <a:stretch/>
        </p:blipFill>
        <p:spPr>
          <a:xfrm>
            <a:off x="0" y="0"/>
            <a:ext cx="93457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86312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8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7694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25744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48150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19611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51283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31"/>
          <a:stretch/>
        </p:blipFill>
        <p:spPr>
          <a:xfrm>
            <a:off x="0" y="-53788"/>
            <a:ext cx="9144000" cy="691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84553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51613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9653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343</TotalTime>
  <Words>1012</Words>
  <Application>Microsoft Office PowerPoint</Application>
  <PresentationFormat>Presentación en pantalla (4:3)</PresentationFormat>
  <Paragraphs>259</Paragraphs>
  <Slides>130</Slides>
  <Notes>112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130</vt:i4>
      </vt:variant>
    </vt:vector>
  </HeadingPairs>
  <TitlesOfParts>
    <vt:vector size="135" baseType="lpstr">
      <vt:lpstr>Calibri</vt:lpstr>
      <vt:lpstr>Century Schoolbook</vt:lpstr>
      <vt:lpstr>Wingdings</vt:lpstr>
      <vt:lpstr>Wingdings 2</vt:lpstr>
      <vt:lpstr>Default Theme</vt:lpstr>
      <vt:lpstr>EUROPA.-LA VUELTA AL MUNDO EN 885 JARDINES AL.-Bélgica.-</vt:lpstr>
      <vt:lpstr>'t Goede Gevoel.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Regina Huysmans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Kruidtuin.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Den Hopast.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22</cp:revision>
  <dcterms:created xsi:type="dcterms:W3CDTF">2013-08-24T06:13:10Z</dcterms:created>
  <dcterms:modified xsi:type="dcterms:W3CDTF">2018-03-08T12:06:40Z</dcterms:modified>
</cp:coreProperties>
</file>