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F0202-4261-4492-8105-B3BDFD2BC068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56AF2-B629-429A-AF77-FC531F4FF2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130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Túnsdorf Bauergarten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406E10-B5C7-449B-9B46-3EC2A891A9FC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E0E843-631D-4207-BFF7-4F8B0471F15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30ECA9-7F53-421E-AF79-2CD2A45A70D2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0DA511-2654-4F64-A7E9-7B0251EE06FE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Túnsdorf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E0E5B0-9A50-4CD7-B1A0-787A29617F1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9CDCC4-0804-4E34-95F5-49FD15DE959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5FAFB9-08AB-4BBD-8D01-929C6557818D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4F73BF-09BA-42F8-87F5-FC8E258310D9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Túnsdorf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BDA8A-81C6-43D5-9593-2702C71462E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2698D4-C57A-4011-8186-631EF29B5EFC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975E5C-889B-4EBD-9C24-5B4AC131773F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Túnsdorf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74D604-180C-4A3B-9433-C0D63022A9F9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B156A9-ABC6-4847-9CF6-F813A90C628D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FC695A-73C3-4774-8569-983469071B8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F4DF32-3F10-44A8-8416-0C32FBA5D65A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499A3E-C37A-4CE8-9DE1-BA3BC86E2CB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843F70-887B-4E29-89AC-75864AB541C0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B4D46A-3C12-45C4-93BE-8670375FAF18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Túnsdorf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183D06-8EE9-48BA-B77A-06C0136DC78F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Tünsdorf.-Lavandulas y Clemátides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EDB76A-CBB5-4C43-83E4-673A4EF1C33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Türnsdorf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6AC789-6216-4899-A9F2-A03D4E951C5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 Sarayi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F8145B-5376-4B0B-A72E-1534D899936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E7B8B8-631D-46C1-B311-EA3E2376F33F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A8D570-DC84-4F7E-9CE4-8564813AF6E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A390B9-304C-4225-B6A5-623D76B44D7C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4AE632-0845-499F-9DFB-152EF1DFB3C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7A0C9F-779F-40AD-ADBE-378615AAD9B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629621-30E9-4DCC-A6EC-13C59D640DB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320701-BB55-4247-932C-7F313E81EDFC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F2C127-4B86-4B42-9CC1-4D7BFF21365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19EA21-9B28-4815-91ED-CBCFA410EF58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4F1EE2-9AEA-4B8C-A207-8C480177DC7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7C4769-AE20-403A-B8B2-C8840F55E4F9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2048F4-C37F-47F8-98DA-AA6896C339EF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807F98-D48F-40DF-B3E5-CD287143519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E545CC-B203-494E-BEEB-9D9C9FD1D4E7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3B782B-95D0-4AA3-AF8F-9CAAD0F144EA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27383F-2D4D-49C1-9499-EA90B9A3E98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7B5D81-97C4-4B10-8B91-5E9CA814E785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EFE0A1-2463-4D69-B560-5A5DB8C69F5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CA0479-3E0F-4F86-B0C5-95E32CE6CA7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301E7F-B5A8-4657-B1EE-BE97A2D061D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E30F-D6B5-43B5-93B0-8A61C6844C2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CA4E12-0291-4DEA-A18E-86DD0880A1F0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56992C-9266-4436-9DAD-C338C6E48A64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7439B2-6565-4C91-B3B8-81163F9DD09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82A383-BAD3-4AF3-9B33-527AE4BF44C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6ADA62-0897-4077-86EF-CC249665BD53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CAF1BF-6156-4D23-B8FC-63A965CCFCFF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A3733B-17AC-416E-B656-A173E680DFD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D09120-2F0B-4AD9-8B98-D38126E34724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C32D06-C3E8-4D46-9664-14B37BF58AB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640908-6A0D-4866-AFFC-E61E8837D043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514D91-1F83-4A6A-A2E0-CDA5954B47A1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7C65E6-8C91-41B0-81A8-B8E77F6E1640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AA23FF-45BB-412C-B041-1FB20F8FB7E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AAA6F4-7049-4486-9179-CB5D9AC31310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B2FDDC-31E8-4768-A93C-ABD9F83C823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Kloster Kamp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4C2966-FF4E-45B0-9E18-1CBB1548733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 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C830F8-6046-488A-B5D2-172080F3F1A8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288E32-042C-4D31-B789-446990E39992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A2F1CB-9B2D-406A-BF04-8E37724D1311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63A8EF-FEAE-49B5-874D-0613FA14C19F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D42F82-427D-484B-AC5F-521A258E341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8385EF-631A-4864-9149-05920FC50C6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FA101F-92C7-4087-BBF1-395B46DA1CD3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C6EA45-108F-48CA-862B-AE524626124E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028A2C-B170-40B6-877D-D6FE6C4D08E0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B370E4-7586-43BE-BB4C-21C0F1139D3E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9D2CDF-08D9-4F7A-A083-581FB2F73999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54E9AA-BCAC-418A-9F9C-168494209B0F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Linderhof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43DF82-91CF-43A3-A060-0FE58D78EBD2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629E59-2B57-433D-8F71-E1A24F009FCA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BFAE64-D792-489F-A89F-29330AF9AF28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171677-E4CC-433E-934C-5B2AA5D3D646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DB4F1C-6596-489B-95CF-F0D6927E9B21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5E796D-FDB4-416F-9F8F-4014A56B2465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93CF86-43AA-4B32-B782-B3E3C4BE2E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2172AF-0420-4B08-AEE9-24F10C7FA001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7AB958-0C07-4BB9-AA9F-DB2B9F111FE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27690C-93E3-481A-A1CC-64E89653EE56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402E2F-898B-45E7-9A3F-13E53BF95886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372F9B-12CF-4336-86B2-48342240013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9B86BC-21E3-45C9-85F6-5C4A57F6AA3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74C743-0FE6-427E-AC3D-93A9084B5DA2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F793D-717B-4390-9B77-4A5B201BC8C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CB3540-F248-4036-9F95-0AA5644A3A04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49CF9E-0FA8-4461-A7F1-FC47B53599F5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C7F2DA-F820-443B-B1E6-0D88CC282584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8B9BD-6E0F-40CF-B822-2C7E6049523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 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3CC3D7-85A9-410E-BC84-E9EC518E2BE0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Olimpia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246DF3-F589-4D6C-9D8C-CB41214BF5C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Olimpia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0162A1-2F61-48E9-A562-702182A64914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Olimpia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20D3C8-182F-404A-B349-A95E7BD097A4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5D8685-440E-4EF5-AED8-9CD0CD78C10E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A02623-E586-4850-88A2-BE536B126B7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AF5D51-9DD4-49AC-BF11-E0B665473908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A196E7-9154-44F5-BDC6-7B9617C8720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2C146D-FDCE-49F5-8D64-D7FAD0E3E801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6FA651-8EAC-4EA9-AEC6-1A0AB24AAC9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FB1947-6DEA-411C-A7D5-F9AB4EC13528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97C31B-B694-47CB-A7F0-EB36926206E7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DF66CC-0BA7-4A52-88A2-85EBD3A1147B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9D3F9B-93B2-440D-BF32-C0ECA4CB48C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CEF76C-ECB6-443A-947C-A328D687F055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4762CF-48CA-4595-9093-092CA893299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9EF7F6-6CB3-4471-9799-D534697AC9A7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6E93B7-7D64-4A4F-A4DD-7A39C6A9738E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CABBA9-6B5B-46C8-846B-DC55E2F85D7C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5EA4C-4966-40BB-A483-C50C9789D5C9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E27F00-4E6D-4BCB-8709-8F8D5E1D9EF0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Kurpark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46452A-4DC3-4FEE-9184-4C6B2EA41D8B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200" dirty="0"/>
              <a:t>ALEMANIA.-C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latin typeface="Bernard MT Condensed" pitchFamily="18" charset="0"/>
              </a:rPr>
              <a:t>TÜNSDORF BAUERGARTEN</a:t>
            </a:r>
          </a:p>
        </p:txBody>
      </p:sp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27168" cy="4872583"/>
          </a:xfrm>
        </p:spPr>
        <p:txBody>
          <a:bodyPr/>
          <a:lstStyle/>
          <a:p>
            <a:pPr eaLnBrk="1" hangingPunct="1"/>
            <a:r>
              <a:rPr lang="es-ES" dirty="0"/>
              <a:t>Situado  en la parroquia de Tünsdorf como antiguo monasterio.</a:t>
            </a:r>
          </a:p>
          <a:p>
            <a:pPr eaLnBrk="1" hangingPunct="1"/>
            <a:r>
              <a:rPr lang="es-ES" dirty="0"/>
              <a:t>En la actualidad es de propiedad privada, conserva el huerto en su ambiente de hace 300 años, hortalizas, flores y frutas.</a:t>
            </a:r>
          </a:p>
          <a:p>
            <a:pPr eaLnBrk="1" hangingPunct="1"/>
            <a:r>
              <a:rPr lang="es-ES" dirty="0"/>
              <a:t>El jardín tiene una superficie de 2.500 m2. y se inauguro en el 2008 después de grandes restauraciones, como una “ granja jardín “.</a:t>
            </a:r>
          </a:p>
          <a:p>
            <a:pPr eaLnBrk="1" hangingPunct="1"/>
            <a:r>
              <a:rPr lang="es-ES" dirty="0"/>
              <a:t>El jardín es una explosión de colores, formas y fragancias.</a:t>
            </a:r>
          </a:p>
        </p:txBody>
      </p:sp>
    </p:spTree>
    <p:extLst>
      <p:ext uri="{BB962C8B-B14F-4D97-AF65-F5344CB8AC3E}">
        <p14:creationId xmlns:p14="http://schemas.microsoft.com/office/powerpoint/2010/main" val="300505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4 Imagen" descr="Bauergarten Tünsdor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16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Bauergar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706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Bauergart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30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Bauergart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95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auergart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34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Bauergart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23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auergart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24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auergart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15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auergart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166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Bauergart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452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auergart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749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auergart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109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auergart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6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auergart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002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auergart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334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auergart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223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auerngarte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811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auerngarte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211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auerngarten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23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auerngarten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94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auerngarten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178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dirty="0"/>
              <a:t>DOMALBAHÇE SARAYI </a:t>
            </a:r>
          </a:p>
        </p:txBody>
      </p:sp>
      <p:sp>
        <p:nvSpPr>
          <p:cNvPr id="3277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211144" cy="4666332"/>
          </a:xfrm>
        </p:spPr>
        <p:txBody>
          <a:bodyPr/>
          <a:lstStyle/>
          <a:p>
            <a:pPr eaLnBrk="1" hangingPunct="1"/>
            <a:r>
              <a:rPr lang="es-ES" dirty="0"/>
              <a:t>Jardines del Domalbahçe Palace en Estambul</a:t>
            </a:r>
          </a:p>
          <a:p>
            <a:pPr eaLnBrk="1" hangingPunct="1"/>
            <a:r>
              <a:rPr lang="es-ES" dirty="0"/>
              <a:t>El </a:t>
            </a:r>
            <a:r>
              <a:rPr lang="es-ES" b="1" dirty="0"/>
              <a:t>Palacio Dolmabahce</a:t>
            </a:r>
            <a:r>
              <a:rPr lang="es-ES" dirty="0"/>
              <a:t>  sito en Estambul, Turquía, situada en el lado europeo del Bósforo, fue el centro administrativo del imperio otomano desde 1856 hasta 1922, además de un intervalo de veinte años (1889-1909) en el que se utilizó el Palacio de Yildiz.</a:t>
            </a:r>
          </a:p>
          <a:p>
            <a:pPr eaLnBrk="1" hangingPunct="1"/>
            <a:r>
              <a:rPr lang="es-ES" dirty="0"/>
              <a:t>El sitio de Dolmabahçe fue originalmente una bahía en el Bósforo que se fue llenado poco a poco durante el siglo XVIII para convertirse en un jardín imperial, </a:t>
            </a:r>
          </a:p>
        </p:txBody>
      </p:sp>
    </p:spTree>
    <p:extLst>
      <p:ext uri="{BB962C8B-B14F-4D97-AF65-F5344CB8AC3E}">
        <p14:creationId xmlns:p14="http://schemas.microsoft.com/office/powerpoint/2010/main" val="3446720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Dolmabah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785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Dolmabah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902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Dolmabah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94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Dolmabah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637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olmabah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520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olmabahc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315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olmabahc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660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olmabahc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87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Dolmabahce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630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dirty="0"/>
              <a:t>TERRASSENGARTEN KLOSTERKAMP</a:t>
            </a:r>
          </a:p>
        </p:txBody>
      </p:sp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71184" cy="487375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Fue el primer monasterio cisterciense fundado en Alemania.</a:t>
            </a:r>
          </a:p>
          <a:p>
            <a:pPr eaLnBrk="1" hangingPunct="1"/>
            <a:r>
              <a:rPr lang="es-ES" dirty="0"/>
              <a:t>Fundado en 1930 cerca de la actual ciudad Kamp-Lindfort en Renania del Norte.-Westfalia.</a:t>
            </a:r>
          </a:p>
          <a:p>
            <a:pPr eaLnBrk="1" hangingPunct="1"/>
            <a:r>
              <a:rPr lang="es-ES" dirty="0"/>
              <a:t>El jardín esta dominado por una importante entrada el la parte superior de  la “Kamper Berg “.</a:t>
            </a:r>
          </a:p>
          <a:p>
            <a:r>
              <a:rPr lang="es-ES" dirty="0"/>
              <a:t>Jardín de estructura barroca, en el interior del Monasterio hay un jardín de plantas medicinales e hierbas.</a:t>
            </a:r>
          </a:p>
          <a:p>
            <a:r>
              <a:rPr lang="es-ES" dirty="0"/>
              <a:t>Se abre solo en ocasiones especiales.</a:t>
            </a:r>
          </a:p>
          <a:p>
            <a:r>
              <a:rPr lang="es-ES" dirty="0"/>
              <a:t>Los monjes venden las hierbas medicinales que ellos cultivan.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7124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losterca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869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lostercamp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267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lostercamp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013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lostercamp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397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lostercamp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6798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lostercamp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395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lostercamp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351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lostercamp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933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lostercamp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824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lostercamp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57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lostercamp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771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lostercamp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963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lostercamp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734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lostercamp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7477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lostercamp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260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lostercamp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857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lostercamp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0233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lostercamp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066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Klostercamp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8228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lostercamp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7242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lostercamp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7357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lostercamp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875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Klostercamp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458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lostercamp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6987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Klostercamp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6356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Klostercamp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4092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Klostercamp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9200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Klostercamp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4817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Klostercamp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8710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Kostercamp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7002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dirty="0"/>
              <a:t>CASTILLO DE LINDERHOF</a:t>
            </a:r>
          </a:p>
        </p:txBody>
      </p:sp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139136" cy="4368527"/>
          </a:xfrm>
        </p:spPr>
        <p:txBody>
          <a:bodyPr/>
          <a:lstStyle/>
          <a:p>
            <a:pPr eaLnBrk="1" hangingPunct="1"/>
            <a:r>
              <a:rPr lang="es-ES" dirty="0"/>
              <a:t>Esta situado al Sur de Alemania.</a:t>
            </a:r>
          </a:p>
          <a:p>
            <a:pPr eaLnBrk="1" hangingPunct="1"/>
            <a:r>
              <a:rPr lang="es-ES" dirty="0"/>
              <a:t>El rey Ludwig II coronado en 1864 inicio su construcción finalizándolo en 1874.</a:t>
            </a:r>
          </a:p>
          <a:p>
            <a:pPr eaLnBrk="1" hangingPunct="1"/>
            <a:r>
              <a:rPr lang="es-ES" dirty="0"/>
              <a:t>Destacan en sus jardines, la cascada de la Fuente de Neptuno y el Pabellón de la Musica,una Venus, una gruta y una construcción marroquí etc...</a:t>
            </a:r>
          </a:p>
          <a:p>
            <a:pPr eaLnBrk="1" hangingPunct="1"/>
            <a:r>
              <a:rPr lang="es-ES" dirty="0"/>
              <a:t>Parterres barrocos, terrazas estilo renacentista y el paisaje del parque. </a:t>
            </a:r>
          </a:p>
          <a:p>
            <a:pPr eaLnBrk="1" hangingPunct="1"/>
            <a:r>
              <a:rPr lang="es-ES" dirty="0"/>
              <a:t>Una mezcla de estilos de jardinería.</a:t>
            </a:r>
          </a:p>
        </p:txBody>
      </p:sp>
    </p:spTree>
    <p:extLst>
      <p:ext uri="{BB962C8B-B14F-4D97-AF65-F5344CB8AC3E}">
        <p14:creationId xmlns:p14="http://schemas.microsoft.com/office/powerpoint/2010/main" val="17425239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3 Imagen" descr="Linderhof 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2672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2 Imagen" descr="Linderhof Gar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720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inderhiof.-southerngermany1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2 Imagen" descr="Linderhof Garten.-1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0997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inderhof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9071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inder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707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inder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2560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inderhof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5330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inder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6948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inder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2247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2 Imagen" descr="Linder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5468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inder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9957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inderhof.-Escultu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760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inderhof.-Nevad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2045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inderhof.-Nevado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1596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latin typeface="Bernard MT Condensed" pitchFamily="18" charset="0"/>
              </a:rPr>
              <a:t>OLIMPIA PARK</a:t>
            </a:r>
          </a:p>
        </p:txBody>
      </p:sp>
      <p:sp>
        <p:nvSpPr>
          <p:cNvPr id="9113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99176" cy="429823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Parques construidos en Múnich con motivo de las Olimpiadas.</a:t>
            </a:r>
          </a:p>
          <a:p>
            <a:pPr eaLnBrk="1" hangingPunct="1"/>
            <a:r>
              <a:rPr lang="es-ES" b="1" dirty="0"/>
              <a:t> El Olympiapark</a:t>
            </a:r>
            <a:r>
              <a:rPr lang="es-ES" dirty="0"/>
              <a:t> en Munich, Alemania, es un parque olímpico que se construyó para los Juegos Olímpicos de 1972. Encuentran en el área de Munich conocido como el "Oberwiesenfeld campo" ( "pradera alta"), el Parque continúa sirviendo como un lugar para eventos culturales, sociales y religiosos tales como eventos de culto.</a:t>
            </a:r>
          </a:p>
          <a:p>
            <a:pPr eaLnBrk="1" hangingPunct="1"/>
            <a:r>
              <a:rPr lang="es-ES" dirty="0"/>
              <a:t> El parque es administrado por Olympiapark München GmbH, un holding propiedad de la capital del estado de Munich.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4844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2759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514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0944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1188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9268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5588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1355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5334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3254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89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7599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2851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777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7490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135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4889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4246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5483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8708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2 Imagen" descr="Olimpia Park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1751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Olimpia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0384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Olimpia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222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dirty="0"/>
              <a:t>STAUDENGARTEN WEISKIRCHEN</a:t>
            </a:r>
          </a:p>
        </p:txBody>
      </p:sp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 hermoso parque termal en el centro del balneario de Weiskirchen.</a:t>
            </a:r>
          </a:p>
          <a:p>
            <a:pPr eaLnBrk="1" hangingPunct="1"/>
            <a:r>
              <a:rPr lang="es-ES" dirty="0"/>
              <a:t>El jardín fue inspirado con el proyecto “ Jardines sin limites “,alberga mas de 10.000 plantas,350 entre arboles ,arbustos y plantas perennes.</a:t>
            </a:r>
          </a:p>
          <a:p>
            <a:pPr eaLnBrk="1" hangingPunct="1"/>
            <a:r>
              <a:rPr lang="es-ES" dirty="0"/>
              <a:t>Unos caminos sinuosos nos conducen a la visita de todo el jardín.</a:t>
            </a:r>
          </a:p>
        </p:txBody>
      </p:sp>
    </p:spTree>
    <p:extLst>
      <p:ext uri="{BB962C8B-B14F-4D97-AF65-F5344CB8AC3E}">
        <p14:creationId xmlns:p14="http://schemas.microsoft.com/office/powerpoint/2010/main" val="27707064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taudengart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562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taudengarten1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24801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taudengarten2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9303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taudengar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16368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Staudengart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5336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Staudengart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8777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Staudengart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31809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Staudengart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0362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Staudengart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7657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Staudengart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428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Staudengart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04578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Staudengart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83500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Staudengart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3286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Staudengarte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7159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Staudengart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77450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Stauidengart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614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Staudengarte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2286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Staudengart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2039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Staudengarte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531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799</Words>
  <Application>Microsoft Office PowerPoint</Application>
  <PresentationFormat>Presentación en pantalla (4:3)</PresentationFormat>
  <Paragraphs>257</Paragraphs>
  <Slides>122</Slides>
  <Notes>112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8" baseType="lpstr">
      <vt:lpstr>Bernard MT Condensed</vt:lpstr>
      <vt:lpstr>Calibri</vt:lpstr>
      <vt:lpstr>Century Schoolbook</vt:lpstr>
      <vt:lpstr>Wingdings</vt:lpstr>
      <vt:lpstr>Wingdings 2</vt:lpstr>
      <vt:lpstr>Default Theme</vt:lpstr>
      <vt:lpstr>EUROPA.-LA VUELTA AL MUNDO EN 885 JARDINES ALEMANIA.-C</vt:lpstr>
      <vt:lpstr>TÜNSDORF BAUERGARTEN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DOMALBAHÇE SARAYI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TERRASSENGARTEN KLOSTERKAMP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CASTILLO DE LINDERHOF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OLIMPIA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STAUDENGARTEN WEISKIRCHEN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13</cp:revision>
  <dcterms:created xsi:type="dcterms:W3CDTF">2013-08-24T06:13:10Z</dcterms:created>
  <dcterms:modified xsi:type="dcterms:W3CDTF">2018-03-08T12:21:39Z</dcterms:modified>
</cp:coreProperties>
</file>