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5" r:id="rId39"/>
    <p:sldId id="296" r:id="rId40"/>
    <p:sldId id="297" r:id="rId41"/>
    <p:sldId id="298" r:id="rId42"/>
    <p:sldId id="420"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421" r:id="rId61"/>
    <p:sldId id="318" r:id="rId62"/>
    <p:sldId id="319" r:id="rId63"/>
    <p:sldId id="320" r:id="rId64"/>
    <p:sldId id="321" r:id="rId65"/>
    <p:sldId id="322" r:id="rId66"/>
    <p:sldId id="324" r:id="rId67"/>
    <p:sldId id="326" r:id="rId68"/>
    <p:sldId id="327" r:id="rId69"/>
    <p:sldId id="328" r:id="rId70"/>
    <p:sldId id="329" r:id="rId71"/>
    <p:sldId id="330" r:id="rId72"/>
    <p:sldId id="331"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422" r:id="rId89"/>
    <p:sldId id="349" r:id="rId90"/>
    <p:sldId id="350" r:id="rId91"/>
    <p:sldId id="351" r:id="rId92"/>
    <p:sldId id="352" r:id="rId93"/>
    <p:sldId id="353"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80" r:id="rId115"/>
    <p:sldId id="384" r:id="rId116"/>
    <p:sldId id="375" r:id="rId117"/>
    <p:sldId id="376" r:id="rId118"/>
    <p:sldId id="377" r:id="rId119"/>
    <p:sldId id="378" r:id="rId120"/>
    <p:sldId id="379" r:id="rId121"/>
    <p:sldId id="381" r:id="rId122"/>
    <p:sldId id="382" r:id="rId123"/>
    <p:sldId id="383" r:id="rId124"/>
    <p:sldId id="385" r:id="rId125"/>
    <p:sldId id="386" r:id="rId126"/>
    <p:sldId id="387" r:id="rId127"/>
    <p:sldId id="388" r:id="rId128"/>
    <p:sldId id="389" r:id="rId129"/>
    <p:sldId id="390" r:id="rId130"/>
    <p:sldId id="391" r:id="rId131"/>
    <p:sldId id="392" r:id="rId132"/>
    <p:sldId id="393" r:id="rId133"/>
    <p:sldId id="394" r:id="rId134"/>
    <p:sldId id="395" r:id="rId135"/>
    <p:sldId id="396" r:id="rId136"/>
    <p:sldId id="397" r:id="rId137"/>
    <p:sldId id="398" r:id="rId138"/>
    <p:sldId id="399" r:id="rId139"/>
    <p:sldId id="400" r:id="rId140"/>
    <p:sldId id="401" r:id="rId141"/>
    <p:sldId id="402" r:id="rId142"/>
    <p:sldId id="403" r:id="rId143"/>
    <p:sldId id="404" r:id="rId144"/>
    <p:sldId id="405" r:id="rId145"/>
    <p:sldId id="406" r:id="rId146"/>
    <p:sldId id="407" r:id="rId147"/>
    <p:sldId id="408" r:id="rId148"/>
    <p:sldId id="409" r:id="rId149"/>
    <p:sldId id="410" r:id="rId150"/>
    <p:sldId id="411" r:id="rId151"/>
    <p:sldId id="412" r:id="rId152"/>
    <p:sldId id="414" r:id="rId153"/>
    <p:sldId id="415" r:id="rId154"/>
    <p:sldId id="416" r:id="rId155"/>
    <p:sldId id="417" r:id="rId156"/>
    <p:sldId id="418" r:id="rId157"/>
    <p:sldId id="419" r:id="rId1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630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18C0EF-2CAF-4034-9AAF-20C068B7BDC0}"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3A23E2-21CC-4772-88A9-9BA3293AFBA9}" type="slidenum">
              <a:rPr lang="es-ES" smtClean="0"/>
              <a:t>‹Nº›</a:t>
            </a:fld>
            <a:endParaRPr lang="es-ES" dirty="0"/>
          </a:p>
        </p:txBody>
      </p:sp>
    </p:spTree>
    <p:extLst>
      <p:ext uri="{BB962C8B-B14F-4D97-AF65-F5344CB8AC3E}">
        <p14:creationId xmlns:p14="http://schemas.microsoft.com/office/powerpoint/2010/main" val="2645764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4C985FA-41B1-43DA-88FC-6D44DD35B9F8}" type="slidenum">
              <a:rPr lang="es-ES_tradnl">
                <a:solidFill>
                  <a:prstClr val="black"/>
                </a:solidFill>
                <a:latin typeface="Arial" pitchFamily="34" charset="0"/>
              </a:rPr>
              <a:pPr eaLnBrk="1" hangingPunct="1"/>
              <a:t>4</a:t>
            </a:fld>
            <a:endParaRPr lang="es-ES_tradnl"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Ausburg Botanic Garden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94C94FF-1AB2-4636-9660-1BBE19997AFE}" type="slidenum">
              <a:rPr lang="es-ES_tradnl">
                <a:solidFill>
                  <a:prstClr val="black"/>
                </a:solidFill>
                <a:latin typeface="Arial" pitchFamily="34" charset="0"/>
              </a:rPr>
              <a:pPr eaLnBrk="1" hangingPunct="1"/>
              <a:t>5</a:t>
            </a:fld>
            <a:endParaRPr lang="es-ES_tradnl"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Ausburg Botanic Garden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51BA9B4-638A-4E60-864B-E80EF4CACC70}" type="slidenum">
              <a:rPr lang="es-ES_tradnl">
                <a:solidFill>
                  <a:prstClr val="black"/>
                </a:solidFill>
                <a:latin typeface="Arial" pitchFamily="34" charset="0"/>
              </a:rPr>
              <a:pPr eaLnBrk="1" hangingPunct="1"/>
              <a:t>6</a:t>
            </a:fld>
            <a:endParaRPr lang="es-ES_tradnl"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Ausburg Botanic Garden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Ausburg</a:t>
            </a: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774607F-5E8C-44D8-B658-6351127A582C}" type="slidenum">
              <a:rPr lang="es-ES_tradnl">
                <a:solidFill>
                  <a:prstClr val="black"/>
                </a:solidFill>
                <a:latin typeface="Arial" pitchFamily="34" charset="0"/>
              </a:rPr>
              <a:pPr eaLnBrk="1" hangingPunct="1"/>
              <a:t>7</a:t>
            </a:fld>
            <a:endParaRPr lang="es-ES_tradnl" dirty="0">
              <a:solidFill>
                <a:prstClr val="black"/>
              </a:solidFill>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Ausburg</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6D71D05-9CBF-4755-9E28-D02224A1FB3D}" type="slidenum">
              <a:rPr lang="es-ES_tradnl">
                <a:solidFill>
                  <a:prstClr val="black"/>
                </a:solidFill>
                <a:latin typeface="Arial" pitchFamily="34" charset="0"/>
              </a:rPr>
              <a:pPr eaLnBrk="1" hangingPunct="1"/>
              <a:t>8</a:t>
            </a:fld>
            <a:endParaRPr lang="es-ES_tradnl" dirty="0">
              <a:solidFill>
                <a:prstClr val="black"/>
              </a:solidFill>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Ausburg</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7663E13-3CBD-4437-922A-67BF3AFFF5A4}"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Ausburg</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1B76AAA-3D50-441D-84C4-AA8DB06F5735}"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Ausburg</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48A5741-E7F3-4268-9C17-9B0EC886F2AB}"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Ausburg</a:t>
            </a: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DF37CF0-2A5A-4FE5-8A7D-5EFE6CF27E4A}"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Ausburg</a:t>
            </a: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4F4C486-2529-4308-90CC-78FC543FAFDA}"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a:ln/>
        </p:spPr>
      </p:sp>
      <p:sp>
        <p:nvSpPr>
          <p:cNvPr id="182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Ausburg</a:t>
            </a:r>
          </a:p>
        </p:txBody>
      </p:sp>
      <p:sp>
        <p:nvSpPr>
          <p:cNvPr id="182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DDD352F-4D93-4C97-ABD0-EE8FE900969F}"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27F2868-AEC3-49E7-85AE-D0CA12948F06}" type="slidenum">
              <a:rPr lang="es-ES_tradnl">
                <a:solidFill>
                  <a:prstClr val="black"/>
                </a:solidFill>
                <a:latin typeface="Arial" pitchFamily="34" charset="0"/>
              </a:rPr>
              <a:pPr eaLnBrk="1" hangingPunct="1"/>
              <a:t>17</a:t>
            </a:fld>
            <a:endParaRPr lang="es-ES_tradnl"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Augustusburg Schloss.-Bruhl.-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224D294-892E-4387-A996-3B35B630B002}"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Augustusburg Schloss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0447510-FEFC-4A6F-BDEF-C8E09115D4BB}" type="slidenum">
              <a:rPr lang="es-ES_tradnl">
                <a:solidFill>
                  <a:prstClr val="black"/>
                </a:solidFill>
                <a:latin typeface="Arial" pitchFamily="34" charset="0"/>
              </a:rPr>
              <a:pPr eaLnBrk="1" hangingPunct="1"/>
              <a:t>19</a:t>
            </a:fld>
            <a:endParaRPr lang="es-ES_tradnl"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Augustusburg Schloss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A36720E-2275-4794-89A2-A4A58DA4CC71}" type="slidenum">
              <a:rPr lang="es-ES_tradnl">
                <a:solidFill>
                  <a:prstClr val="black"/>
                </a:solidFill>
                <a:latin typeface="Arial" pitchFamily="34" charset="0"/>
              </a:rPr>
              <a:pPr eaLnBrk="1" hangingPunct="1"/>
              <a:t>20</a:t>
            </a:fld>
            <a:endParaRPr lang="es-ES_tradnl"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Augustusburg Schloss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67C0637-E099-4400-93D0-5369C3D32196}" type="slidenum">
              <a:rPr lang="es-ES_tradnl">
                <a:solidFill>
                  <a:prstClr val="black"/>
                </a:solidFill>
                <a:latin typeface="Arial" pitchFamily="34" charset="0"/>
              </a:rPr>
              <a:pPr eaLnBrk="1" hangingPunct="1"/>
              <a:t>21</a:t>
            </a:fld>
            <a:endParaRPr lang="es-ES_tradnl"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Augustusburg Schloss.-Poda arquitecturizada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Augustusburg</a:t>
            </a: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FDDA201-62D2-4408-BD03-17BAFB42BC55}" type="slidenum">
              <a:rPr lang="es-ES_tradnl">
                <a:solidFill>
                  <a:prstClr val="black"/>
                </a:solidFill>
                <a:latin typeface="Arial" pitchFamily="34" charset="0"/>
              </a:rPr>
              <a:pPr eaLnBrk="1" hangingPunct="1"/>
              <a:t>22</a:t>
            </a:fld>
            <a:endParaRPr lang="es-ES_tradnl" dirty="0">
              <a:solidFill>
                <a:prstClr val="black"/>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Augustusburg</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2E7C502-1A64-4BED-AA99-0628B6ACA617}" type="slidenum">
              <a:rPr lang="es-ES_tradnl">
                <a:solidFill>
                  <a:prstClr val="black"/>
                </a:solidFill>
                <a:latin typeface="Arial" pitchFamily="34" charset="0"/>
              </a:rPr>
              <a:pPr eaLnBrk="1" hangingPunct="1"/>
              <a:t>23</a:t>
            </a:fld>
            <a:endParaRPr lang="es-ES_tradnl" dirty="0">
              <a:solidFill>
                <a:prstClr val="black"/>
              </a:solidFill>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Augustusburg</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30524B0-CFFA-401E-99EA-1C0FA8EA00A9}" type="slidenum">
              <a:rPr lang="es-ES_tradnl">
                <a:solidFill>
                  <a:prstClr val="black"/>
                </a:solidFill>
                <a:latin typeface="Arial" pitchFamily="34" charset="0"/>
              </a:rPr>
              <a:pPr eaLnBrk="1" hangingPunct="1"/>
              <a:t>24</a:t>
            </a:fld>
            <a:endParaRPr lang="es-ES_tradnl" dirty="0">
              <a:solidFill>
                <a:prstClr val="black"/>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Augustusburg</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85BB8DD-5E51-4AB9-A9E4-55AB3DF6BC86}" type="slidenum">
              <a:rPr lang="es-ES_tradnl">
                <a:solidFill>
                  <a:prstClr val="black"/>
                </a:solidFill>
                <a:latin typeface="Arial" pitchFamily="34" charset="0"/>
              </a:rPr>
              <a:pPr eaLnBrk="1" hangingPunct="1"/>
              <a:t>25</a:t>
            </a:fld>
            <a:endParaRPr lang="es-ES_tradnl" dirty="0">
              <a:solidFill>
                <a:prstClr val="black"/>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Augustusburg</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E9F1021-D993-4B2D-93CE-64320F089437}" type="slidenum">
              <a:rPr lang="es-ES_tradnl">
                <a:solidFill>
                  <a:prstClr val="black"/>
                </a:solidFill>
                <a:latin typeface="Arial" pitchFamily="34" charset="0"/>
              </a:rPr>
              <a:pPr eaLnBrk="1" hangingPunct="1"/>
              <a:t>26</a:t>
            </a:fld>
            <a:endParaRPr lang="es-ES_tradnl" dirty="0">
              <a:solidFill>
                <a:prstClr val="black"/>
              </a:solidFill>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Babelsberg</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666395B-B3F3-47C2-8924-90B3531F7AB6}" type="slidenum">
              <a:rPr lang="es-ES_tradnl">
                <a:solidFill>
                  <a:prstClr val="black"/>
                </a:solidFill>
                <a:latin typeface="Arial" pitchFamily="34" charset="0"/>
              </a:rPr>
              <a:pPr eaLnBrk="1" hangingPunct="1"/>
              <a:t>28</a:t>
            </a:fld>
            <a:endParaRPr lang="es-ES_tradnl" dirty="0">
              <a:solidFill>
                <a:prstClr val="black"/>
              </a:solidFill>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87B09A6-09DD-4303-91D4-8F691DA33ED0}" type="slidenum">
              <a:rPr lang="es-ES_tradnl">
                <a:solidFill>
                  <a:prstClr val="black"/>
                </a:solidFill>
                <a:latin typeface="Arial" pitchFamily="34" charset="0"/>
              </a:rPr>
              <a:pPr eaLnBrk="1" hangingPunct="1"/>
              <a:t>29</a:t>
            </a:fld>
            <a:endParaRPr lang="es-ES_tradnl"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Babelsberg Schloss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6EDEFAE-2E46-4C20-BDB4-741BA878E727}" type="slidenum">
              <a:rPr lang="es-ES_tradnl">
                <a:solidFill>
                  <a:prstClr val="black"/>
                </a:solidFill>
                <a:latin typeface="Arial" pitchFamily="34" charset="0"/>
              </a:rPr>
              <a:pPr eaLnBrk="1" hangingPunct="1"/>
              <a:t>30</a:t>
            </a:fld>
            <a:endParaRPr lang="es-ES_tradnl"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Babelsberg Schloss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6B237B3-3ED6-4E58-A803-50D10AA4597E}" type="slidenum">
              <a:rPr lang="es-ES_tradnl">
                <a:solidFill>
                  <a:prstClr val="black"/>
                </a:solidFill>
                <a:latin typeface="Arial" pitchFamily="34" charset="0"/>
              </a:rPr>
              <a:pPr eaLnBrk="1" hangingPunct="1"/>
              <a:t>31</a:t>
            </a:fld>
            <a:endParaRPr lang="es-ES_tradnl"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Babelsberg Schloss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BE4E175-C756-4731-881A-C93310B1BB78}"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Baden Wurttenberg.-Baden-Baden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1F6E92E-AB7B-4C20-B6CD-309E70382057}"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Baden Wurttenberg.-</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543C76E-18E3-448E-8565-BE6A89DC0EDE}" type="slidenum">
              <a:rPr lang="es-ES_tradnl">
                <a:solidFill>
                  <a:prstClr val="black"/>
                </a:solidFill>
                <a:latin typeface="Arial" pitchFamily="34" charset="0"/>
              </a:rPr>
              <a:pPr eaLnBrk="1" hangingPunct="1"/>
              <a:t>35</a:t>
            </a:fld>
            <a:endParaRPr lang="es-ES_tradnl"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Baden-Baden.-Casino</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7E2B0E5-0856-4BDD-B1F8-F7620A34430F}" type="slidenum">
              <a:rPr lang="es-ES_tradnl">
                <a:solidFill>
                  <a:prstClr val="black"/>
                </a:solidFill>
                <a:latin typeface="Arial" pitchFamily="34" charset="0"/>
              </a:rPr>
              <a:pPr eaLnBrk="1" hangingPunct="1"/>
              <a:t>36</a:t>
            </a:fld>
            <a:endParaRPr lang="es-ES_tradnl"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Baden-Baden Park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539B51E-0611-494D-9895-1225B886E571}" type="slidenum">
              <a:rPr lang="es-ES_tradnl">
                <a:solidFill>
                  <a:prstClr val="black"/>
                </a:solidFill>
                <a:latin typeface="Arial" pitchFamily="34" charset="0"/>
              </a:rPr>
              <a:pPr eaLnBrk="1" hangingPunct="1"/>
              <a:t>38</a:t>
            </a:fld>
            <a:endParaRPr lang="es-ES_tradnl"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Bamberg Residenz Rosengarten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4B079D7-D190-48D7-8803-91B8C99CC494}"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Bamberg Rosengarten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C98E2E2-0E55-411B-9228-82312C561DA7}" type="slidenum">
              <a:rPr lang="es-ES_tradnl">
                <a:solidFill>
                  <a:prstClr val="black"/>
                </a:solidFill>
                <a:latin typeface="Arial" pitchFamily="34" charset="0"/>
              </a:rPr>
              <a:pPr eaLnBrk="1" hangingPunct="1"/>
              <a:t>40</a:t>
            </a:fld>
            <a:endParaRPr lang="es-ES_tradnl"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Benrhat Garten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Bwerlin Botanic Garten</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A7EF79C-7D16-4CED-BAFB-2916A68A7E1E}"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Berlin Botanical Garden</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7CE3E18-8D34-4182-96B5-1B9C5EC18AE1}"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Berlin Botanic Garden</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6C0F8D3-BF4F-4C1C-B0DF-A75F42D76CD3}" type="slidenum">
              <a:rPr lang="es-ES_tradnl">
                <a:solidFill>
                  <a:prstClr val="black"/>
                </a:solidFill>
                <a:latin typeface="Arial" pitchFamily="34" charset="0"/>
              </a:rPr>
              <a:pPr eaLnBrk="1" hangingPunct="1"/>
              <a:t>45</a:t>
            </a:fld>
            <a:endParaRPr lang="es-ES_tradnl" dirty="0">
              <a:solidFill>
                <a:prstClr val="black"/>
              </a:solidFill>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F744FD2-6A28-444B-AA21-3256BACFEE45}" type="slidenum">
              <a:rPr lang="es-ES_tradnl">
                <a:solidFill>
                  <a:prstClr val="black"/>
                </a:solidFill>
                <a:latin typeface="Arial" pitchFamily="34" charset="0"/>
              </a:rPr>
              <a:pPr eaLnBrk="1" hangingPunct="1"/>
              <a:t>46</a:t>
            </a:fld>
            <a:endParaRPr lang="es-ES_tradnl"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Berlin.-Chinese Garten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FB5A39D-F549-4F41-BE9B-2752D7603B03}" type="slidenum">
              <a:rPr lang="es-ES_tradnl">
                <a:solidFill>
                  <a:prstClr val="black"/>
                </a:solidFill>
                <a:latin typeface="Arial" pitchFamily="34" charset="0"/>
              </a:rPr>
              <a:pPr eaLnBrk="1" hangingPunct="1"/>
              <a:t>47</a:t>
            </a:fld>
            <a:endParaRPr lang="es-ES_tradnl"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Berlin.-Chinese Garten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F3829D0-596D-40AA-A225-8CB4F1C0E80A}" type="slidenum">
              <a:rPr lang="es-ES_tradnl">
                <a:solidFill>
                  <a:prstClr val="black"/>
                </a:solidFill>
                <a:latin typeface="Arial" pitchFamily="34" charset="0"/>
              </a:rPr>
              <a:pPr eaLnBrk="1" hangingPunct="1"/>
              <a:t>48</a:t>
            </a:fld>
            <a:endParaRPr lang="es-ES_tradnl"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Berlin.-Lutsgarten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13426DA-C761-4D85-95AC-713BDB52E528}" type="slidenum">
              <a:rPr lang="es-ES_tradnl">
                <a:solidFill>
                  <a:prstClr val="black"/>
                </a:solidFill>
                <a:latin typeface="Arial" pitchFamily="34" charset="0"/>
              </a:rPr>
              <a:pPr eaLnBrk="1" hangingPunct="1"/>
              <a:t>49</a:t>
            </a:fld>
            <a:endParaRPr lang="es-ES_tradnl"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Berlin.-Unter den Linden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40A8ECB-B343-4480-8123-889906F678D4}" type="slidenum">
              <a:rPr lang="es-ES_tradnl">
                <a:solidFill>
                  <a:prstClr val="black"/>
                </a:solidFill>
                <a:latin typeface="Arial" pitchFamily="34" charset="0"/>
              </a:rPr>
              <a:pPr eaLnBrk="1" hangingPunct="1"/>
              <a:t>50</a:t>
            </a:fld>
            <a:endParaRPr lang="es-ES_tradnl"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Berlin.-Unter den Linden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DEB9005-E701-46C2-837E-36D67B5714FD}" type="slidenum">
              <a:rPr lang="es-ES_tradnl">
                <a:solidFill>
                  <a:prstClr val="black"/>
                </a:solidFill>
                <a:latin typeface="Arial" pitchFamily="34" charset="0"/>
              </a:rPr>
              <a:pPr eaLnBrk="1" hangingPunct="1"/>
              <a:t>51</a:t>
            </a:fld>
            <a:endParaRPr lang="es-ES_tradnl"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Berlin.-Unter den Linden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9712260-C734-4000-BCC0-1D1A1D766907}" type="slidenum">
              <a:rPr lang="es-ES_tradnl">
                <a:solidFill>
                  <a:prstClr val="black"/>
                </a:solidFill>
                <a:latin typeface="Arial" pitchFamily="34" charset="0"/>
              </a:rPr>
              <a:pPr eaLnBrk="1" hangingPunct="1"/>
              <a:t>54</a:t>
            </a:fld>
            <a:endParaRPr lang="es-ES_tradnl"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Branitzer  Park</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2C81BCD-4CDD-45C8-B3B2-4D072D8C7956}" type="slidenum">
              <a:rPr lang="es-ES_tradnl">
                <a:solidFill>
                  <a:prstClr val="black"/>
                </a:solidFill>
                <a:latin typeface="Arial" pitchFamily="34" charset="0"/>
              </a:rPr>
              <a:pPr eaLnBrk="1" hangingPunct="1"/>
              <a:t>55</a:t>
            </a:fld>
            <a:endParaRPr lang="es-ES_tradnl"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Branitzer  Park</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42E6BCE-C6A6-4ACA-BAD9-3E6FB4E94E0B}" type="slidenum">
              <a:rPr lang="es-ES_tradnl">
                <a:solidFill>
                  <a:prstClr val="black"/>
                </a:solidFill>
                <a:latin typeface="Arial" pitchFamily="34" charset="0"/>
              </a:rPr>
              <a:pPr eaLnBrk="1" hangingPunct="1"/>
              <a:t>56</a:t>
            </a:fld>
            <a:endParaRPr lang="es-ES_tradnl"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Branitzer Park</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949C983-1230-4AC7-AC12-AB031F4288DF}" type="slidenum">
              <a:rPr lang="es-ES_tradnl">
                <a:solidFill>
                  <a:prstClr val="black"/>
                </a:solidFill>
                <a:latin typeface="Arial" pitchFamily="34" charset="0"/>
              </a:rPr>
              <a:pPr eaLnBrk="1" hangingPunct="1"/>
              <a:t>57</a:t>
            </a:fld>
            <a:endParaRPr lang="es-ES_tradnl"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Branitzer Park</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Branitz</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E6451A5-C01F-4497-A1D1-3DA855301C7A}" type="slidenum">
              <a:rPr lang="es-ES_tradnl">
                <a:solidFill>
                  <a:prstClr val="black"/>
                </a:solidFill>
                <a:latin typeface="Arial" pitchFamily="34" charset="0"/>
              </a:rPr>
              <a:pPr eaLnBrk="1" hangingPunct="1"/>
              <a:t>58</a:t>
            </a:fld>
            <a:endParaRPr lang="es-ES_tradnl"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1D33648-1BA9-494B-B021-CDD7232338F7}" type="slidenum">
              <a:rPr lang="es-ES_tradnl">
                <a:solidFill>
                  <a:prstClr val="black"/>
                </a:solidFill>
                <a:latin typeface="Arial" pitchFamily="34" charset="0"/>
              </a:rPr>
              <a:pPr eaLnBrk="1" hangingPunct="1"/>
              <a:t>61</a:t>
            </a:fld>
            <a:endParaRPr lang="es-ES_tradnl"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Charlottenburg Palace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F11A8E9-AB56-45A7-8036-14726D3F1F6C}" type="slidenum">
              <a:rPr lang="es-ES_tradnl">
                <a:solidFill>
                  <a:prstClr val="black"/>
                </a:solidFill>
                <a:latin typeface="Arial" pitchFamily="34" charset="0"/>
              </a:rPr>
              <a:pPr eaLnBrk="1" hangingPunct="1"/>
              <a:t>62</a:t>
            </a:fld>
            <a:endParaRPr lang="es-ES_tradnl"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Charlottenburg Palace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0A40134-A577-42F6-9EB5-78BEEC669532}" type="slidenum">
              <a:rPr lang="es-ES_tradnl">
                <a:solidFill>
                  <a:prstClr val="black"/>
                </a:solidFill>
                <a:latin typeface="Arial" pitchFamily="34" charset="0"/>
              </a:rPr>
              <a:pPr eaLnBrk="1" hangingPunct="1"/>
              <a:t>63</a:t>
            </a:fld>
            <a:endParaRPr lang="es-ES_tradnl"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Charlottenburg Palace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DAE54B3-C884-4D21-AF01-3369C6BCEE3B}" type="slidenum">
              <a:rPr lang="es-ES_tradnl">
                <a:solidFill>
                  <a:prstClr val="black"/>
                </a:solidFill>
                <a:latin typeface="Arial" pitchFamily="34" charset="0"/>
              </a:rPr>
              <a:pPr eaLnBrk="1" hangingPunct="1"/>
              <a:t>64</a:t>
            </a:fld>
            <a:endParaRPr lang="es-ES_tradnl"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Dresden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Dresden Grosser Garten</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4D33D29-5E95-4B3A-B3DF-D18F94B34E7B}" type="slidenum">
              <a:rPr lang="es-ES_tradnl">
                <a:solidFill>
                  <a:prstClr val="black"/>
                </a:solidFill>
                <a:latin typeface="Arial" pitchFamily="34" charset="0"/>
              </a:rPr>
              <a:pPr eaLnBrk="1" hangingPunct="1"/>
              <a:t>67</a:t>
            </a:fld>
            <a:endParaRPr lang="es-ES_tradnl" dirty="0">
              <a:solidFill>
                <a:prstClr val="black"/>
              </a:solidFill>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Dresden Grosser Garten</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4149DAE-C36F-47F1-8D54-A7060B51AE0D}" type="slidenum">
              <a:rPr lang="es-ES_tradnl">
                <a:solidFill>
                  <a:prstClr val="black"/>
                </a:solidFill>
                <a:latin typeface="Arial" pitchFamily="34" charset="0"/>
              </a:rPr>
              <a:pPr eaLnBrk="1" hangingPunct="1"/>
              <a:t>68</a:t>
            </a:fld>
            <a:endParaRPr lang="es-ES_tradnl" dirty="0">
              <a:solidFill>
                <a:prstClr val="black"/>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Dresen  Grossen Garten</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6273E4D-EFA8-4891-9EC9-788B7B8CD161}" type="slidenum">
              <a:rPr lang="es-ES_tradnl">
                <a:solidFill>
                  <a:prstClr val="black"/>
                </a:solidFill>
                <a:latin typeface="Arial" pitchFamily="34" charset="0"/>
              </a:rPr>
              <a:pPr eaLnBrk="1" hangingPunct="1"/>
              <a:t>69</a:t>
            </a:fld>
            <a:endParaRPr lang="es-ES_tradnl" dirty="0">
              <a:solidFill>
                <a:prstClr val="black"/>
              </a:solidFill>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F11B94C-26BF-4612-9CF0-13D323085E97}" type="slidenum">
              <a:rPr lang="es-ES_tradnl">
                <a:solidFill>
                  <a:prstClr val="black"/>
                </a:solidFill>
                <a:latin typeface="Arial" pitchFamily="34" charset="0"/>
              </a:rPr>
              <a:pPr eaLnBrk="1" hangingPunct="1"/>
              <a:t>70</a:t>
            </a:fld>
            <a:endParaRPr lang="es-ES_tradnl"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Dresden .-Opera House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18321C5-4246-4A59-855A-9A0EE995F78A}" type="slidenum">
              <a:rPr lang="es-ES_tradnl">
                <a:solidFill>
                  <a:prstClr val="black"/>
                </a:solidFill>
                <a:latin typeface="Arial" pitchFamily="34" charset="0"/>
              </a:rPr>
              <a:pPr eaLnBrk="1" hangingPunct="1"/>
              <a:t>71</a:t>
            </a:fld>
            <a:endParaRPr lang="es-ES_tradnl"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Dresden.-Swinger Nymphenbag</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Herrenhausen</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EB78FB7-690C-4244-B19A-4846B9A709F7}" type="slidenum">
              <a:rPr lang="es-ES_tradnl">
                <a:solidFill>
                  <a:prstClr val="black"/>
                </a:solidFill>
                <a:latin typeface="Arial" pitchFamily="34" charset="0"/>
              </a:rPr>
              <a:pPr eaLnBrk="1" hangingPunct="1"/>
              <a:t>74</a:t>
            </a:fld>
            <a:endParaRPr lang="es-ES_tradnl" dirty="0">
              <a:solidFill>
                <a:prstClr val="black"/>
              </a:solidFill>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Grosse Garten.-Herrenhausen</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DF6CC84-AA99-4B06-A287-D8F905CB854F}" type="slidenum">
              <a:rPr lang="es-ES_tradnl">
                <a:solidFill>
                  <a:prstClr val="black"/>
                </a:solidFill>
                <a:latin typeface="Arial" pitchFamily="34" charset="0"/>
              </a:rPr>
              <a:pPr eaLnBrk="1" hangingPunct="1"/>
              <a:t>75</a:t>
            </a:fld>
            <a:endParaRPr lang="es-ES_tradnl" dirty="0">
              <a:solidFill>
                <a:prstClr val="black"/>
              </a:solidFill>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Herrenhauusen</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C78214B-5C1A-401E-B220-B2E36CEDD314}" type="slidenum">
              <a:rPr lang="es-ES_tradnl">
                <a:solidFill>
                  <a:prstClr val="black"/>
                </a:solidFill>
                <a:latin typeface="Arial" pitchFamily="34" charset="0"/>
              </a:rPr>
              <a:pPr eaLnBrk="1" hangingPunct="1"/>
              <a:t>76</a:t>
            </a:fld>
            <a:endParaRPr lang="es-ES_tradnl" dirty="0">
              <a:solidFill>
                <a:prstClr val="black"/>
              </a:solidFill>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Georgengarten</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FF59283-5792-471B-8127-476DBCDADF4C}" type="slidenum">
              <a:rPr lang="es-ES_tradnl">
                <a:solidFill>
                  <a:prstClr val="black"/>
                </a:solidFill>
                <a:latin typeface="Arial" pitchFamily="34" charset="0"/>
              </a:rPr>
              <a:pPr eaLnBrk="1" hangingPunct="1"/>
              <a:t>77</a:t>
            </a:fld>
            <a:endParaRPr lang="es-ES_tradnl" dirty="0">
              <a:solidFill>
                <a:prstClr val="black"/>
              </a:solidFill>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2D6390F-A4B0-4AE7-B666-30F42FE49101}" type="slidenum">
              <a:rPr lang="es-ES_tradnl">
                <a:solidFill>
                  <a:prstClr val="black"/>
                </a:solidFill>
                <a:latin typeface="Arial" pitchFamily="34" charset="0"/>
              </a:rPr>
              <a:pPr eaLnBrk="1" hangingPunct="1"/>
              <a:t>78</a:t>
            </a:fld>
            <a:endParaRPr lang="es-ES_tradnl"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Herrenhausen Schloss Garten</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7C5DD75-46F9-404E-981E-0230F7E973CB}" type="slidenum">
              <a:rPr lang="es-ES_tradnl">
                <a:solidFill>
                  <a:prstClr val="black"/>
                </a:solidFill>
                <a:latin typeface="Arial" pitchFamily="34" charset="0"/>
              </a:rPr>
              <a:pPr eaLnBrk="1" hangingPunct="1"/>
              <a:t>79</a:t>
            </a:fld>
            <a:endParaRPr lang="es-ES_tradnl"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Herrenhausen Schloss Garten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91B6ACE-5EDE-4E55-8077-CA64817DADAA}" type="slidenum">
              <a:rPr lang="es-ES_tradnl">
                <a:solidFill>
                  <a:prstClr val="black"/>
                </a:solidFill>
                <a:latin typeface="Arial" pitchFamily="34" charset="0"/>
              </a:rPr>
              <a:pPr eaLnBrk="1" hangingPunct="1"/>
              <a:t>80</a:t>
            </a:fld>
            <a:endParaRPr lang="es-ES_tradnl"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Herrenhausen Schloss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75C93A9-99A4-4D78-B180-343A4DB6D469}" type="slidenum">
              <a:rPr lang="es-ES_tradnl">
                <a:solidFill>
                  <a:prstClr val="black"/>
                </a:solidFill>
                <a:latin typeface="Arial" pitchFamily="34" charset="0"/>
              </a:rPr>
              <a:pPr eaLnBrk="1" hangingPunct="1"/>
              <a:t>83</a:t>
            </a:fld>
            <a:endParaRPr lang="es-ES_tradnl"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Kassel Park</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63BC03C-7390-494C-A28A-FA1B50266552}" type="slidenum">
              <a:rPr lang="es-ES_tradnl">
                <a:solidFill>
                  <a:prstClr val="black"/>
                </a:solidFill>
                <a:latin typeface="Arial" pitchFamily="34" charset="0"/>
              </a:rPr>
              <a:pPr eaLnBrk="1" hangingPunct="1"/>
              <a:t>84</a:t>
            </a:fld>
            <a:endParaRPr lang="es-ES_tradnl"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Kassel Wihl Park</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FC4280B-C8C1-4CB5-B84D-5D469443BAE7}" type="slidenum">
              <a:rPr lang="es-ES_tradnl">
                <a:solidFill>
                  <a:prstClr val="black"/>
                </a:solidFill>
                <a:latin typeface="Arial" pitchFamily="34" charset="0"/>
              </a:rPr>
              <a:pPr eaLnBrk="1" hangingPunct="1"/>
              <a:t>85</a:t>
            </a:fld>
            <a:endParaRPr lang="es-ES_tradnl"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Kassel Wihl Park</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C15CEA5-9BBB-47CB-8D4E-6F300BE03478}" type="slidenum">
              <a:rPr lang="es-ES_tradnl">
                <a:solidFill>
                  <a:prstClr val="black"/>
                </a:solidFill>
                <a:latin typeface="Arial" pitchFamily="34" charset="0"/>
              </a:rPr>
              <a:pPr eaLnBrk="1" hangingPunct="1"/>
              <a:t>86</a:t>
            </a:fld>
            <a:endParaRPr lang="es-ES_tradnl"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Kassel Wihl Park</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93FD36E-A015-4C85-9903-28E8409A6B75}" type="slidenum">
              <a:rPr lang="es-ES_tradnl">
                <a:solidFill>
                  <a:prstClr val="black"/>
                </a:solidFill>
                <a:latin typeface="Arial" pitchFamily="34" charset="0"/>
              </a:rPr>
              <a:pPr eaLnBrk="1" hangingPunct="1"/>
              <a:t>89</a:t>
            </a:fld>
            <a:endParaRPr lang="es-ES_tradnl"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Lichtentaler Allee.-Baden-Baden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E9FCA43-BF43-4A75-B395-A231052A52FD}" type="slidenum">
              <a:rPr lang="es-ES_tradnl">
                <a:solidFill>
                  <a:prstClr val="black"/>
                </a:solidFill>
                <a:latin typeface="Arial" pitchFamily="34" charset="0"/>
              </a:rPr>
              <a:pPr eaLnBrk="1" hangingPunct="1"/>
              <a:t>90</a:t>
            </a:fld>
            <a:endParaRPr lang="es-ES_tradnl"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Lichtentaler Allee.-Baden-Baden</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C5A5A06-C9BE-4918-9D14-BEECFF1E2E54}" type="slidenum">
              <a:rPr lang="es-ES_tradnl">
                <a:solidFill>
                  <a:prstClr val="black"/>
                </a:solidFill>
                <a:latin typeface="Arial" pitchFamily="34" charset="0"/>
              </a:rPr>
              <a:pPr eaLnBrk="1" hangingPunct="1"/>
              <a:t>91</a:t>
            </a:fld>
            <a:endParaRPr lang="es-ES_tradnl"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Lichtentaler Allee.-Baden-Baden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C0ED290-67B5-4283-A164-51D1FD4607D8}" type="slidenum">
              <a:rPr lang="es-ES_tradnl">
                <a:solidFill>
                  <a:prstClr val="black"/>
                </a:solidFill>
                <a:latin typeface="Arial" pitchFamily="34" charset="0"/>
              </a:rPr>
              <a:pPr eaLnBrk="1" hangingPunct="1"/>
              <a:t>95</a:t>
            </a:fld>
            <a:endParaRPr lang="es-ES_tradnl"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BD47BE6-0590-42CE-B41A-3EA48FD15035}" type="slidenum">
              <a:rPr lang="es-ES_tradnl">
                <a:solidFill>
                  <a:prstClr val="black"/>
                </a:solidFill>
                <a:latin typeface="Arial" pitchFamily="34" charset="0"/>
              </a:rPr>
              <a:pPr eaLnBrk="1" hangingPunct="1"/>
              <a:t>96</a:t>
            </a:fld>
            <a:endParaRPr lang="es-ES_tradnl"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A2473C4-40D7-4FF5-B8F2-5D7F6ED1432A}" type="slidenum">
              <a:rPr lang="es-ES_tradnl">
                <a:solidFill>
                  <a:prstClr val="black"/>
                </a:solidFill>
                <a:latin typeface="Arial" pitchFamily="34" charset="0"/>
              </a:rPr>
              <a:pPr eaLnBrk="1" hangingPunct="1"/>
              <a:t>97</a:t>
            </a:fld>
            <a:endParaRPr lang="es-ES_tradnl"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0B8669E-0638-4CE6-AB08-2855CC6089C6}" type="slidenum">
              <a:rPr lang="es-ES_tradnl">
                <a:solidFill>
                  <a:prstClr val="black"/>
                </a:solidFill>
                <a:latin typeface="Arial" pitchFamily="34" charset="0"/>
              </a:rPr>
              <a:pPr eaLnBrk="1" hangingPunct="1"/>
              <a:t>98</a:t>
            </a:fld>
            <a:endParaRPr lang="es-ES_tradnl"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5450D6B-7145-474E-B49D-4A871816B57C}" type="slidenum">
              <a:rPr lang="es-ES_tradnl">
                <a:solidFill>
                  <a:prstClr val="black"/>
                </a:solidFill>
                <a:latin typeface="Arial" pitchFamily="34" charset="0"/>
              </a:rPr>
              <a:pPr eaLnBrk="1" hangingPunct="1"/>
              <a:t>99</a:t>
            </a:fld>
            <a:endParaRPr lang="es-ES_tradnl"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D22AF67-6136-47CC-8045-AD50F924016E}" type="slidenum">
              <a:rPr lang="es-ES_tradnl">
                <a:solidFill>
                  <a:prstClr val="black"/>
                </a:solidFill>
                <a:latin typeface="Arial" pitchFamily="34" charset="0"/>
              </a:rPr>
              <a:pPr eaLnBrk="1" hangingPunct="1"/>
              <a:t>100</a:t>
            </a:fld>
            <a:endParaRPr lang="es-ES_tradnl"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F740823-62B5-4E3C-938D-2255925F4506}" type="slidenum">
              <a:rPr lang="es-ES_tradnl">
                <a:solidFill>
                  <a:prstClr val="black"/>
                </a:solidFill>
                <a:latin typeface="Arial" pitchFamily="34" charset="0"/>
              </a:rPr>
              <a:pPr eaLnBrk="1" hangingPunct="1"/>
              <a:t>101</a:t>
            </a:fld>
            <a:endParaRPr lang="es-ES_tradnl"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E87A218-3E79-4825-BCB2-4EAAD67AE0C4}" type="slidenum">
              <a:rPr lang="es-ES_tradnl">
                <a:solidFill>
                  <a:prstClr val="black"/>
                </a:solidFill>
                <a:latin typeface="Arial" pitchFamily="34" charset="0"/>
              </a:rPr>
              <a:pPr eaLnBrk="1" hangingPunct="1"/>
              <a:t>102</a:t>
            </a:fld>
            <a:endParaRPr lang="es-ES_tradnl"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DF9E8CC-995F-4AFE-BB23-93F4238D103C}" type="slidenum">
              <a:rPr lang="es-ES_tradnl">
                <a:solidFill>
                  <a:prstClr val="black"/>
                </a:solidFill>
                <a:latin typeface="Arial" pitchFamily="34" charset="0"/>
              </a:rPr>
              <a:pPr eaLnBrk="1" hangingPunct="1"/>
              <a:t>103</a:t>
            </a:fld>
            <a:endParaRPr lang="es-ES_tradnl"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4552037-5F51-4EAF-A285-033E1B0F2437}" type="slidenum">
              <a:rPr lang="es-ES_tradnl">
                <a:solidFill>
                  <a:prstClr val="black"/>
                </a:solidFill>
                <a:latin typeface="Arial" pitchFamily="34" charset="0"/>
              </a:rPr>
              <a:pPr eaLnBrk="1" hangingPunct="1"/>
              <a:t>104</a:t>
            </a:fld>
            <a:endParaRPr lang="es-ES_tradnl"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C347EB3-FA5E-4187-A425-B6C1473FC25F}" type="slidenum">
              <a:rPr lang="es-ES_tradnl">
                <a:solidFill>
                  <a:prstClr val="black"/>
                </a:solidFill>
                <a:latin typeface="Arial" pitchFamily="34" charset="0"/>
              </a:rPr>
              <a:pPr eaLnBrk="1" hangingPunct="1"/>
              <a:t>105</a:t>
            </a:fld>
            <a:endParaRPr lang="es-ES_tradnl"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A690079-532C-408B-950A-06493607C7EC}" type="slidenum">
              <a:rPr lang="es-ES_tradnl">
                <a:solidFill>
                  <a:prstClr val="black"/>
                </a:solidFill>
                <a:latin typeface="Arial" pitchFamily="34" charset="0"/>
              </a:rPr>
              <a:pPr eaLnBrk="1" hangingPunct="1"/>
              <a:t>106</a:t>
            </a:fld>
            <a:endParaRPr lang="es-ES_tradnl"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124FD1D-47D1-4B3C-A695-5A95C526588C}" type="slidenum">
              <a:rPr lang="es-ES_tradnl">
                <a:solidFill>
                  <a:prstClr val="black"/>
                </a:solidFill>
                <a:latin typeface="Arial" pitchFamily="34" charset="0"/>
              </a:rPr>
              <a:pPr eaLnBrk="1" hangingPunct="1"/>
              <a:t>107</a:t>
            </a:fld>
            <a:endParaRPr lang="es-ES_tradnl"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FCD0C99-0AE4-4DB2-BD2F-31E1E183D783}" type="slidenum">
              <a:rPr lang="es-ES_tradnl">
                <a:solidFill>
                  <a:prstClr val="black"/>
                </a:solidFill>
                <a:latin typeface="Arial" pitchFamily="34" charset="0"/>
              </a:rPr>
              <a:pPr eaLnBrk="1" hangingPunct="1"/>
              <a:t>108</a:t>
            </a:fld>
            <a:endParaRPr lang="es-ES_tradnl"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06F5B1A-7F14-4593-8619-60368F2AAE76}" type="slidenum">
              <a:rPr lang="es-ES_tradnl">
                <a:solidFill>
                  <a:prstClr val="black"/>
                </a:solidFill>
                <a:latin typeface="Arial" pitchFamily="34" charset="0"/>
              </a:rPr>
              <a:pPr eaLnBrk="1" hangingPunct="1"/>
              <a:t>109</a:t>
            </a:fld>
            <a:endParaRPr lang="es-ES_tradnl"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CECB184-E888-4019-9AB0-9A386FFA275A}" type="slidenum">
              <a:rPr lang="es-ES_tradnl">
                <a:solidFill>
                  <a:prstClr val="black"/>
                </a:solidFill>
                <a:latin typeface="Arial" pitchFamily="34" charset="0"/>
              </a:rPr>
              <a:pPr eaLnBrk="1" hangingPunct="1"/>
              <a:t>110</a:t>
            </a:fld>
            <a:endParaRPr lang="es-ES_tradnl"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5173F4C-6A44-436E-A5EE-39AE8B804F5F}" type="slidenum">
              <a:rPr lang="es-ES_tradnl">
                <a:solidFill>
                  <a:prstClr val="black"/>
                </a:solidFill>
                <a:latin typeface="Arial" pitchFamily="34" charset="0"/>
              </a:rPr>
              <a:pPr eaLnBrk="1" hangingPunct="1"/>
              <a:t>111</a:t>
            </a:fld>
            <a:endParaRPr lang="es-ES_tradnl"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A553D8D-D010-42DE-AC86-6C94EB3B6EC4}" type="slidenum">
              <a:rPr lang="es-ES_tradnl">
                <a:solidFill>
                  <a:prstClr val="black"/>
                </a:solidFill>
                <a:latin typeface="Arial" pitchFamily="34" charset="0"/>
              </a:rPr>
              <a:pPr eaLnBrk="1" hangingPunct="1"/>
              <a:t>112</a:t>
            </a:fld>
            <a:endParaRPr lang="es-ES_tradnl"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A18B1B0-53DC-4824-B4BD-F02813A3E99B}" type="slidenum">
              <a:rPr lang="es-ES_tradnl">
                <a:solidFill>
                  <a:prstClr val="black"/>
                </a:solidFill>
                <a:latin typeface="Arial" pitchFamily="34" charset="0"/>
              </a:rPr>
              <a:pPr eaLnBrk="1" hangingPunct="1"/>
              <a:t>114</a:t>
            </a:fld>
            <a:endParaRPr lang="es-ES_tradnl"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9043B99-3F42-4864-9DA6-A47A3A634496}" type="slidenum">
              <a:rPr lang="es-ES_tradnl">
                <a:solidFill>
                  <a:prstClr val="black"/>
                </a:solidFill>
                <a:latin typeface="Arial" pitchFamily="34" charset="0"/>
              </a:rPr>
              <a:pPr eaLnBrk="1" hangingPunct="1"/>
              <a:t>115</a:t>
            </a:fld>
            <a:endParaRPr lang="es-ES_tradnl" dirty="0">
              <a:solidFill>
                <a:prstClr val="black"/>
              </a:solidFill>
              <a:latin typeface="Arial" pitchFamily="34"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5F948A1-394A-48C6-9758-1676D2DAD21E}" type="slidenum">
              <a:rPr lang="es-ES_tradnl">
                <a:solidFill>
                  <a:prstClr val="black"/>
                </a:solidFill>
                <a:latin typeface="Arial" pitchFamily="34" charset="0"/>
              </a:rPr>
              <a:pPr eaLnBrk="1" hangingPunct="1"/>
              <a:t>116</a:t>
            </a:fld>
            <a:endParaRPr lang="es-ES_tradnl"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 Olympic Park</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B166BC5-A357-45A1-92B8-14F4B724A202}" type="slidenum">
              <a:rPr lang="es-ES_tradnl">
                <a:solidFill>
                  <a:prstClr val="black"/>
                </a:solidFill>
                <a:latin typeface="Arial" pitchFamily="34" charset="0"/>
              </a:rPr>
              <a:pPr eaLnBrk="1" hangingPunct="1"/>
              <a:t>117</a:t>
            </a:fld>
            <a:endParaRPr lang="es-ES_tradnl"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Munich.-Englisher Garten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84D75CA-2154-4332-B793-2CA1907E2994}" type="slidenum">
              <a:rPr lang="es-ES_tradnl">
                <a:solidFill>
                  <a:prstClr val="black"/>
                </a:solidFill>
                <a:latin typeface="Arial" pitchFamily="34" charset="0"/>
              </a:rPr>
              <a:pPr eaLnBrk="1" hangingPunct="1"/>
              <a:t>118</a:t>
            </a:fld>
            <a:endParaRPr lang="es-ES_tradnl"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Munich.-Englisher Garten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0E75F10-0693-49BC-96AB-C484BEDE7092}" type="slidenum">
              <a:rPr lang="es-ES_tradnl">
                <a:solidFill>
                  <a:prstClr val="black"/>
                </a:solidFill>
                <a:latin typeface="Arial" pitchFamily="34" charset="0"/>
              </a:rPr>
              <a:pPr eaLnBrk="1" hangingPunct="1"/>
              <a:t>119</a:t>
            </a:fld>
            <a:endParaRPr lang="es-ES_tradnl"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 Olympic Park</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8FA4F40-23AE-4D46-BDD9-4F9088CB64C3}" type="slidenum">
              <a:rPr lang="es-ES_tradnl">
                <a:solidFill>
                  <a:prstClr val="black"/>
                </a:solidFill>
                <a:latin typeface="Arial" pitchFamily="34" charset="0"/>
              </a:rPr>
              <a:pPr eaLnBrk="1" hangingPunct="1"/>
              <a:t>120</a:t>
            </a:fld>
            <a:endParaRPr lang="es-ES_tradnl" dirty="0">
              <a:solidFill>
                <a:prstClr val="black"/>
              </a:solidFill>
              <a:latin typeface="Arial" pitchFamily="34"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	Munich Olympic Park</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D3E3C9D-59A0-4C54-A633-9E101416C0AA}" type="slidenum">
              <a:rPr lang="es-ES_tradnl">
                <a:solidFill>
                  <a:prstClr val="black"/>
                </a:solidFill>
                <a:latin typeface="Arial" pitchFamily="34" charset="0"/>
              </a:rPr>
              <a:pPr eaLnBrk="1" hangingPunct="1"/>
              <a:t>121</a:t>
            </a:fld>
            <a:endParaRPr lang="es-ES_tradnl"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Stadium</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E063DDD-82AA-4752-93AD-60EA207FF060}" type="slidenum">
              <a:rPr lang="es-ES_tradnl">
                <a:solidFill>
                  <a:prstClr val="black"/>
                </a:solidFill>
                <a:latin typeface="Arial" pitchFamily="34" charset="0"/>
              </a:rPr>
              <a:pPr eaLnBrk="1" hangingPunct="1"/>
              <a:t>122</a:t>
            </a:fld>
            <a:endParaRPr lang="es-ES_tradnl"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6F5D357-A970-48E7-A8A3-1F2AB08B349C}" type="slidenum">
              <a:rPr lang="es-ES_tradnl">
                <a:solidFill>
                  <a:prstClr val="black"/>
                </a:solidFill>
                <a:latin typeface="Arial" pitchFamily="34" charset="0"/>
              </a:rPr>
              <a:pPr eaLnBrk="1" hangingPunct="1"/>
              <a:t>123</a:t>
            </a:fld>
            <a:endParaRPr lang="es-ES_tradnl" dirty="0">
              <a:solidFill>
                <a:prstClr val="black"/>
              </a:solidFill>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Munich.-Olympia Park</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7DC55B1-25E9-44FA-8F34-BEA910E7417B}" type="slidenum">
              <a:rPr lang="es-ES_tradnl">
                <a:solidFill>
                  <a:prstClr val="black"/>
                </a:solidFill>
                <a:latin typeface="Arial" pitchFamily="34" charset="0"/>
              </a:rPr>
              <a:pPr eaLnBrk="1" hangingPunct="1"/>
              <a:t>124</a:t>
            </a:fld>
            <a:endParaRPr lang="es-ES_tradnl" dirty="0">
              <a:solidFill>
                <a:prstClr val="black"/>
              </a:solidFill>
              <a:latin typeface="Arial" pitchFamily="34"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4FA10FE-310B-452B-858D-14C891910DE3}" type="slidenum">
              <a:rPr lang="es-ES_tradnl">
                <a:solidFill>
                  <a:prstClr val="black"/>
                </a:solidFill>
                <a:latin typeface="Arial" pitchFamily="34" charset="0"/>
              </a:rPr>
              <a:pPr eaLnBrk="1" hangingPunct="1"/>
              <a:t>125</a:t>
            </a:fld>
            <a:endParaRPr lang="es-ES_tradnl" dirty="0">
              <a:solidFill>
                <a:prstClr val="black"/>
              </a:solidFill>
              <a:latin typeface="Arial" pitchFamily="34"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A1BD4B8-F490-4927-B921-0583A4CDAC77}" type="slidenum">
              <a:rPr lang="es-ES_tradnl">
                <a:solidFill>
                  <a:prstClr val="black"/>
                </a:solidFill>
                <a:latin typeface="Arial" pitchFamily="34" charset="0"/>
              </a:rPr>
              <a:pPr eaLnBrk="1" hangingPunct="1"/>
              <a:t>126</a:t>
            </a:fld>
            <a:endParaRPr lang="es-ES_tradnl" dirty="0">
              <a:solidFill>
                <a:prstClr val="black"/>
              </a:solidFill>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C82F6E1-9175-4CD5-AE40-DB5D5AAC98C2}" type="slidenum">
              <a:rPr lang="es-ES_tradnl">
                <a:solidFill>
                  <a:prstClr val="black"/>
                </a:solidFill>
                <a:latin typeface="Arial" pitchFamily="34" charset="0"/>
              </a:rPr>
              <a:pPr eaLnBrk="1" hangingPunct="1"/>
              <a:t>127</a:t>
            </a:fld>
            <a:endParaRPr lang="es-ES_tradnl" dirty="0">
              <a:solidFill>
                <a:prstClr val="black"/>
              </a:solidFill>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Palace.-Postdam</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1DA6E06-7E81-4C40-A251-732E06E3160A}" type="slidenum">
              <a:rPr lang="es-ES_tradnl">
                <a:solidFill>
                  <a:prstClr val="black"/>
                </a:solidFill>
                <a:latin typeface="Arial" pitchFamily="34" charset="0"/>
              </a:rPr>
              <a:pPr eaLnBrk="1" hangingPunct="1"/>
              <a:t>130</a:t>
            </a:fld>
            <a:endParaRPr lang="es-ES_tradnl" dirty="0">
              <a:solidFill>
                <a:prstClr val="black"/>
              </a:solidFill>
              <a:latin typeface="Arial"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1350A8C-7F62-43CE-861A-4CF7C3DE9F7C}" type="slidenum">
              <a:rPr lang="es-ES_tradnl">
                <a:solidFill>
                  <a:prstClr val="black"/>
                </a:solidFill>
                <a:latin typeface="Arial" pitchFamily="34" charset="0"/>
              </a:rPr>
              <a:pPr eaLnBrk="1" hangingPunct="1"/>
              <a:t>131</a:t>
            </a:fld>
            <a:endParaRPr lang="es-ES_tradnl" dirty="0">
              <a:solidFill>
                <a:prstClr val="black"/>
              </a:solidFill>
              <a:latin typeface="Arial"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1E6991F-7B2D-4343-B6FF-4E6BF5036C11}" type="slidenum">
              <a:rPr lang="es-ES_tradnl">
                <a:solidFill>
                  <a:prstClr val="black"/>
                </a:solidFill>
                <a:latin typeface="Arial" pitchFamily="34" charset="0"/>
              </a:rPr>
              <a:pPr eaLnBrk="1" hangingPunct="1"/>
              <a:t>132</a:t>
            </a:fld>
            <a:endParaRPr lang="es-ES_tradnl" dirty="0">
              <a:solidFill>
                <a:prstClr val="black"/>
              </a:solidFill>
              <a:latin typeface="Arial"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5EB86A9-DA5E-46EF-AD22-0D76E5FD560F}" type="slidenum">
              <a:rPr lang="es-ES_tradnl">
                <a:solidFill>
                  <a:prstClr val="black"/>
                </a:solidFill>
                <a:latin typeface="Arial" pitchFamily="34" charset="0"/>
              </a:rPr>
              <a:pPr eaLnBrk="1" hangingPunct="1"/>
              <a:t>133</a:t>
            </a:fld>
            <a:endParaRPr lang="es-ES_tradnl" dirty="0">
              <a:solidFill>
                <a:prstClr val="black"/>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7D8BC1B-2342-42C1-89D2-83205396D96D}" type="slidenum">
              <a:rPr lang="es-ES_tradnl">
                <a:solidFill>
                  <a:prstClr val="black"/>
                </a:solidFill>
                <a:latin typeface="Arial" pitchFamily="34" charset="0"/>
              </a:rPr>
              <a:pPr eaLnBrk="1" hangingPunct="1"/>
              <a:t>134</a:t>
            </a:fld>
            <a:endParaRPr lang="es-ES_tradnl" dirty="0">
              <a:solidFill>
                <a:prstClr val="black"/>
              </a:solidFill>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E56D0AD-4F90-414E-B070-22246D39BACF}" type="slidenum">
              <a:rPr lang="es-ES_tradnl">
                <a:solidFill>
                  <a:prstClr val="black"/>
                </a:solidFill>
                <a:latin typeface="Arial" pitchFamily="34" charset="0"/>
              </a:rPr>
              <a:pPr eaLnBrk="1" hangingPunct="1"/>
              <a:t>135</a:t>
            </a:fld>
            <a:endParaRPr lang="es-ES_tradnl" dirty="0">
              <a:solidFill>
                <a:prstClr val="black"/>
              </a:solidFill>
              <a:latin typeface="Arial" pitchFamily="34"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A8F8BCC-719D-4EB2-A575-A4B14993DCC5}" type="slidenum">
              <a:rPr lang="es-ES_tradnl">
                <a:solidFill>
                  <a:prstClr val="black"/>
                </a:solidFill>
                <a:latin typeface="Arial" pitchFamily="34" charset="0"/>
              </a:rPr>
              <a:pPr eaLnBrk="1" hangingPunct="1"/>
              <a:t>136</a:t>
            </a:fld>
            <a:endParaRPr lang="es-ES_tradnl" dirty="0">
              <a:solidFill>
                <a:prstClr val="black"/>
              </a:solidFill>
              <a:latin typeface="Arial" pitchFamily="34"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D49CCDF-1CCD-4B64-85AC-86884A4123B8}" type="slidenum">
              <a:rPr lang="es-ES_tradnl">
                <a:solidFill>
                  <a:prstClr val="black"/>
                </a:solidFill>
                <a:latin typeface="Arial" pitchFamily="34" charset="0"/>
              </a:rPr>
              <a:pPr eaLnBrk="1" hangingPunct="1"/>
              <a:t>137</a:t>
            </a:fld>
            <a:endParaRPr lang="es-ES_tradnl" dirty="0">
              <a:solidFill>
                <a:prstClr val="black"/>
              </a:solidFill>
              <a:latin typeface="Arial" pitchFamily="34"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B026CBC-1681-4BD9-8DBF-8C4AFA52F38F}" type="slidenum">
              <a:rPr lang="es-ES_tradnl">
                <a:solidFill>
                  <a:prstClr val="black"/>
                </a:solidFill>
                <a:latin typeface="Arial" pitchFamily="34" charset="0"/>
              </a:rPr>
              <a:pPr eaLnBrk="1" hangingPunct="1"/>
              <a:t>138</a:t>
            </a:fld>
            <a:endParaRPr lang="es-ES_tradnl" dirty="0">
              <a:solidFill>
                <a:prstClr val="black"/>
              </a:solidFill>
              <a:latin typeface="Arial" pitchFamily="34"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AE441EC-36A1-46B7-A8BC-4BDB157E9AA3}" type="slidenum">
              <a:rPr lang="es-ES_tradnl">
                <a:solidFill>
                  <a:prstClr val="black"/>
                </a:solidFill>
                <a:latin typeface="Arial" pitchFamily="34" charset="0"/>
              </a:rPr>
              <a:pPr eaLnBrk="1" hangingPunct="1"/>
              <a:t>139</a:t>
            </a:fld>
            <a:endParaRPr lang="es-ES_tradnl" dirty="0">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09254BC-79F0-496D-A6D6-59A910411EC6}" type="slidenum">
              <a:rPr lang="es-ES_tradnl">
                <a:solidFill>
                  <a:prstClr val="black"/>
                </a:solidFill>
                <a:latin typeface="Arial" pitchFamily="34" charset="0"/>
              </a:rPr>
              <a:pPr eaLnBrk="1" hangingPunct="1"/>
              <a:t>140</a:t>
            </a:fld>
            <a:endParaRPr lang="es-ES_tradnl" dirty="0">
              <a:solidFill>
                <a:prstClr val="black"/>
              </a:solidFill>
              <a:latin typeface="Arial" pitchFamily="34"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AF5DCE8-5B21-46C5-923C-7985C9EF8DB4}" type="slidenum">
              <a:rPr lang="es-ES_tradnl">
                <a:solidFill>
                  <a:prstClr val="black"/>
                </a:solidFill>
                <a:latin typeface="Arial" pitchFamily="34" charset="0"/>
              </a:rPr>
              <a:pPr eaLnBrk="1" hangingPunct="1"/>
              <a:t>141</a:t>
            </a:fld>
            <a:endParaRPr lang="es-ES_tradnl" dirty="0">
              <a:solidFill>
                <a:prstClr val="black"/>
              </a:solidFill>
              <a:latin typeface="Arial" pitchFamily="34"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4FC582C-A90D-4BF9-972F-2B1B84A28475}" type="slidenum">
              <a:rPr lang="es-ES_tradnl">
                <a:solidFill>
                  <a:prstClr val="black"/>
                </a:solidFill>
                <a:latin typeface="Arial" pitchFamily="34" charset="0"/>
              </a:rPr>
              <a:pPr eaLnBrk="1" hangingPunct="1"/>
              <a:t>142</a:t>
            </a:fld>
            <a:endParaRPr lang="es-ES_tradnl" dirty="0">
              <a:solidFill>
                <a:prstClr val="black"/>
              </a:solidFill>
              <a:latin typeface="Arial" pitchFamily="34"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060505F-CB32-4E17-AC54-1132F8799756}" type="slidenum">
              <a:rPr lang="es-ES_tradnl">
                <a:solidFill>
                  <a:prstClr val="black"/>
                </a:solidFill>
                <a:latin typeface="Arial" pitchFamily="34" charset="0"/>
              </a:rPr>
              <a:pPr eaLnBrk="1" hangingPunct="1"/>
              <a:t>143</a:t>
            </a:fld>
            <a:endParaRPr lang="es-ES_tradnl" dirty="0">
              <a:solidFill>
                <a:prstClr val="black"/>
              </a:solidFill>
              <a:latin typeface="Arial" pitchFamily="34"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Soucis Palace</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BF009B4-2295-4EAA-B512-D46E45258EC2}" type="slidenum">
              <a:rPr lang="es-ES_tradnl">
                <a:solidFill>
                  <a:prstClr val="black"/>
                </a:solidFill>
                <a:latin typeface="Arial" pitchFamily="34" charset="0"/>
              </a:rPr>
              <a:pPr eaLnBrk="1" hangingPunct="1"/>
              <a:t>144</a:t>
            </a:fld>
            <a:endParaRPr lang="es-ES_tradnl" dirty="0">
              <a:solidFill>
                <a:prstClr val="black"/>
              </a:solidFill>
              <a:latin typeface="Arial" pitchFamily="34"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BE7A4F7-B2DF-4BDB-B248-7CFB40EF3B32}" type="slidenum">
              <a:rPr lang="es-ES_tradnl">
                <a:solidFill>
                  <a:prstClr val="black"/>
                </a:solidFill>
                <a:latin typeface="Arial" pitchFamily="34" charset="0"/>
              </a:rPr>
              <a:pPr eaLnBrk="1" hangingPunct="1"/>
              <a:t>145</a:t>
            </a:fld>
            <a:endParaRPr lang="es-ES_tradnl" dirty="0">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867995F-3F0B-49A2-BC23-94DE3BC6FFA7}" type="slidenum">
              <a:rPr lang="es-ES_tradnl">
                <a:solidFill>
                  <a:prstClr val="black"/>
                </a:solidFill>
                <a:latin typeface="Arial" pitchFamily="34" charset="0"/>
              </a:rPr>
              <a:pPr eaLnBrk="1" hangingPunct="1"/>
              <a:t>146</a:t>
            </a:fld>
            <a:endParaRPr lang="es-ES_tradnl" dirty="0">
              <a:solidFill>
                <a:prstClr val="black"/>
              </a:solidFill>
              <a:latin typeface="Arial" pitchFamily="34"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Palace,.-Chinese</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C9F547B-C4A0-4893-A402-9FC7BC8366CE}" type="slidenum">
              <a:rPr lang="es-ES_tradnl">
                <a:solidFill>
                  <a:prstClr val="black"/>
                </a:solidFill>
                <a:latin typeface="Arial" pitchFamily="34" charset="0"/>
              </a:rPr>
              <a:pPr eaLnBrk="1" hangingPunct="1"/>
              <a:t>147</a:t>
            </a:fld>
            <a:endParaRPr lang="es-ES_tradnl" dirty="0">
              <a:solidFill>
                <a:prstClr val="black"/>
              </a:solidFill>
              <a:latin typeface="Arial" pitchFamily="34"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28BD9AA-40A2-46A3-8D2F-ABC0769A14BD}" type="slidenum">
              <a:rPr lang="es-ES_tradnl">
                <a:solidFill>
                  <a:prstClr val="black"/>
                </a:solidFill>
                <a:latin typeface="Arial" pitchFamily="34" charset="0"/>
              </a:rPr>
              <a:pPr eaLnBrk="1" hangingPunct="1"/>
              <a:t>148</a:t>
            </a:fld>
            <a:endParaRPr lang="es-ES_tradnl" dirty="0">
              <a:solidFill>
                <a:prstClr val="black"/>
              </a:solidFill>
              <a:latin typeface="Arial" pitchFamily="34"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FB87CF8-FEBF-4DC4-95BA-38352FA35BAF}" type="slidenum">
              <a:rPr lang="es-ES_tradnl">
                <a:solidFill>
                  <a:prstClr val="black"/>
                </a:solidFill>
                <a:latin typeface="Arial" pitchFamily="34" charset="0"/>
              </a:rPr>
              <a:pPr eaLnBrk="1" hangingPunct="1"/>
              <a:t>149</a:t>
            </a:fld>
            <a:endParaRPr lang="es-ES_tradnl" dirty="0">
              <a:solidFill>
                <a:prstClr val="black"/>
              </a:solidFill>
              <a:latin typeface="Arial" pitchFamily="34"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Wassenburg Anholt Garten</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E5FDA51-1701-4927-9372-0BD7F61F1FC1}" type="slidenum">
              <a:rPr lang="es-ES_tradnl">
                <a:solidFill>
                  <a:prstClr val="black"/>
                </a:solidFill>
                <a:latin typeface="Arial" pitchFamily="34" charset="0"/>
              </a:rPr>
              <a:pPr eaLnBrk="1" hangingPunct="1"/>
              <a:t>150</a:t>
            </a:fld>
            <a:endParaRPr lang="es-ES_tradnl" dirty="0">
              <a:solidFill>
                <a:prstClr val="black"/>
              </a:solidFill>
              <a:latin typeface="Arial" pitchFamily="34"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Weilburg Schloss Garten</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a:ln/>
        </p:spPr>
      </p:sp>
      <p:sp>
        <p:nvSpPr>
          <p:cNvPr id="296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Zwinger</a:t>
            </a:r>
          </a:p>
        </p:txBody>
      </p:sp>
      <p:sp>
        <p:nvSpPr>
          <p:cNvPr id="296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88A7BBA-910A-4784-AE92-90F659D388DF}" type="slidenum">
              <a:rPr lang="es-ES_tradnl">
                <a:solidFill>
                  <a:prstClr val="black"/>
                </a:solidFill>
                <a:latin typeface="Arial" pitchFamily="34" charset="0"/>
              </a:rPr>
              <a:pPr eaLnBrk="1" hangingPunct="1"/>
              <a:t>152</a:t>
            </a:fld>
            <a:endParaRPr lang="es-ES_tradnl" dirty="0">
              <a:solidFill>
                <a:prstClr val="black"/>
              </a:solidFill>
              <a:latin typeface="Arial"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BB7838C-BDFE-4731-8EEE-3EFE4C4FF795}" type="slidenum">
              <a:rPr lang="es-ES_tradnl">
                <a:solidFill>
                  <a:prstClr val="black"/>
                </a:solidFill>
                <a:latin typeface="Arial" pitchFamily="34" charset="0"/>
              </a:rPr>
              <a:pPr eaLnBrk="1" hangingPunct="1"/>
              <a:t>153</a:t>
            </a:fld>
            <a:endParaRPr lang="es-ES_tradnl" dirty="0">
              <a:solidFill>
                <a:prstClr val="black"/>
              </a:solidFill>
              <a:latin typeface="Arial" pitchFamily="34"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 Coutyyard</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A7C14BA-B6DE-4953-A0D5-A73847ACFE96}" type="slidenum">
              <a:rPr lang="es-ES_tradnl">
                <a:solidFill>
                  <a:prstClr val="black"/>
                </a:solidFill>
                <a:latin typeface="Arial" pitchFamily="34" charset="0"/>
              </a:rPr>
              <a:pPr eaLnBrk="1" hangingPunct="1"/>
              <a:t>154</a:t>
            </a:fld>
            <a:endParaRPr lang="es-ES_tradnl" dirty="0">
              <a:solidFill>
                <a:prstClr val="black"/>
              </a:solidFill>
              <a:latin typeface="Arial" pitchFamily="34"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22673CE-0894-4C1D-AE00-FD2AC4C04889}" type="slidenum">
              <a:rPr lang="es-ES_tradnl">
                <a:solidFill>
                  <a:prstClr val="black"/>
                </a:solidFill>
                <a:latin typeface="Arial" pitchFamily="34" charset="0"/>
              </a:rPr>
              <a:pPr eaLnBrk="1" hangingPunct="1"/>
              <a:t>155</a:t>
            </a:fld>
            <a:endParaRPr lang="es-ES_tradnl" dirty="0">
              <a:solidFill>
                <a:prstClr val="black"/>
              </a:solidFill>
              <a:latin typeface="Arial" pitchFamily="34"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Zwinger.-Dresden</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1962F25-54FC-4A04-A0EE-6817E39DE20A}" type="slidenum">
              <a:rPr lang="es-ES_tradnl">
                <a:solidFill>
                  <a:prstClr val="black"/>
                </a:solidFill>
                <a:latin typeface="Arial" pitchFamily="34" charset="0"/>
              </a:rPr>
              <a:pPr eaLnBrk="1" hangingPunct="1"/>
              <a:t>156</a:t>
            </a:fld>
            <a:endParaRPr lang="es-ES_tradnl" dirty="0">
              <a:solidFill>
                <a:prstClr val="black"/>
              </a:solidFill>
              <a:latin typeface="Arial" pitchFamily="34"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147C560-181D-483E-8457-2E6E000BF3EB}" type="slidenum">
              <a:rPr lang="es-ES_tradnl">
                <a:solidFill>
                  <a:prstClr val="black"/>
                </a:solidFill>
                <a:latin typeface="Arial" pitchFamily="34" charset="0"/>
              </a:rPr>
              <a:pPr eaLnBrk="1" hangingPunct="1"/>
              <a:t>157</a:t>
            </a:fld>
            <a:endParaRPr lang="es-ES_tradnl" dirty="0">
              <a:solidFill>
                <a:prstClr val="black"/>
              </a:solidFill>
              <a:latin typeface="Arial" pitchFamily="34"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172200" cy="1656184"/>
          </a:xfrm>
        </p:spPr>
        <p:txBody>
          <a:bodyPr>
            <a:noAutofit/>
          </a:bodyPr>
          <a:lstStyle/>
          <a:p>
            <a:r>
              <a:rPr lang="es-ES" sz="3200" dirty="0"/>
              <a:t>EUROPA.-LA VUELTA AL MUNDO EN 885 JARDINES</a:t>
            </a:r>
            <a:br>
              <a:rPr lang="es-ES" sz="3600" dirty="0"/>
            </a:br>
            <a:r>
              <a:rPr lang="es-ES" sz="3200" dirty="0"/>
              <a:t>ALEMANIA.-D</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Ausburg Botanic Garden</a:t>
            </a:r>
          </a:p>
        </p:txBody>
      </p:sp>
      <p:sp>
        <p:nvSpPr>
          <p:cNvPr id="3" name="2 Marcador de contenido"/>
          <p:cNvSpPr>
            <a:spLocks noGrp="1"/>
          </p:cNvSpPr>
          <p:nvPr>
            <p:ph sz="quarter" idx="1"/>
          </p:nvPr>
        </p:nvSpPr>
        <p:spPr/>
        <p:txBody>
          <a:bodyPr>
            <a:normAutofit/>
          </a:bodyPr>
          <a:lstStyle/>
          <a:p>
            <a:pPr>
              <a:defRPr/>
            </a:pPr>
            <a:r>
              <a:rPr lang="es-ES" dirty="0"/>
              <a:t>El </a:t>
            </a:r>
            <a:r>
              <a:rPr lang="es-ES" b="1" dirty="0"/>
              <a:t>Augsburg Botanischer Garten</a:t>
            </a:r>
            <a:r>
              <a:rPr lang="es-ES" dirty="0"/>
              <a:t> (10 hectáreas) es un jardín botánico municipal ubicada en Augsburgo, Baviera, Alemania.</a:t>
            </a:r>
          </a:p>
          <a:p>
            <a:pPr>
              <a:defRPr/>
            </a:pPr>
            <a:r>
              <a:rPr lang="es-ES" dirty="0"/>
              <a:t>Hoy el jardín cuenta con un gran jardín japonés, un jardín de plantas medicinales, rosaleda, y un jardín de cultivo de plantas.. </a:t>
            </a:r>
          </a:p>
          <a:p>
            <a:pPr>
              <a:defRPr/>
            </a:pPr>
            <a:r>
              <a:rPr lang="es-ES" dirty="0"/>
              <a:t>En total, incluye cerca de 1200 especies y variedades de plantas perennes, hierbas silvestres, hierbas y helechos, con 280 especies de variedades de rosas, alrededor de 1200 especies y variedades de plantas en invernadero, y más de un millón de plantas de bulbosas. </a:t>
            </a:r>
          </a:p>
        </p:txBody>
      </p:sp>
    </p:spTree>
    <p:extLst>
      <p:ext uri="{BB962C8B-B14F-4D97-AF65-F5344CB8AC3E}">
        <p14:creationId xmlns:p14="http://schemas.microsoft.com/office/powerpoint/2010/main" val="1147382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42938"/>
            <a:ext cx="7427168" cy="5954712"/>
          </a:xfrm>
        </p:spPr>
        <p:txBody>
          <a:bodyPr/>
          <a:lstStyle/>
          <a:p>
            <a:pPr marL="0" indent="0">
              <a:buNone/>
              <a:defRPr/>
            </a:pPr>
            <a:r>
              <a:rPr lang="es-ES" dirty="0"/>
              <a:t> </a:t>
            </a:r>
          </a:p>
          <a:p>
            <a:pPr>
              <a:defRPr/>
            </a:pPr>
            <a:r>
              <a:rPr lang="es-ES" dirty="0"/>
              <a:t>Otros puntos de interés incluyen las cactáceas y suculentas, así como un  jardín de plantas trepadoras.</a:t>
            </a:r>
          </a:p>
          <a:p>
            <a:pPr>
              <a:defRPr/>
            </a:pPr>
            <a:endParaRPr lang="es-ES" dirty="0"/>
          </a:p>
        </p:txBody>
      </p:sp>
    </p:spTree>
    <p:extLst>
      <p:ext uri="{BB962C8B-B14F-4D97-AF65-F5344CB8AC3E}">
        <p14:creationId xmlns:p14="http://schemas.microsoft.com/office/powerpoint/2010/main" val="2681314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ugsburg Gart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749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ugsburg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433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ugsburg Botanic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445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Augsburg_Bot_Garten_Ausga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755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ugsburg_Botanischer_Gart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147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ugsburg_Bot_Garten_Japang_Im_Pavil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492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ugsburg_Bot_Garten_Japang_Mitteltei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785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ugsburg_Bot_Garten_Am_Alpin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2 Imagen" descr="Augsburg_Bot_Garten_Am_Rosenpavillo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6678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ugsburg_Bot_Garten_Bluehender_Senkgart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2 Imagen" descr="Augsburg_Bot_Garten_Bauerngart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260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ugsburg_Bot_Garten_Oekoanb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9693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ugsburg_Bot_Garten_Oekogart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436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Augustusburg Schloss</a:t>
            </a:r>
          </a:p>
        </p:txBody>
      </p:sp>
      <p:sp>
        <p:nvSpPr>
          <p:cNvPr id="3" name="2 Marcador de contenido"/>
          <p:cNvSpPr>
            <a:spLocks noGrp="1"/>
          </p:cNvSpPr>
          <p:nvPr>
            <p:ph sz="quarter" idx="1"/>
          </p:nvPr>
        </p:nvSpPr>
        <p:spPr>
          <a:xfrm>
            <a:off x="457200" y="1600200"/>
            <a:ext cx="7715200" cy="4530725"/>
          </a:xfrm>
        </p:spPr>
        <p:txBody>
          <a:bodyPr/>
          <a:lstStyle/>
          <a:p>
            <a:pPr>
              <a:defRPr/>
            </a:pPr>
            <a:r>
              <a:rPr lang="es-ES" dirty="0"/>
              <a:t>Desde 1725-68, el elector Clemens August mandó erigir el castillo en forma de herradura de acuerdo a los planes de Johann Conrad Schlaun, el famoso arquitecto barroco de Múnster. </a:t>
            </a:r>
          </a:p>
          <a:p>
            <a:pPr>
              <a:defRPr/>
            </a:pPr>
            <a:r>
              <a:rPr lang="es-ES" dirty="0"/>
              <a:t>Fue erigido en la cima de los restos de la fortaleza de agua, que fue volada en 1689.</a:t>
            </a:r>
          </a:p>
          <a:p>
            <a:pPr>
              <a:defRPr/>
            </a:pPr>
            <a:r>
              <a:rPr lang="es-ES" dirty="0"/>
              <a:t>François de Cuvilliés reconstruyó el castillo en la residencia del elector en un diseño rococó francés temprano.</a:t>
            </a:r>
          </a:p>
          <a:p>
            <a:pPr>
              <a:defRPr/>
            </a:pPr>
            <a:endParaRPr lang="es-ES" dirty="0"/>
          </a:p>
        </p:txBody>
      </p:sp>
    </p:spTree>
    <p:extLst>
      <p:ext uri="{BB962C8B-B14F-4D97-AF65-F5344CB8AC3E}">
        <p14:creationId xmlns:p14="http://schemas.microsoft.com/office/powerpoint/2010/main" val="2845261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908720"/>
            <a:ext cx="6984776" cy="6449343"/>
          </a:xfrm>
        </p:spPr>
        <p:txBody>
          <a:bodyPr/>
          <a:lstStyle/>
          <a:p>
            <a:pPr>
              <a:defRPr/>
            </a:pPr>
            <a:r>
              <a:rPr lang="es-ES" dirty="0"/>
              <a:t>Hoy en día, el Castillo de Augustusburg se dice que es el castillo barroco más significativo de la Renania. </a:t>
            </a:r>
          </a:p>
          <a:p>
            <a:pPr>
              <a:defRPr/>
            </a:pPr>
            <a:r>
              <a:rPr lang="es-ES" dirty="0"/>
              <a:t>En 1984, el Castillo de Augustusburg, el pequeño palacio de recreo Falkenlust y el gran parque  se incluyeron en la lista del Patrimonio de la Humanidad por la UNESCO.</a:t>
            </a:r>
          </a:p>
        </p:txBody>
      </p:sp>
    </p:spTree>
    <p:extLst>
      <p:ext uri="{BB962C8B-B14F-4D97-AF65-F5344CB8AC3E}">
        <p14:creationId xmlns:p14="http://schemas.microsoft.com/office/powerpoint/2010/main" val="3710477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ugustusbu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018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ugustusburg Schl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323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Augustusburg Schl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148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ugustusburgh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067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ugustusburg Schl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3985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ugustus B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101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ugustusbur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451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ugustusbur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681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ugustusgur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2761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ugustusburg-castle-north-rhine-westfalia-german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616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Babelsberg</a:t>
            </a:r>
          </a:p>
        </p:txBody>
      </p:sp>
      <p:sp>
        <p:nvSpPr>
          <p:cNvPr id="4" name="3 Marcador de contenido"/>
          <p:cNvSpPr>
            <a:spLocks noGrp="1"/>
          </p:cNvSpPr>
          <p:nvPr>
            <p:ph sz="quarter" idx="1"/>
          </p:nvPr>
        </p:nvSpPr>
        <p:spPr>
          <a:xfrm>
            <a:off x="457200" y="1844824"/>
            <a:ext cx="7467600" cy="4629128"/>
          </a:xfrm>
        </p:spPr>
        <p:txBody>
          <a:bodyPr/>
          <a:lstStyle/>
          <a:p>
            <a:pPr>
              <a:defRPr/>
            </a:pPr>
            <a:r>
              <a:rPr lang="es-ES" dirty="0"/>
              <a:t>Schloss Babelsberg es un fantástico palacio en Potsdam, construido por Schinkel y Persio.</a:t>
            </a:r>
          </a:p>
          <a:p>
            <a:pPr>
              <a:defRPr/>
            </a:pPr>
            <a:r>
              <a:rPr lang="es-ES" dirty="0"/>
              <a:t>Se inspira en el Castillo de Windsor en Londres, y fue construido en 1833 para el futuro Kaiser Wilhelm I de la capacidad se establece el neo gótico en un terreno extenso parque ajardinado que están en una forma muy atractiva, y son un lugar popular para la recreación</a:t>
            </a:r>
            <a:r>
              <a:rPr lang="es-ES" sz="2800" dirty="0"/>
              <a:t>.</a:t>
            </a:r>
          </a:p>
        </p:txBody>
      </p:sp>
    </p:spTree>
    <p:extLst>
      <p:ext uri="{BB962C8B-B14F-4D97-AF65-F5344CB8AC3E}">
        <p14:creationId xmlns:p14="http://schemas.microsoft.com/office/powerpoint/2010/main" val="2882142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lh3.ggpht.com/_ISzcf_AAqNE/SHeNqNA3uLI/AAAAAAAAAYM/BWh3Q5Y0YgY/s720/DSCF02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53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Babelsberg Schl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116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Babelsberg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670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Babelsberg Schlos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86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Baden Wurtenberg </a:t>
            </a:r>
          </a:p>
        </p:txBody>
      </p:sp>
      <p:sp>
        <p:nvSpPr>
          <p:cNvPr id="3" name="2 Marcador de contenido"/>
          <p:cNvSpPr>
            <a:spLocks noGrp="1"/>
          </p:cNvSpPr>
          <p:nvPr>
            <p:ph sz="quarter" idx="1"/>
          </p:nvPr>
        </p:nvSpPr>
        <p:spPr>
          <a:xfrm>
            <a:off x="457200" y="1600200"/>
            <a:ext cx="7211144" cy="5257800"/>
          </a:xfrm>
        </p:spPr>
        <p:txBody>
          <a:bodyPr/>
          <a:lstStyle/>
          <a:p>
            <a:pPr>
              <a:defRPr/>
            </a:pPr>
            <a:r>
              <a:rPr lang="es-ES" b="1" dirty="0"/>
              <a:t>Baden-Wurtemberg</a:t>
            </a:r>
            <a:r>
              <a:rPr lang="es-ES" dirty="0"/>
              <a:t> (en alemán </a:t>
            </a:r>
            <a:r>
              <a:rPr lang="es-ES" i="1" dirty="0"/>
              <a:t>Baden-Württemberg</a:t>
            </a:r>
            <a:r>
              <a:rPr lang="es-ES" dirty="0"/>
              <a:t>) es uno de los dieciséis estados federados de Alemania llamados Bundesländer ( Se ubica en el sudoeste del país, al este del río Rin, aunque sus mayores ciudades se sitúan a lo largo del río Neckar (Tübingen, Stuttgart, Heilbronn, Heidel, y Mannheim.</a:t>
            </a:r>
          </a:p>
        </p:txBody>
      </p:sp>
    </p:spTree>
    <p:extLst>
      <p:ext uri="{BB962C8B-B14F-4D97-AF65-F5344CB8AC3E}">
        <p14:creationId xmlns:p14="http://schemas.microsoft.com/office/powerpoint/2010/main" val="31859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Baden Wurttemberg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988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Baden Wurttenbe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647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Baden-Baden Casino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873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Baden-Baden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774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Bamberg Residenz</a:t>
            </a:r>
          </a:p>
        </p:txBody>
      </p:sp>
      <p:sp>
        <p:nvSpPr>
          <p:cNvPr id="3" name="2 Marcador de contenido"/>
          <p:cNvSpPr>
            <a:spLocks noGrp="1"/>
          </p:cNvSpPr>
          <p:nvPr>
            <p:ph sz="quarter" idx="1"/>
          </p:nvPr>
        </p:nvSpPr>
        <p:spPr/>
        <p:txBody>
          <a:bodyPr/>
          <a:lstStyle/>
          <a:p>
            <a:pPr>
              <a:defRPr/>
            </a:pPr>
            <a:r>
              <a:rPr lang="es-ES" dirty="0"/>
              <a:t>El Nueva</a:t>
            </a:r>
            <a:r>
              <a:rPr lang="es-ES" b="1" dirty="0"/>
              <a:t>Residencia Bamberg</a:t>
            </a:r>
            <a:r>
              <a:rPr lang="es-ES" dirty="0"/>
              <a:t> es un edificio protegido en Plaza de la Catedral en la Alta Franconia Bamberg.</a:t>
            </a:r>
          </a:p>
          <a:p>
            <a:pPr>
              <a:defRPr/>
            </a:pPr>
            <a:r>
              <a:rPr lang="es-ES" dirty="0"/>
              <a:t> Era la antigua residencia del príncipe el obispo Bamberg. </a:t>
            </a:r>
          </a:p>
          <a:p>
            <a:pPr>
              <a:defRPr/>
            </a:pPr>
            <a:r>
              <a:rPr lang="es-ES" dirty="0"/>
              <a:t>Ahora alberga el complejo de piedra arenisca, la Biblioteca del Estado y la Galería Nacional de Bamberg. </a:t>
            </a:r>
          </a:p>
          <a:p>
            <a:pPr>
              <a:defRPr/>
            </a:pPr>
            <a:r>
              <a:rPr lang="es-ES" dirty="0"/>
              <a:t>Desde la rosaleda de la nueva residencia se puede dar un vistazo a la iglesia de San Michael y los techos de la ciudad. </a:t>
            </a:r>
          </a:p>
          <a:p>
            <a:pPr>
              <a:defRPr/>
            </a:pPr>
            <a:endParaRPr lang="es-ES" dirty="0"/>
          </a:p>
          <a:p>
            <a:pPr>
              <a:defRPr/>
            </a:pPr>
            <a:endParaRPr lang="es-ES" dirty="0"/>
          </a:p>
        </p:txBody>
      </p:sp>
    </p:spTree>
    <p:extLst>
      <p:ext uri="{BB962C8B-B14F-4D97-AF65-F5344CB8AC3E}">
        <p14:creationId xmlns:p14="http://schemas.microsoft.com/office/powerpoint/2010/main" val="11228418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Bamberg Rosengart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799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Bamberg Residenz Rosengart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660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Benrath Gart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46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Berlin</a:t>
            </a:r>
          </a:p>
        </p:txBody>
      </p:sp>
      <p:sp>
        <p:nvSpPr>
          <p:cNvPr id="3" name="2 Marcador de contenido"/>
          <p:cNvSpPr>
            <a:spLocks noGrp="1"/>
          </p:cNvSpPr>
          <p:nvPr>
            <p:ph sz="quarter" idx="1"/>
          </p:nvPr>
        </p:nvSpPr>
        <p:spPr>
          <a:xfrm>
            <a:off x="457200" y="1357313"/>
            <a:ext cx="7427168" cy="5214937"/>
          </a:xfrm>
        </p:spPr>
        <p:txBody>
          <a:bodyPr>
            <a:normAutofit/>
          </a:bodyPr>
          <a:lstStyle/>
          <a:p>
            <a:pPr>
              <a:defRPr/>
            </a:pPr>
            <a:r>
              <a:rPr lang="es-ES" b="1" dirty="0"/>
              <a:t>Berlín</a:t>
            </a:r>
            <a:r>
              <a:rPr lang="es-ES" dirty="0"/>
              <a:t> es la capital de la República Federal de Alemania y uno de los dieciséis Estados federado alemanes.</a:t>
            </a:r>
          </a:p>
          <a:p>
            <a:pPr>
              <a:defRPr/>
            </a:pPr>
            <a:r>
              <a:rPr lang="es-ES" b="1" dirty="0"/>
              <a:t>Tiergarten</a:t>
            </a:r>
            <a:r>
              <a:rPr lang="es-ES" dirty="0"/>
              <a:t>: Es un gran parque ubicado en el centro de la ciudad. </a:t>
            </a:r>
          </a:p>
          <a:p>
            <a:pPr>
              <a:defRPr/>
            </a:pPr>
            <a:r>
              <a:rPr lang="es-ES" dirty="0"/>
              <a:t>En sus primeros años fue una zona de caza y posteriormente pasó a ser una gran zona verde para uso y disfrute de los berlineses.</a:t>
            </a:r>
          </a:p>
          <a:p>
            <a:pPr>
              <a:defRPr/>
            </a:pPr>
            <a:r>
              <a:rPr lang="es-ES" dirty="0"/>
              <a:t>Jardín Botánico: Es uno de los más grandes y conocidos de Europa; tiene además una importante colección de plantas preparadas y una biblioteca especializada.</a:t>
            </a:r>
          </a:p>
        </p:txBody>
      </p:sp>
    </p:spTree>
    <p:extLst>
      <p:ext uri="{BB962C8B-B14F-4D97-AF65-F5344CB8AC3E}">
        <p14:creationId xmlns:p14="http://schemas.microsoft.com/office/powerpoint/2010/main" val="3338517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Unter den Linden (Bajo los tilos) en Berlín, Alemania, es el principal bulevar de la ciudad. </a:t>
            </a:r>
          </a:p>
          <a:p>
            <a:r>
              <a:rPr lang="es-ES" dirty="0"/>
              <a:t>Desde su inicio y hasta la Segunda Guerra Mundial fue el centro neurálgico de la vida cultural berlinesa</a:t>
            </a:r>
          </a:p>
          <a:p>
            <a:endParaRPr lang="es-ES" dirty="0"/>
          </a:p>
          <a:p>
            <a:endParaRPr lang="es-ES" dirty="0"/>
          </a:p>
        </p:txBody>
      </p:sp>
    </p:spTree>
    <p:extLst>
      <p:ext uri="{BB962C8B-B14F-4D97-AF65-F5344CB8AC3E}">
        <p14:creationId xmlns:p14="http://schemas.microsoft.com/office/powerpoint/2010/main" val="3677070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3 Imagen" descr="Berlin.-Gewaechshaus_Botanischer_Garten_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2877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erlinBotanical_Garden_Berlin_-_Cacti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647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erelin.--Botanical_Garden_Berlin_-_Victoria_House_(f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8150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Berli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3313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Berl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7262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Berl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593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berl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191000"/>
            <a:ext cx="22860000" cy="15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1277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Berl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500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Berl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4151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Branitzer Park</a:t>
            </a:r>
          </a:p>
        </p:txBody>
      </p:sp>
      <p:sp>
        <p:nvSpPr>
          <p:cNvPr id="3" name="2 Marcador de contenido"/>
          <p:cNvSpPr>
            <a:spLocks noGrp="1"/>
          </p:cNvSpPr>
          <p:nvPr>
            <p:ph sz="quarter" idx="1"/>
          </p:nvPr>
        </p:nvSpPr>
        <p:spPr>
          <a:xfrm>
            <a:off x="457200" y="1628800"/>
            <a:ext cx="7283152" cy="5229200"/>
          </a:xfrm>
        </p:spPr>
        <p:txBody>
          <a:bodyPr/>
          <a:lstStyle/>
          <a:p>
            <a:pPr>
              <a:defRPr/>
            </a:pPr>
            <a:r>
              <a:rPr lang="es-ES" dirty="0"/>
              <a:t>El </a:t>
            </a:r>
            <a:r>
              <a:rPr lang="es-ES" b="1" dirty="0"/>
              <a:t>Parque Branitz</a:t>
            </a:r>
            <a:r>
              <a:rPr lang="es-ES" dirty="0"/>
              <a:t> es un parque cerca de Branitz en Cottbus.</a:t>
            </a:r>
          </a:p>
          <a:p>
            <a:pPr>
              <a:defRPr/>
            </a:pPr>
            <a:r>
              <a:rPr lang="es-ES" dirty="0"/>
              <a:t> El parque está dividido en áreas creativas diferenciadas. </a:t>
            </a:r>
          </a:p>
          <a:p>
            <a:pPr>
              <a:defRPr/>
            </a:pPr>
            <a:r>
              <a:rPr lang="es-ES" dirty="0"/>
              <a:t>El Parque interior se extiende más de 100 hectáreas e incluye el área de la economía y la jardinería.</a:t>
            </a:r>
          </a:p>
          <a:p>
            <a:pPr>
              <a:defRPr/>
            </a:pPr>
            <a:r>
              <a:rPr lang="es-ES" dirty="0"/>
              <a:t>Una de las peculiaridades del parque Branitzer es la inclusion de la pirámide.</a:t>
            </a:r>
          </a:p>
          <a:p>
            <a:pPr>
              <a:defRPr/>
            </a:pPr>
            <a:r>
              <a:rPr lang="es-ES" dirty="0"/>
              <a:t> La pirámide de agua más grande, 1856/57, constituye una isla artificial en el lago.</a:t>
            </a:r>
          </a:p>
          <a:p>
            <a:pPr>
              <a:defRPr/>
            </a:pPr>
            <a:endParaRPr lang="es-ES" dirty="0"/>
          </a:p>
        </p:txBody>
      </p:sp>
    </p:spTree>
    <p:extLst>
      <p:ext uri="{BB962C8B-B14F-4D97-AF65-F5344CB8AC3E}">
        <p14:creationId xmlns:p14="http://schemas.microsoft.com/office/powerpoint/2010/main" val="25045130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1"/>
            <a:ext cx="7499176" cy="5378351"/>
          </a:xfrm>
        </p:spPr>
        <p:txBody>
          <a:bodyPr/>
          <a:lstStyle/>
          <a:p>
            <a:pPr>
              <a:defRPr/>
            </a:pPr>
            <a:r>
              <a:rPr lang="es-ES" dirty="0"/>
              <a:t>En el interior están las tumbas y  los Túmulos Pückler y sus afines de 1854 , después de la muerte del príncipe se enterro su esposa Lucie de Pückler Muskau.</a:t>
            </a:r>
          </a:p>
          <a:p>
            <a:pPr>
              <a:defRPr/>
            </a:pPr>
            <a:r>
              <a:rPr lang="es-ES" dirty="0"/>
              <a:t> En la costa sureste esta la </a:t>
            </a:r>
            <a:r>
              <a:rPr lang="es-ES" i="1" dirty="0"/>
              <a:t>pirámide de la tierra,</a:t>
            </a:r>
            <a:r>
              <a:rPr lang="es-ES" dirty="0"/>
              <a:t> que tiene un diseño escalonado.</a:t>
            </a:r>
          </a:p>
        </p:txBody>
      </p:sp>
    </p:spTree>
    <p:extLst>
      <p:ext uri="{BB962C8B-B14F-4D97-AF65-F5344CB8AC3E}">
        <p14:creationId xmlns:p14="http://schemas.microsoft.com/office/powerpoint/2010/main" val="2466596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Bra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728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Bra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6200"/>
            <a:ext cx="97536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6511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Branitzer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7155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Bra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3845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ranitz_park_pyram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5241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Palacio de Charlottenburg</a:t>
            </a:r>
          </a:p>
        </p:txBody>
      </p:sp>
      <p:sp>
        <p:nvSpPr>
          <p:cNvPr id="3" name="2 Marcador de contenido"/>
          <p:cNvSpPr>
            <a:spLocks noGrp="1"/>
          </p:cNvSpPr>
          <p:nvPr>
            <p:ph sz="quarter" idx="1"/>
          </p:nvPr>
        </p:nvSpPr>
        <p:spPr>
          <a:xfrm>
            <a:off x="457200" y="1844823"/>
            <a:ext cx="7427168" cy="4584551"/>
          </a:xfrm>
        </p:spPr>
        <p:txBody>
          <a:bodyPr>
            <a:normAutofit fontScale="92500"/>
          </a:bodyPr>
          <a:lstStyle/>
          <a:p>
            <a:pPr>
              <a:defRPr/>
            </a:pPr>
            <a:r>
              <a:rPr lang="es-ES" b="1" dirty="0"/>
              <a:t>Palacio de Charlottenburg</a:t>
            </a:r>
            <a:r>
              <a:rPr lang="es-ES" dirty="0"/>
              <a:t> es el mayor palacio en Berlín y el único edificio en la ciudad que se remonta a la época de la familia de los Hohenzollern.</a:t>
            </a:r>
          </a:p>
          <a:p>
            <a:pPr>
              <a:defRPr/>
            </a:pPr>
            <a:r>
              <a:rPr lang="es-ES" dirty="0"/>
              <a:t> Se encuentra ubicado en el distrito de Charlottenburg. </a:t>
            </a:r>
          </a:p>
          <a:p>
            <a:pPr>
              <a:defRPr/>
            </a:pPr>
            <a:r>
              <a:rPr lang="es-ES" dirty="0"/>
              <a:t>El palacio fue construido a finales del siglo XVII y se amplió considerablemente durante el siglo XVIII.</a:t>
            </a:r>
          </a:p>
          <a:p>
            <a:pPr>
              <a:defRPr/>
            </a:pPr>
            <a:r>
              <a:rPr lang="es-ES" dirty="0"/>
              <a:t>El jardín fue diseñado en 1697 en estilo barroco por Simeón Godeau que habían sido influenciado por André Le Nôtre, diseñador de los jardines de Versalles. </a:t>
            </a:r>
          </a:p>
          <a:p>
            <a:pPr>
              <a:defRPr/>
            </a:pPr>
            <a:endParaRPr lang="es-ES" dirty="0"/>
          </a:p>
        </p:txBody>
      </p:sp>
    </p:spTree>
    <p:extLst>
      <p:ext uri="{BB962C8B-B14F-4D97-AF65-F5344CB8AC3E}">
        <p14:creationId xmlns:p14="http://schemas.microsoft.com/office/powerpoint/2010/main" val="18628967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lstStyle/>
          <a:p>
            <a:r>
              <a:rPr lang="es-ES" dirty="0"/>
              <a:t>El diseño de Godeau consistía en patrones geométricos, con avenidas y fosos, que separaban el jardín de su entorno natural.</a:t>
            </a:r>
          </a:p>
          <a:p>
            <a:endParaRPr lang="es-ES" dirty="0"/>
          </a:p>
        </p:txBody>
      </p:sp>
    </p:spTree>
    <p:extLst>
      <p:ext uri="{BB962C8B-B14F-4D97-AF65-F5344CB8AC3E}">
        <p14:creationId xmlns:p14="http://schemas.microsoft.com/office/powerpoint/2010/main" val="41115677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harlottenburg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2471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harlottenburg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4289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harlottenburg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7495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Dres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0792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Dresden Grosser Garten</a:t>
            </a:r>
          </a:p>
        </p:txBody>
      </p:sp>
      <p:sp>
        <p:nvSpPr>
          <p:cNvPr id="3" name="2 Marcador de contenido"/>
          <p:cNvSpPr>
            <a:spLocks noGrp="1"/>
          </p:cNvSpPr>
          <p:nvPr>
            <p:ph sz="quarter" idx="1"/>
          </p:nvPr>
        </p:nvSpPr>
        <p:spPr>
          <a:xfrm>
            <a:off x="457200" y="1916113"/>
            <a:ext cx="7355160" cy="4214812"/>
          </a:xfrm>
        </p:spPr>
        <p:txBody>
          <a:bodyPr>
            <a:normAutofit lnSpcReduction="10000"/>
          </a:bodyPr>
          <a:lstStyle/>
          <a:p>
            <a:pPr>
              <a:defRPr/>
            </a:pPr>
            <a:r>
              <a:rPr lang="es-ES" dirty="0"/>
              <a:t>El </a:t>
            </a:r>
            <a:r>
              <a:rPr lang="es-ES" b="1" dirty="0"/>
              <a:t>Großer Garten</a:t>
            </a:r>
            <a:r>
              <a:rPr lang="es-ES" dirty="0"/>
              <a:t> es un jardín barroco de la ciudad alemana de Dresde. </a:t>
            </a:r>
          </a:p>
          <a:p>
            <a:pPr>
              <a:defRPr/>
            </a:pPr>
            <a:r>
              <a:rPr lang="es-ES" dirty="0"/>
              <a:t>Se construyó a partir de 1676 como jardín de caza fuera de las murallas de la ciudad para el que más tarde fue príncipe elector de Sajonia Juan Jorge III.</a:t>
            </a:r>
          </a:p>
          <a:p>
            <a:pPr>
              <a:defRPr/>
            </a:pPr>
            <a:r>
              <a:rPr lang="es-ES" dirty="0"/>
              <a:t>El jardín tiene una forma casi rectangular, con una superficie de cerca de 2 km² y una longitud de 1900 m. </a:t>
            </a:r>
          </a:p>
          <a:p>
            <a:pPr>
              <a:defRPr/>
            </a:pPr>
            <a:r>
              <a:rPr lang="es-ES" dirty="0"/>
              <a:t>Al noroeste del Großer Garten se encuentra la fábrica de Volkswagen.</a:t>
            </a:r>
          </a:p>
          <a:p>
            <a:pPr>
              <a:defRPr/>
            </a:pPr>
            <a:endParaRPr lang="es-ES" dirty="0"/>
          </a:p>
          <a:p>
            <a:pPr>
              <a:defRPr/>
            </a:pPr>
            <a:endParaRPr lang="es-ES" dirty="0"/>
          </a:p>
        </p:txBody>
      </p:sp>
    </p:spTree>
    <p:extLst>
      <p:ext uri="{BB962C8B-B14F-4D97-AF65-F5344CB8AC3E}">
        <p14:creationId xmlns:p14="http://schemas.microsoft.com/office/powerpoint/2010/main" val="25847457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283152" cy="5654675"/>
          </a:xfrm>
        </p:spPr>
        <p:txBody>
          <a:bodyPr>
            <a:normAutofit lnSpcReduction="10000"/>
          </a:bodyPr>
          <a:lstStyle/>
          <a:p>
            <a:pPr>
              <a:defRPr/>
            </a:pPr>
            <a:r>
              <a:rPr lang="es-ES" dirty="0"/>
              <a:t>La muralla se desmanteló en 1813 y las piedras se utilizaron para la reconstrucción de Striesen, un barrio de Dresde especialmente dañado durante los combates de las Guerras Napoleónicas. </a:t>
            </a:r>
          </a:p>
          <a:p>
            <a:pPr>
              <a:defRPr/>
            </a:pPr>
            <a:r>
              <a:rPr lang="es-ES" dirty="0"/>
              <a:t>Tras la retirada de los franceses y la reparación de los daños ocasionados por la guerra (1814), el parque fue abierto al público.</a:t>
            </a:r>
          </a:p>
          <a:p>
            <a:pPr>
              <a:defRPr/>
            </a:pPr>
            <a:r>
              <a:rPr lang="es-ES" dirty="0"/>
              <a:t>Hoy en día, el Großer Garten alberga el jardín zoológico de Dresde, el botánico, el palacete de verano, el lago de Carola (con la posibilidad de alquilar botes), el escenario del llamado Junge Garde y el “ferrocarril del parque” (un pequeño circuito para un tren infantil), así como pequeñas fuentes.</a:t>
            </a:r>
          </a:p>
        </p:txBody>
      </p:sp>
    </p:spTree>
    <p:extLst>
      <p:ext uri="{BB962C8B-B14F-4D97-AF65-F5344CB8AC3E}">
        <p14:creationId xmlns:p14="http://schemas.microsoft.com/office/powerpoint/2010/main" val="27567607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Dresden - &quot;Großer Garten&quot;  Luftbild Luftbilder Luftaufnahme Luftaufnahm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276350"/>
            <a:ext cx="9396413" cy="813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372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archinform.org:8080/l/700079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750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an-morgen-denken.de/wissenschaftsdienst/04feb/dres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9072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dres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7473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Dres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8879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354162"/>
          </a:xfrm>
        </p:spPr>
        <p:txBody>
          <a:bodyPr/>
          <a:lstStyle/>
          <a:p>
            <a:pPr>
              <a:defRPr/>
            </a:pPr>
            <a:r>
              <a:rPr lang="es-ES" dirty="0"/>
              <a:t>Herrenhausen</a:t>
            </a:r>
          </a:p>
        </p:txBody>
      </p:sp>
      <p:sp>
        <p:nvSpPr>
          <p:cNvPr id="3" name="2 Marcador de contenido"/>
          <p:cNvSpPr>
            <a:spLocks noGrp="1"/>
          </p:cNvSpPr>
          <p:nvPr>
            <p:ph sz="quarter" idx="1"/>
          </p:nvPr>
        </p:nvSpPr>
        <p:spPr>
          <a:xfrm>
            <a:off x="457200" y="1988840"/>
            <a:ext cx="7499176" cy="5154910"/>
          </a:xfrm>
        </p:spPr>
        <p:txBody>
          <a:bodyPr/>
          <a:lstStyle/>
          <a:p>
            <a:pPr>
              <a:defRPr/>
            </a:pPr>
            <a:r>
              <a:rPr lang="es-ES" b="1" dirty="0"/>
              <a:t>Herrenhäuser Gärten</a:t>
            </a:r>
            <a:r>
              <a:rPr lang="es-ES" dirty="0"/>
              <a:t> en alemán ( cuya traducción literal es </a:t>
            </a:r>
            <a:r>
              <a:rPr lang="es-ES" i="1" dirty="0"/>
              <a:t>Jardines de las Casas de los Señores</a:t>
            </a:r>
            <a:r>
              <a:rPr lang="es-ES" dirty="0"/>
              <a:t>), se encuentran en Hannover, del estado federado alemán de la Baja Sajonia  y lo componen los jardines denominados: </a:t>
            </a:r>
            <a:r>
              <a:rPr lang="es-ES" b="1" dirty="0"/>
              <a:t>Großen Garten</a:t>
            </a:r>
            <a:r>
              <a:rPr lang="es-ES" dirty="0"/>
              <a:t>, el </a:t>
            </a:r>
            <a:r>
              <a:rPr lang="es-ES" b="1" dirty="0"/>
              <a:t>Berggarten</a:t>
            </a:r>
            <a:r>
              <a:rPr lang="es-ES" dirty="0"/>
              <a:t> así como los </a:t>
            </a:r>
            <a:r>
              <a:rPr lang="es-ES" b="1" dirty="0"/>
              <a:t>Georgengarten</a:t>
            </a:r>
            <a:r>
              <a:rPr lang="es-ES" dirty="0"/>
              <a:t> y el </a:t>
            </a:r>
            <a:r>
              <a:rPr lang="es-ES" b="1" dirty="0"/>
              <a:t>Welfengarten</a:t>
            </a:r>
            <a:r>
              <a:rPr lang="es-ES" dirty="0"/>
              <a:t>.</a:t>
            </a:r>
          </a:p>
          <a:p>
            <a:pPr>
              <a:defRPr/>
            </a:pPr>
            <a:r>
              <a:rPr lang="es-ES" dirty="0"/>
              <a:t>El Große Garten (Gran Jardín) es uno de los jardines barrocos europeos más conocidos. </a:t>
            </a:r>
          </a:p>
          <a:p>
            <a:pPr>
              <a:defRPr/>
            </a:pPr>
            <a:endParaRPr lang="es-ES" dirty="0"/>
          </a:p>
        </p:txBody>
      </p:sp>
    </p:spTree>
    <p:extLst>
      <p:ext uri="{BB962C8B-B14F-4D97-AF65-F5344CB8AC3E}">
        <p14:creationId xmlns:p14="http://schemas.microsoft.com/office/powerpoint/2010/main" val="40709850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57250"/>
            <a:ext cx="7643192" cy="5273675"/>
          </a:xfrm>
        </p:spPr>
        <p:txBody>
          <a:bodyPr/>
          <a:lstStyle/>
          <a:p>
            <a:pPr>
              <a:defRPr/>
            </a:pPr>
            <a:r>
              <a:rPr lang="es-ES" dirty="0"/>
              <a:t>Junto a éste se encuentra el Berggarten (Jardín de la montaña), un jardín agradable para el paseo en el que se encuentra el jardín botánico con nuevos atractivos añadidos recientemente tal como el Invernadero de plantas tropicales a raíz de la celebración de la Expo 2000. </a:t>
            </a:r>
          </a:p>
          <a:p>
            <a:pPr>
              <a:defRPr/>
            </a:pPr>
            <a:r>
              <a:rPr lang="es-ES" dirty="0"/>
              <a:t>Además se encuentran juntos los jardines paisajistas de estilo inglés </a:t>
            </a:r>
            <a:r>
              <a:rPr lang="es-ES" i="1" dirty="0"/>
              <a:t>Georgengarten</a:t>
            </a:r>
            <a:r>
              <a:rPr lang="es-ES" dirty="0"/>
              <a:t> y el </a:t>
            </a:r>
            <a:r>
              <a:rPr lang="es-ES" i="1" dirty="0"/>
              <a:t>Welfengarten</a:t>
            </a:r>
            <a:r>
              <a:rPr lang="es-ES" dirty="0"/>
              <a:t>. Las cuatro jardines se encuentran juntos sin solución de continuidad formando un todo donde la historia y la modernidad se juntan en el interior de la ciudad de Hannover.</a:t>
            </a:r>
          </a:p>
          <a:p>
            <a:pPr>
              <a:defRPr/>
            </a:pPr>
            <a:endParaRPr lang="es-ES" dirty="0"/>
          </a:p>
        </p:txBody>
      </p:sp>
    </p:spTree>
    <p:extLst>
      <p:ext uri="{BB962C8B-B14F-4D97-AF65-F5344CB8AC3E}">
        <p14:creationId xmlns:p14="http://schemas.microsoft.com/office/powerpoint/2010/main" val="33250277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3 Imagen" descr="Herrenhausen_Kupfersti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2386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3 Imagen" descr="800px-Hannover_-_Herrenhausen_-_Großer_Garten_-_Kaskade_-_200505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0872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3 Imagen" descr="800px-Hannover_-_Herrenhausen_-_Großer_Garten_-_Glockenfontäne_-_200505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8971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3 Imagen" descr="800pxGeorgengarten.-Hannover_Wilhelm-Busch-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4000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errenhau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3997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errenhausen Royal 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0468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errehhau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1548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Kassel Park</a:t>
            </a:r>
          </a:p>
        </p:txBody>
      </p:sp>
      <p:sp>
        <p:nvSpPr>
          <p:cNvPr id="4" name="3 Marcador de contenido"/>
          <p:cNvSpPr>
            <a:spLocks noGrp="1"/>
          </p:cNvSpPr>
          <p:nvPr>
            <p:ph sz="quarter" idx="1"/>
          </p:nvPr>
        </p:nvSpPr>
        <p:spPr/>
        <p:txBody>
          <a:bodyPr/>
          <a:lstStyle/>
          <a:p>
            <a:pPr>
              <a:defRPr/>
            </a:pPr>
            <a:r>
              <a:rPr lang="es-ES" b="1" dirty="0"/>
              <a:t>Kassel</a:t>
            </a:r>
            <a:r>
              <a:rPr lang="es-ES" dirty="0"/>
              <a:t> es una ciudad situada en el Fulda en Hesse del Norte, Alemania, uno de los dos orígenes del río Weser.</a:t>
            </a:r>
          </a:p>
          <a:p>
            <a:pPr>
              <a:defRPr/>
            </a:pPr>
            <a:r>
              <a:rPr lang="es-ES" dirty="0"/>
              <a:t>Debido a la destrucción de 1943, la ciudad fue casi completamente reconstruida en el estilo de 1950.</a:t>
            </a:r>
          </a:p>
          <a:p>
            <a:pPr>
              <a:defRPr/>
            </a:pPr>
            <a:r>
              <a:rPr lang="es-ES" dirty="0"/>
              <a:t>Otro gran parque es el </a:t>
            </a:r>
            <a:r>
              <a:rPr lang="es-ES" i="1" dirty="0"/>
              <a:t>Karlsaue a</a:t>
            </a:r>
            <a:r>
              <a:rPr lang="es-ES" dirty="0"/>
              <a:t> lo largo del río Fulda. </a:t>
            </a:r>
          </a:p>
          <a:p>
            <a:pPr>
              <a:defRPr/>
            </a:pPr>
            <a:r>
              <a:rPr lang="es-ES" dirty="0"/>
              <a:t>Fundado en el siglo XVI, es famoso por la Orangerie, un palacio construido en 1710 como residencia de verano de los landgraves. </a:t>
            </a:r>
          </a:p>
          <a:p>
            <a:pPr>
              <a:defRPr/>
            </a:pPr>
            <a:endParaRPr lang="es-ES" dirty="0"/>
          </a:p>
        </p:txBody>
      </p:sp>
    </p:spTree>
    <p:extLst>
      <p:ext uri="{BB962C8B-B14F-4D97-AF65-F5344CB8AC3E}">
        <p14:creationId xmlns:p14="http://schemas.microsoft.com/office/powerpoint/2010/main" val="21692141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27168" cy="5773737"/>
          </a:xfrm>
        </p:spPr>
        <p:txBody>
          <a:bodyPr/>
          <a:lstStyle/>
          <a:p>
            <a:pPr>
              <a:defRPr/>
            </a:pPr>
            <a:r>
              <a:rPr lang="es-ES" dirty="0"/>
              <a:t>Hoy en día también hay un planetario en el parque. </a:t>
            </a:r>
          </a:p>
          <a:p>
            <a:pPr>
              <a:defRPr/>
            </a:pPr>
            <a:r>
              <a:rPr lang="es-ES" dirty="0"/>
              <a:t>Además, el Schönfeld Parque contiene un pequeño jardín botánico municipal, el Jardín Botánico de Kassel Garten.</a:t>
            </a:r>
          </a:p>
        </p:txBody>
      </p:sp>
    </p:spTree>
    <p:extLst>
      <p:ext uri="{BB962C8B-B14F-4D97-AF65-F5344CB8AC3E}">
        <p14:creationId xmlns:p14="http://schemas.microsoft.com/office/powerpoint/2010/main" val="1111776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Kassel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3306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Kassel Wil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725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descr="Kassel Wil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309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Kassel Wil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2771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Lichtentaler Allee</a:t>
            </a:r>
          </a:p>
        </p:txBody>
      </p:sp>
      <p:sp>
        <p:nvSpPr>
          <p:cNvPr id="3" name="2 Marcador de contenido"/>
          <p:cNvSpPr>
            <a:spLocks noGrp="1"/>
          </p:cNvSpPr>
          <p:nvPr>
            <p:ph sz="quarter" idx="1"/>
          </p:nvPr>
        </p:nvSpPr>
        <p:spPr>
          <a:xfrm>
            <a:off x="457200" y="1600200"/>
            <a:ext cx="7427168" cy="4530725"/>
          </a:xfrm>
        </p:spPr>
        <p:txBody>
          <a:bodyPr>
            <a:normAutofit/>
          </a:bodyPr>
          <a:lstStyle/>
          <a:p>
            <a:pPr>
              <a:defRPr/>
            </a:pPr>
            <a:r>
              <a:rPr lang="es-ES" dirty="0"/>
              <a:t>La </a:t>
            </a:r>
            <a:r>
              <a:rPr lang="es-ES" b="1" dirty="0"/>
              <a:t>Alameda Lichtentaler</a:t>
            </a:r>
            <a:r>
              <a:rPr lang="es-ES" dirty="0"/>
              <a:t> en alemán :</a:t>
            </a:r>
          </a:p>
          <a:p>
            <a:pPr>
              <a:defRPr/>
            </a:pPr>
            <a:r>
              <a:rPr lang="es-ES" dirty="0"/>
              <a:t> </a:t>
            </a:r>
            <a:r>
              <a:rPr lang="es-ES" b="1" dirty="0"/>
              <a:t>Lichtentaler Allee</a:t>
            </a:r>
            <a:r>
              <a:rPr lang="es-ES" dirty="0"/>
              <a:t> es un parque histórico y arboreto que se desarrolla a lo largo de una avenida de 2.3 kilómetros de longitud siguiendo la orilla oeste del río Oos en Baden-Baden, Baden-Württemberg, Alemania.</a:t>
            </a:r>
          </a:p>
          <a:p>
            <a:pPr>
              <a:defRPr/>
            </a:pPr>
            <a:r>
              <a:rPr lang="es-ES" dirty="0"/>
              <a:t>Se cree que la avenida puede tener sus inicios en 1655 como el trayecto entre el mercado de la ciudad y el monasterio de Lichtenthal.</a:t>
            </a:r>
          </a:p>
        </p:txBody>
      </p:sp>
    </p:spTree>
    <p:extLst>
      <p:ext uri="{BB962C8B-B14F-4D97-AF65-F5344CB8AC3E}">
        <p14:creationId xmlns:p14="http://schemas.microsoft.com/office/powerpoint/2010/main" val="31960753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Actualmente la avenida contiene unos 300 tipos de plantas leñosas tanto nativas como exóticas, incluyendo alisos, azaleas, castaños ,gingkos, citrus, magnolias, aceres, robles, y sicomoros.</a:t>
            </a:r>
          </a:p>
          <a:p>
            <a:endParaRPr lang="es-ES" dirty="0"/>
          </a:p>
          <a:p>
            <a:endParaRPr lang="es-ES" dirty="0"/>
          </a:p>
        </p:txBody>
      </p:sp>
    </p:spTree>
    <p:extLst>
      <p:ext uri="{BB962C8B-B14F-4D97-AF65-F5344CB8AC3E}">
        <p14:creationId xmlns:p14="http://schemas.microsoft.com/office/powerpoint/2010/main" val="41510288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Lichtentaler Al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6200"/>
            <a:ext cx="97536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9661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Lichtentaler Alle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5725"/>
            <a:ext cx="97536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1789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Lichtentaller Al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0143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922114"/>
          </a:xfrm>
        </p:spPr>
        <p:txBody>
          <a:bodyPr/>
          <a:lstStyle/>
          <a:p>
            <a:pPr>
              <a:defRPr/>
            </a:pPr>
            <a:r>
              <a:rPr lang="es-ES" dirty="0"/>
              <a:t>Linderhof Palace</a:t>
            </a:r>
          </a:p>
        </p:txBody>
      </p:sp>
      <p:sp>
        <p:nvSpPr>
          <p:cNvPr id="3" name="2 Marcador de contenido"/>
          <p:cNvSpPr>
            <a:spLocks noGrp="1"/>
          </p:cNvSpPr>
          <p:nvPr>
            <p:ph sz="quarter" idx="1"/>
          </p:nvPr>
        </p:nvSpPr>
        <p:spPr>
          <a:xfrm>
            <a:off x="457200" y="1357313"/>
            <a:ext cx="7355160" cy="4773612"/>
          </a:xfrm>
        </p:spPr>
        <p:txBody>
          <a:bodyPr>
            <a:normAutofit lnSpcReduction="10000"/>
          </a:bodyPr>
          <a:lstStyle/>
          <a:p>
            <a:pPr>
              <a:defRPr/>
            </a:pPr>
            <a:r>
              <a:rPr lang="es-ES" b="1" dirty="0"/>
              <a:t>Linderhof</a:t>
            </a:r>
            <a:r>
              <a:rPr lang="es-ES" dirty="0"/>
              <a:t> (alemán: </a:t>
            </a:r>
            <a:r>
              <a:rPr lang="es-ES" i="1" dirty="0"/>
              <a:t>Schloss Linderhof)</a:t>
            </a:r>
            <a:r>
              <a:rPr lang="es-ES" dirty="0"/>
              <a:t> es un palacio en Alemania, cerca de Oberammergau en Baviera, al suroeste, cerca de la Abadía de Ettal. </a:t>
            </a:r>
          </a:p>
          <a:p>
            <a:pPr>
              <a:defRPr/>
            </a:pPr>
            <a:r>
              <a:rPr lang="es-ES" dirty="0"/>
              <a:t>Es el más pequeño de los tres palacios construidos por el rey Ludwig II de Baviera y el único que vivió para ver su finalización.</a:t>
            </a:r>
          </a:p>
          <a:p>
            <a:pPr>
              <a:defRPr/>
            </a:pPr>
            <a:r>
              <a:rPr lang="es-ES" dirty="0"/>
              <a:t>Los jardines que rodean Linderhof se consideran una de las más bellas creaciones de diseño historicista jardín. </a:t>
            </a:r>
          </a:p>
          <a:p>
            <a:pPr>
              <a:defRPr/>
            </a:pPr>
            <a:r>
              <a:rPr lang="es-ES" dirty="0"/>
              <a:t>El parque combina elementos formales del estilo barroco italiano o los jardines del Renacimiento, con secciones ajardinadas que son similares a los de jardín Inglés.</a:t>
            </a:r>
          </a:p>
          <a:p>
            <a:pPr>
              <a:defRPr/>
            </a:pPr>
            <a:endParaRPr lang="es-ES" dirty="0"/>
          </a:p>
        </p:txBody>
      </p:sp>
    </p:spTree>
    <p:extLst>
      <p:ext uri="{BB962C8B-B14F-4D97-AF65-F5344CB8AC3E}">
        <p14:creationId xmlns:p14="http://schemas.microsoft.com/office/powerpoint/2010/main" val="13490603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643192" cy="5304631"/>
          </a:xfrm>
        </p:spPr>
        <p:txBody>
          <a:bodyPr/>
          <a:lstStyle/>
          <a:p>
            <a:pPr>
              <a:defRPr/>
            </a:pPr>
            <a:r>
              <a:rPr lang="es-ES" dirty="0"/>
              <a:t>El palacio está rodeado de jardines formales. que se subdivide en cinco secciones que están decorados con esculturas de la "Fama". </a:t>
            </a:r>
          </a:p>
          <a:p>
            <a:pPr>
              <a:defRPr/>
            </a:pPr>
            <a:r>
              <a:rPr lang="es-ES" dirty="0"/>
              <a:t>Se subdivide en cinco secciones que están decoradas con esculturas alegóricas de los continentes, las estaciones y los elementos: </a:t>
            </a:r>
          </a:p>
          <a:p>
            <a:pPr>
              <a:defRPr/>
            </a:pPr>
            <a:r>
              <a:rPr lang="es-ES" dirty="0"/>
              <a:t>La parte norte se caracteriza por una cascada de treinta escalones de mármol. </a:t>
            </a:r>
          </a:p>
          <a:p>
            <a:pPr>
              <a:defRPr/>
            </a:pPr>
            <a:r>
              <a:rPr lang="es-ES" dirty="0"/>
              <a:t>El extremo inferior de la cascada se forma por la fuente de Neptuno, y encima de ella hay un pabellón de música. </a:t>
            </a:r>
          </a:p>
        </p:txBody>
      </p:sp>
    </p:spTree>
    <p:extLst>
      <p:ext uri="{BB962C8B-B14F-4D97-AF65-F5344CB8AC3E}">
        <p14:creationId xmlns:p14="http://schemas.microsoft.com/office/powerpoint/2010/main" val="29648133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99176" cy="5366221"/>
          </a:xfrm>
        </p:spPr>
        <p:txBody>
          <a:bodyPr/>
          <a:lstStyle/>
          <a:p>
            <a:pPr>
              <a:defRPr/>
            </a:pPr>
            <a:r>
              <a:rPr lang="es-ES" dirty="0"/>
              <a:t>El centro del patio occidental está formado por la cuenca con la figura dorada de "Fama". En el oeste hay un pabellón con el busto de Louis XIV. </a:t>
            </a:r>
          </a:p>
          <a:p>
            <a:pPr>
              <a:defRPr/>
            </a:pPr>
            <a:r>
              <a:rPr lang="es-ES" dirty="0"/>
              <a:t>Delante de ella se ve una fuente con la escultura dorada "Amor con los delfines".. </a:t>
            </a:r>
          </a:p>
          <a:p>
            <a:pPr>
              <a:defRPr/>
            </a:pPr>
            <a:r>
              <a:rPr lang="es-ES" dirty="0"/>
              <a:t>El jardín está decorado con cuatro jarrones de mayólica. </a:t>
            </a:r>
          </a:p>
          <a:p>
            <a:pPr>
              <a:defRPr/>
            </a:pPr>
            <a:r>
              <a:rPr lang="es-ES" dirty="0"/>
              <a:t>La coronación del </a:t>
            </a:r>
            <a:r>
              <a:rPr lang="es-ES" b="1" dirty="0"/>
              <a:t>parterre oriental</a:t>
            </a:r>
            <a:r>
              <a:rPr lang="es-ES" dirty="0"/>
              <a:t> es un pabellón de madera con el busto de Louis XVI. </a:t>
            </a:r>
          </a:p>
        </p:txBody>
      </p:sp>
    </p:spTree>
    <p:extLst>
      <p:ext uri="{BB962C8B-B14F-4D97-AF65-F5344CB8AC3E}">
        <p14:creationId xmlns:p14="http://schemas.microsoft.com/office/powerpoint/2010/main" val="27330987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4473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Lind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7662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1837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2248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0917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2884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4740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2048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5955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1682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Schloss Linderhop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6516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Linderhof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8164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7301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4"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8082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83982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5544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9477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Linderhof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0268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Olimpic Park en Munich</a:t>
            </a:r>
          </a:p>
        </p:txBody>
      </p:sp>
      <p:sp>
        <p:nvSpPr>
          <p:cNvPr id="3" name="2 Marcador de contenido"/>
          <p:cNvSpPr>
            <a:spLocks noGrp="1"/>
          </p:cNvSpPr>
          <p:nvPr>
            <p:ph sz="quarter" idx="1"/>
          </p:nvPr>
        </p:nvSpPr>
        <p:spPr>
          <a:xfrm>
            <a:off x="457200" y="2420888"/>
            <a:ext cx="7427168" cy="4151362"/>
          </a:xfrm>
        </p:spPr>
        <p:txBody>
          <a:bodyPr/>
          <a:lstStyle/>
          <a:p>
            <a:pPr>
              <a:defRPr/>
            </a:pPr>
            <a:r>
              <a:rPr lang="es-ES" b="1" dirty="0"/>
              <a:t>El Olympiapark</a:t>
            </a:r>
            <a:r>
              <a:rPr lang="es-ES" dirty="0"/>
              <a:t> en Munich, Alemania, es un parque olímpico que se construyó para los Juegos Olímpicos de 1972.</a:t>
            </a:r>
          </a:p>
          <a:p>
            <a:pPr>
              <a:defRPr/>
            </a:pPr>
            <a:r>
              <a:rPr lang="es-ES" dirty="0"/>
              <a:t> Se encuentra en el área de Munich conocido como el "Oberwiesenfeld campo" ( "pradera alta"), el Parque continúa sirviendo como un lugar para eventos culturales, sociales y religiosos tales como eventos de culto. </a:t>
            </a:r>
          </a:p>
        </p:txBody>
      </p:sp>
    </p:spTree>
    <p:extLst>
      <p:ext uri="{BB962C8B-B14F-4D97-AF65-F5344CB8AC3E}">
        <p14:creationId xmlns:p14="http://schemas.microsoft.com/office/powerpoint/2010/main" val="34141829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93158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8468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01864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575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11071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9492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9972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393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42446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3608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078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7678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3"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6151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Parc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613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Sans Soucis Palace</a:t>
            </a:r>
          </a:p>
        </p:txBody>
      </p:sp>
      <p:sp>
        <p:nvSpPr>
          <p:cNvPr id="3" name="2 Marcador de contenido"/>
          <p:cNvSpPr>
            <a:spLocks noGrp="1"/>
          </p:cNvSpPr>
          <p:nvPr>
            <p:ph sz="quarter" idx="1"/>
          </p:nvPr>
        </p:nvSpPr>
        <p:spPr/>
        <p:txBody>
          <a:bodyPr/>
          <a:lstStyle/>
          <a:p>
            <a:pPr>
              <a:defRPr/>
            </a:pPr>
            <a:r>
              <a:rPr lang="es-ES" b="1" dirty="0"/>
              <a:t>Sanssouci</a:t>
            </a:r>
            <a:r>
              <a:rPr lang="es-ES" dirty="0"/>
              <a:t> es el antiguo palacio de verano de Federico el Grande, rey de Prusia, en Potsdam, cerca de Berlín.</a:t>
            </a:r>
          </a:p>
          <a:p>
            <a:pPr>
              <a:defRPr/>
            </a:pPr>
            <a:r>
              <a:rPr lang="es-ES" dirty="0"/>
              <a:t> A menudo se cuenta entre los competidores alemanes de Versalles.</a:t>
            </a:r>
          </a:p>
          <a:p>
            <a:pPr>
              <a:defRPr/>
            </a:pPr>
            <a:r>
              <a:rPr lang="es-ES" dirty="0"/>
              <a:t> Mientras Sanssouci está en el estilo rococó más íntimo y es mucho más pequeño que su homólogo francés. </a:t>
            </a:r>
          </a:p>
          <a:p>
            <a:pPr>
              <a:defRPr/>
            </a:pPr>
            <a:r>
              <a:rPr lang="es-ES" dirty="0"/>
              <a:t>La vista panorámica del jardín de Sanssouci es el resultado de la decisión de Federico el Grande para crear un viñedo en terrazas en la ladera sur de las colinas de Bornstedt.</a:t>
            </a:r>
          </a:p>
          <a:p>
            <a:pPr>
              <a:defRPr/>
            </a:pPr>
            <a:endParaRPr lang="es-ES" dirty="0"/>
          </a:p>
        </p:txBody>
      </p:sp>
    </p:spTree>
    <p:extLst>
      <p:ext uri="{BB962C8B-B14F-4D97-AF65-F5344CB8AC3E}">
        <p14:creationId xmlns:p14="http://schemas.microsoft.com/office/powerpoint/2010/main" val="24555431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27168" cy="6072187"/>
          </a:xfrm>
        </p:spPr>
        <p:txBody>
          <a:bodyPr/>
          <a:lstStyle/>
          <a:p>
            <a:pPr marL="0" indent="0">
              <a:buNone/>
              <a:defRPr/>
            </a:pPr>
            <a:endParaRPr lang="es-ES" dirty="0"/>
          </a:p>
          <a:p>
            <a:pPr>
              <a:defRPr/>
            </a:pPr>
            <a:r>
              <a:rPr lang="es-ES" dirty="0"/>
              <a:t>Por debajo de la colina, un jardín barroco ornamental, inspirado en el parterre de Versalles, fue construido en 1745. </a:t>
            </a:r>
          </a:p>
          <a:p>
            <a:pPr>
              <a:defRPr/>
            </a:pPr>
            <a:r>
              <a:rPr lang="es-ES" dirty="0"/>
              <a:t>La gran fuente fue construida en el centro de este jardín en 1748.</a:t>
            </a:r>
          </a:p>
        </p:txBody>
      </p:sp>
    </p:spTree>
    <p:extLst>
      <p:ext uri="{BB962C8B-B14F-4D97-AF65-F5344CB8AC3E}">
        <p14:creationId xmlns:p14="http://schemas.microsoft.com/office/powerpoint/2010/main" val="40819992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3 Imagen" descr="Sanssou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613"/>
            <a:ext cx="9144000" cy="670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1849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Sanssouci_um_19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8263"/>
            <a:ext cx="9144000" cy="67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67286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Sanssouc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84739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49777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60485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0961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9818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38658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6677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74621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60595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10089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6675"/>
            <a:ext cx="9753600" cy="731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0649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89712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3052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16879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74660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18846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54811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Wasserburg Anholt Gart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42618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Weilburg Schlos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316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Zwinger Countrypark</a:t>
            </a:r>
          </a:p>
        </p:txBody>
      </p:sp>
      <p:sp>
        <p:nvSpPr>
          <p:cNvPr id="3" name="2 Marcador de contenido"/>
          <p:cNvSpPr>
            <a:spLocks noGrp="1"/>
          </p:cNvSpPr>
          <p:nvPr>
            <p:ph sz="quarter" idx="1"/>
          </p:nvPr>
        </p:nvSpPr>
        <p:spPr>
          <a:xfrm>
            <a:off x="457200" y="1844823"/>
            <a:ext cx="7427168" cy="4584551"/>
          </a:xfrm>
        </p:spPr>
        <p:txBody>
          <a:bodyPr/>
          <a:lstStyle/>
          <a:p>
            <a:pPr>
              <a:defRPr/>
            </a:pPr>
            <a:r>
              <a:rPr lang="es-ES" dirty="0"/>
              <a:t>El </a:t>
            </a:r>
            <a:r>
              <a:rPr lang="es-ES" b="1" dirty="0"/>
              <a:t>Zwinger</a:t>
            </a:r>
            <a:r>
              <a:rPr lang="es-ES" dirty="0"/>
              <a:t> de Dresde es un edificio barroco situado en el casco antiguo de la ciudad, entre el edificio de la ópera Semperoper y Postplatz. </a:t>
            </a:r>
          </a:p>
          <a:p>
            <a:pPr>
              <a:defRPr/>
            </a:pPr>
            <a:r>
              <a:rPr lang="es-ES" dirty="0"/>
              <a:t>Se destaca por las colecciones de arte y ciencia que se encuentran en su interior. </a:t>
            </a:r>
          </a:p>
          <a:p>
            <a:pPr>
              <a:defRPr/>
            </a:pPr>
            <a:r>
              <a:rPr lang="es-ES" dirty="0"/>
              <a:t>El palacio fue edificado en el lugar que antiguamente ocupó una fortaleza y de ahí su nombre, ya que la palabra Zwinger (sinónimo de Ringmauer) se utilizaba para denominar el muro exterior circular que formaba parte de las fortalezas.</a:t>
            </a:r>
          </a:p>
        </p:txBody>
      </p:sp>
    </p:spTree>
    <p:extLst>
      <p:ext uri="{BB962C8B-B14F-4D97-AF65-F5344CB8AC3E}">
        <p14:creationId xmlns:p14="http://schemas.microsoft.com/office/powerpoint/2010/main" val="173701901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3 Imagen" descr="Zwingerluf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437971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4" descr="Zwinger Courtyard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815813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5738"/>
            <a:ext cx="9753600" cy="722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50036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1384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750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Zwinge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8685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245</TotalTime>
  <Words>2336</Words>
  <Application>Microsoft Office PowerPoint</Application>
  <PresentationFormat>Presentación en pantalla (4:3)</PresentationFormat>
  <Paragraphs>354</Paragraphs>
  <Slides>157</Slides>
  <Notes>128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157</vt:i4>
      </vt:variant>
    </vt:vector>
  </HeadingPairs>
  <TitlesOfParts>
    <vt:vector size="163" baseType="lpstr">
      <vt:lpstr>Arial</vt:lpstr>
      <vt:lpstr>Calibri</vt:lpstr>
      <vt:lpstr>Century Schoolbook</vt:lpstr>
      <vt:lpstr>Wingdings</vt:lpstr>
      <vt:lpstr>Wingdings 2</vt:lpstr>
      <vt:lpstr>Default Theme</vt:lpstr>
      <vt:lpstr>EUROPA.-LA VUELTA AL MUNDO EN 885 JARDINES ALEMANIA.-D</vt:lpstr>
      <vt:lpstr>Ausburg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Augustusburg Schloss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Babelsberg</vt:lpstr>
      <vt:lpstr>Presentación de PowerPoint</vt:lpstr>
      <vt:lpstr>Presentación de PowerPoint</vt:lpstr>
      <vt:lpstr>Presentación de PowerPoint</vt:lpstr>
      <vt:lpstr>Presentación de PowerPoint</vt:lpstr>
      <vt:lpstr>Baden Wurtenberg </vt:lpstr>
      <vt:lpstr>Presentación de PowerPoint</vt:lpstr>
      <vt:lpstr>Presentación de PowerPoint</vt:lpstr>
      <vt:lpstr>Presentación de PowerPoint</vt:lpstr>
      <vt:lpstr>Presentación de PowerPoint</vt:lpstr>
      <vt:lpstr>Bamberg Residenz</vt:lpstr>
      <vt:lpstr>Presentación de PowerPoint</vt:lpstr>
      <vt:lpstr>Presentación de PowerPoint</vt:lpstr>
      <vt:lpstr>Presentación de PowerPoint</vt:lpstr>
      <vt:lpstr>Berlin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Branitzer Park</vt:lpstr>
      <vt:lpstr>Presentación de PowerPoint</vt:lpstr>
      <vt:lpstr>Presentación de PowerPoint</vt:lpstr>
      <vt:lpstr>Presentación de PowerPoint</vt:lpstr>
      <vt:lpstr>Presentación de PowerPoint</vt:lpstr>
      <vt:lpstr>Presentación de PowerPoint</vt:lpstr>
      <vt:lpstr>Presentación de PowerPoint</vt:lpstr>
      <vt:lpstr>Palacio de Charlottenburg</vt:lpstr>
      <vt:lpstr>Presentación de PowerPoint</vt:lpstr>
      <vt:lpstr>Presentación de PowerPoint</vt:lpstr>
      <vt:lpstr>Presentación de PowerPoint</vt:lpstr>
      <vt:lpstr>Presentación de PowerPoint</vt:lpstr>
      <vt:lpstr>Presentación de PowerPoint</vt:lpstr>
      <vt:lpstr>Dresden Grosser Garten</vt:lpstr>
      <vt:lpstr>Presentación de PowerPoint</vt:lpstr>
      <vt:lpstr>Presentación de PowerPoint</vt:lpstr>
      <vt:lpstr>Presentación de PowerPoint</vt:lpstr>
      <vt:lpstr>Presentación de PowerPoint</vt:lpstr>
      <vt:lpstr>Presentación de PowerPoint</vt:lpstr>
      <vt:lpstr>Presentación de PowerPoint</vt:lpstr>
      <vt:lpstr>Herrenhausen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Kassel Park</vt:lpstr>
      <vt:lpstr>Presentación de PowerPoint</vt:lpstr>
      <vt:lpstr>Presentación de PowerPoint</vt:lpstr>
      <vt:lpstr>Presentación de PowerPoint</vt:lpstr>
      <vt:lpstr>Presentación de PowerPoint</vt:lpstr>
      <vt:lpstr>Presentación de PowerPoint</vt:lpstr>
      <vt:lpstr>Lichtentaler Allee</vt:lpstr>
      <vt:lpstr>Presentación de PowerPoint</vt:lpstr>
      <vt:lpstr>Presentación de PowerPoint</vt:lpstr>
      <vt:lpstr>Presentación de PowerPoint</vt:lpstr>
      <vt:lpstr>Presentación de PowerPoint</vt:lpstr>
      <vt:lpstr>Linderhof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Olimpic Park en Munich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Sans Soucis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Zwinger Countrypark</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14</cp:revision>
  <dcterms:created xsi:type="dcterms:W3CDTF">2013-08-24T06:13:10Z</dcterms:created>
  <dcterms:modified xsi:type="dcterms:W3CDTF">2018-03-08T12:25:26Z</dcterms:modified>
</cp:coreProperties>
</file>