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369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370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ADB5F-1275-437F-87A9-7126BB23DCAB}" type="datetimeFigureOut">
              <a:rPr lang="es-ES" smtClean="0"/>
              <a:t>15/03/2018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36C441-F612-4A1F-A3D9-4C444ACE023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572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Dolmabahçe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339FFE-0EDA-4C1A-B1BC-0DFA4F00C128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Dolmabahçe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EDCD58-7EE8-4A1A-A693-A61F764194D3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Dolmabahçe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7E1DA5-AB7B-40E2-B6B0-306BC692B9E7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Dolmabahçe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A1803B-8E59-434D-AA7F-B27243552B13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Dolmabahçe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4361DB-360F-4033-AF60-0097AF9B9825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Dolmabahçe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914415-2A73-4A93-96A6-DB730B753E94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Dolmabahçe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18DD9D-E01C-406C-9007-D8C307C88DDB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Dolmabahçe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5271A2-5711-4FE0-91B8-78EDC838C303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Dolmabhçe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FBF9A1-DE6A-4990-8EA9-64C165449A9A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Dolmabahçe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D614871-EE40-4D3A-BC0C-5DD4B28719C1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Eremitage Gardens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ED2A46-32C4-4C9E-804D-9CF1165740CA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Eremitage Gardens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232524-9E97-4A8B-A872-097588A100DE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Eremitage Gardens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C3B50A-C4C2-44F3-817E-C8063D3E9355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Eremitage Gardens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D97446C-56EF-44B2-9905-80EDCA76B8A6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Eremitage Garden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F378F5-EAFC-4750-864C-D3FFF21EFF5C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Essen.-Gruga Park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C624EF-2740-4270-B6F2-319D105369FC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Essen Gruga Park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00B11C-EE6E-4F6E-AE73-E546645C444E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Essen.-Gruga Park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A3CAD6-CEE0-4BE6-B063-9BEE9C11E7AD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Essen.- Gruga Park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B5EBD8-18DB-414C-8592-B00EB5813B99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Essen.- Gruga Park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76C4FC-D89A-4370-B802-6EF7827F9FF1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Essen.-Gruga Park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D56A5C-2001-471A-BDE9-54979E2C8DD6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Essen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9E05D4-0F49-45AF-A62D-64D04918CB03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Essen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FFB830-D577-4C6A-9277-4DB738649844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Essen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9C834F-32D6-485B-9060-4FF17FA0F98A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Essen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21D001-8952-45F7-A259-AC1DA50B9BCB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Essen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C84186-8963-4DB8-B71E-13FA61CFA240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Essen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937568-1710-41DA-A769-7B1E9343FD1E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Essen Gruga Park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56EBB9-45CA-430D-82F7-457D1A2B6FA0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Essen Gruga Park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13D6B6-473D-4692-A778-F50EAE5B8C9A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12FE13-FB54-4303-8705-F21A21E24182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Garden der Sinne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E8453E-6333-4599-B632-4DC82FE59FDF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045D4E-1B52-4C3A-86EC-6172A84E1581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671B71-0E0D-457B-8F50-F5FE320E727D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97A996-7AFE-4CDB-B5B1-D252FAA59244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3ACA30-8FEF-4CA3-A6E0-58CCEF86337D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693CC3-F451-4779-9A13-C76BCE2AD501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DEA0D9-6D5A-4DA5-BB23-AE23C3073B28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F1B19E-4015-4C8B-A1A4-B906A243D9C0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F54BA1-38FA-4764-B64B-97E17C39C25A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D594F6-1BEB-402B-8929-9046196C40FD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7C697E-386E-45B9-AB9B-70A68D2DAE6E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1959F2-8EC3-40FC-8510-0D141E725C2B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5BBC88-BA2D-4017-933F-F618C84CE85E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269E9B-EF6A-42A5-8DDE-3835E0BAAD5F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9FAFF8-3461-4DAC-A931-EF968C4502BD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24D226-B2FB-4285-BC8E-AE7142D61FF0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858113-4930-475A-B720-9E4B0112F68E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593979-DB86-47BC-AFCC-C16FF16DE0F2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F1C1AB-9659-4390-A4F4-978527228BB8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A759CE-E3A3-406D-8A45-4F795CFCBADA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49C8E2-A8FE-4A5F-98CF-E5E3BD3E7891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AF2432-0BD0-4D07-B578-E34F57A334AC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314A9F-FCA5-4243-A52B-4055A89BBBEE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82FAB8-6A57-4A4F-8FE9-D66475950E2D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124951-C55B-4BDA-ADAA-B3BB671124CE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D2DCEB-5DDF-434A-B27B-0C0B5468BB87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5C9BD7-E3F6-4558-B861-AA26CB8A6061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838BAF-A401-4F62-8D28-5E7F4443DBEB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2E6214-E398-4034-BB7A-0ED021FA2502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650FB2-754E-4F2A-8E1D-B37D8A5B4AF5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F6ED0A-2159-4946-A0F8-D8B64785B593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C71661-D881-4191-9CD9-BFFD829D3019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F76514F-6CB6-4B8D-8071-C5C7A9B6F750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Sinne.-Hannover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082265-BFD5-4DC7-85DC-FC0A3A370ADB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7695D9-3728-4B2E-A397-893733C8890D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4B8562-369E-4586-95C7-EEF4D3220F07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5E7A0A-1096-403C-936A-D10DAD4B8F83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5358FF-A73E-45A1-9F55-92B5520B58FC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4AA2A9-3E75-49A8-8242-3CDBF968880C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00C16F-DD54-47B7-887E-69A9D371C32D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93C165D-6F87-417B-8C3D-C2C5ACB14524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473E31-B887-4381-8CF7-0808D9E1CF29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C6B280-50C7-4D70-B1B5-DEBE5517D8DF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89D354-0F79-49A1-B63C-D812E7A9A235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2252F6-9836-4F1E-A989-B50D8F0AD9AC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4AB57A-885E-4327-8088-1D27F7BA9AC1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5118BF-4C13-4F40-81A7-B237D6569755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54FCE6-DA3F-4F54-9A6F-B227A4877FA2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77CCA0-318E-429E-9E80-C38075CDBD0C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579123-2F28-4C63-8B37-A17A124EEF58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B45B4A-A0D9-491E-8319-D956338FF508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2F89D5-36F4-48A6-8619-0C49968C43EC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4924AA-8C99-4C30-9847-12E74FD002D2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der Sinne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0CA8A9-6AF8-49F6-866B-6E8ECDB25C1E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Essen .-Gruga Park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1DC9BC-17B9-42AB-BB68-B5DD8B4B4889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Moorrien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EA5980-1089-46FC-8301-1E20D201C745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D35202-2CFD-451C-8C2A-143F7F7BBE0E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Moorrien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C0FBC1-0D36-46E5-849F-A8F5660CFB3C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A5A322-94FD-46CC-8BD4-A6F6781EA06C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D24B68-13F3-4D37-8155-2932BA05CAF0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BDC5AE-8C11-4853-BCC8-A2669488A31D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Garden Moorriem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65675B-F1DD-46A1-8685-493DDB3FF8C4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BF6C22-5F8B-42F2-8854-3DA0F843FAAF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81CBFD-7B2D-49B8-8CF0-AC5C50945BBC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264A4A-5C45-407A-9E5D-36A5D0EF0454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AC2C4F-20F2-4BA5-89C7-FFBCC4945A19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Garden Moorriem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1AD39B-CCE8-4665-8FF4-30429C6864BB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80119C-F791-4F6E-BC99-572CCEB5802B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A19139-FBA6-40A9-8E10-552B000C9562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7DB850-18C1-4DCD-9285-5D7E0E86D8A9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AB29B5-573D-44C5-ABF8-082BF183A96E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ACEA3A-B3B9-497B-AD44-4401CEAD94C9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5CCD24-6B36-4586-8CC7-E585BA886E55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172200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</a:t>
            </a:r>
            <a:br>
              <a:rPr lang="es-ES" sz="3600" dirty="0"/>
            </a:br>
            <a:r>
              <a:rPr lang="es-ES" sz="3200" dirty="0"/>
              <a:t>ALEMANIA.-E.-TURQUIA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Dolmabahçe Palace</a:t>
            </a:r>
          </a:p>
        </p:txBody>
      </p:sp>
      <p:sp>
        <p:nvSpPr>
          <p:cNvPr id="3075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844675"/>
            <a:ext cx="7113984" cy="467995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Palacio de Dolmabahçe y el jardín fueron diseñados para el sultán Abdulmecid en 1842 en una bahía en el Bósforo que había sido llenando progresivamente a partir del siglo XVII para hacer un jardín imperial.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"Dolma significa 'relleno' y  Bahce jardín.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Los sultanes se mudaron aquí de Topkapi, porque era más cómodo. Hay un jardín terraza y embarcadero junto al Bósforo.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0261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Los jardines  cerrados han servido al harén y las chicas favoritas. (cariyeler). </a:t>
            </a:r>
          </a:p>
          <a:p>
            <a:r>
              <a:rPr lang="es-ES" dirty="0"/>
              <a:t>El servicio administrativo del palacio, utilizada por los sultanes y luego por Ataturk, como un jardín formal.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4638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3 Imagen" descr="Dolmabahçe.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7752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Dolmabahç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81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Dolmabahçe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980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Dolmabahçe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718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Dolmabahç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1711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Dolmabahç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3392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Dolmabahç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132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Dolmabahç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9386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Dolmabahç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278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Dolmabahç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7118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Eremitage Gardens</a:t>
            </a:r>
          </a:p>
        </p:txBody>
      </p:sp>
      <p:sp>
        <p:nvSpPr>
          <p:cNvPr id="18435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060575"/>
            <a:ext cx="7041976" cy="3959225"/>
          </a:xfrm>
        </p:spPr>
        <p:txBody>
          <a:bodyPr/>
          <a:lstStyle/>
          <a:p>
            <a:pPr eaLnBrk="1" hangingPunct="1"/>
            <a:r>
              <a:rPr lang="es-ES" dirty="0"/>
              <a:t>El Hermitage es un castillo barroco en Waghäusel, construido 1724 -1729 por Michael Ludwig Rohrer. </a:t>
            </a:r>
          </a:p>
          <a:p>
            <a:pPr eaLnBrk="1" hangingPunct="1"/>
            <a:r>
              <a:rPr lang="es-ES" dirty="0"/>
              <a:t>Una fábrica de azúcar fue construido en el parque en el siglo XX. </a:t>
            </a:r>
          </a:p>
          <a:p>
            <a:pPr eaLnBrk="1" hangingPunct="1"/>
            <a:r>
              <a:rPr lang="es-ES" dirty="0"/>
              <a:t>Se ha demolido y tanto castillo y el parque están siendo restaurados. </a:t>
            </a:r>
            <a:br>
              <a:rPr lang="es-ES" dirty="0"/>
            </a:br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972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Eremitage Gardens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0211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Eremitage Gardens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1783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Eremitage Gardens.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7597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Eremitage Gardens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2787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Eremitage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7162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Essen.-Gruga Park</a:t>
            </a:r>
          </a:p>
        </p:txBody>
      </p:sp>
      <p:sp>
        <p:nvSpPr>
          <p:cNvPr id="2457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El "Jardín Botánico assindiensis" y el "Gruga son" las células germinales del presente Grugapark. </a:t>
            </a:r>
          </a:p>
          <a:p>
            <a:pPr eaLnBrk="1" hangingPunct="1"/>
            <a:r>
              <a:rPr lang="es-ES" dirty="0"/>
              <a:t>Ya en 1927, el Jardín Botánico el jardín fue creado con fines científicos para enseñanza y la investigación. </a:t>
            </a:r>
          </a:p>
          <a:p>
            <a:pPr eaLnBrk="1" hangingPunct="1"/>
            <a:r>
              <a:rPr lang="es-ES" dirty="0"/>
              <a:t>El objetivo era y es plantar árboles dispuestos de forma sistemática y divididos de acuerdo a sus formas, incluyendo la flores alpinas, el jardín campesinos de Westfalia, el jardín de rosas, plantas perennes y  la colección de coníferas una de las atracciones botánicas del Grugapark.</a:t>
            </a:r>
          </a:p>
        </p:txBody>
      </p:sp>
    </p:spTree>
    <p:extLst>
      <p:ext uri="{BB962C8B-B14F-4D97-AF65-F5344CB8AC3E}">
        <p14:creationId xmlns:p14="http://schemas.microsoft.com/office/powerpoint/2010/main" val="3328845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2 Marcador de contenido"/>
          <p:cNvSpPr>
            <a:spLocks noGrp="1"/>
          </p:cNvSpPr>
          <p:nvPr>
            <p:ph sz="quarter" idx="1"/>
          </p:nvPr>
        </p:nvSpPr>
        <p:spPr>
          <a:xfrm>
            <a:off x="683568" y="620688"/>
            <a:ext cx="7056784" cy="5832647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s-ES" dirty="0"/>
              <a:t>Otras áreas del Jardín Botánico son parte de la región de Asia y parte de la salud por encima del jardín de rocas. </a:t>
            </a:r>
            <a:br>
              <a:rPr lang="es-ES" dirty="0"/>
            </a:br>
            <a:r>
              <a:rPr lang="es-ES" dirty="0"/>
              <a:t>Un paseo por la parte más antigua de la Grugapark todavía proporciona un placer vivo y sensual. </a:t>
            </a:r>
          </a:p>
          <a:p>
            <a:pPr eaLnBrk="1" hangingPunct="1"/>
            <a:r>
              <a:rPr lang="es-ES" dirty="0"/>
              <a:t>Las experiencias de los visitantes "de pasada" mucho que aprender sobre la naturaleza y las plantas de todo el mundo. Las plantas etiquetadas proporcionan información sobre sus nombres y sus orígenes.</a:t>
            </a:r>
          </a:p>
          <a:p>
            <a:r>
              <a:rPr lang="es-ES" dirty="0"/>
              <a:t> Varias veces al año rarezas vegetales se muestran en los mercados que se celebren dentro y alrededor de la Orangerie, donde los visitantes interesados pueden obtener un asesoramiento técnico, además de plantas raras de todo el mundo.</a:t>
            </a:r>
          </a:p>
          <a:p>
            <a:pPr eaLnBrk="1" hangingPunct="1"/>
            <a:endParaRPr lang="es-ES" dirty="0"/>
          </a:p>
          <a:p>
            <a:pPr eaLnBrk="1" hangingPunct="1"/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61887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/>
          <a:lstStyle/>
          <a:p>
            <a:r>
              <a:rPr lang="es-ES" dirty="0"/>
              <a:t>Varias veces al año rarezas vegetales se muestran en los mercados que se celebren dentro y alrededor de la Orangerie, donde los visitantes interesados pueden obtener un asesoramiento técnico, además de plantas raras de todo el mundo.</a:t>
            </a:r>
          </a:p>
          <a:p>
            <a:endParaRPr lang="es-ES" dirty="0"/>
          </a:p>
          <a:p>
            <a:r>
              <a:rPr lang="es-ES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48186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Essen.-Gruga Par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11026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Essen.-Gruga Park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79805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Essen.-Gruga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28722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Essen.-Gruga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8385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Essen.-Grugapark_(Essen)_-_ches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0905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Essen.-Grugapark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16230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Essen.-Primavera en el Parque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381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Essen.-Primavera en el Parque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4228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Essen.-Primavera en el Parque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17625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Essen.-Primavera en el,Parque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70986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Essen.-Primavera ene el Parque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71440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Essen .-Primavera en el Parque.-.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31334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Essen gruga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88236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Essen_Gruga_Park_Gruga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0127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Garten der Sinne.-Hannover</a:t>
            </a:r>
          </a:p>
        </p:txBody>
      </p:sp>
      <p:sp>
        <p:nvSpPr>
          <p:cNvPr id="3584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88840"/>
            <a:ext cx="6681936" cy="486916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Jardín de los Sentidos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Olfato, gusto, sentimiento - entre las rosas fragantes y deja explorar la naturaleza en bruto .</a:t>
            </a:r>
            <a:br>
              <a:rPr lang="es-ES" dirty="0"/>
            </a:br>
            <a:r>
              <a:rPr lang="es-ES" dirty="0"/>
              <a:t>La naturaleza puede ser observada con sentidos diferentes personas con y sin discapacidad en el jardín de los sentidos.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Un camino pavimentado con distintos materiales facilita la discapacidad visual  por el jardín.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05873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467600" cy="5349208"/>
          </a:xfrm>
        </p:spPr>
        <p:txBody>
          <a:bodyPr/>
          <a:lstStyle/>
          <a:p>
            <a:r>
              <a:rPr lang="es-ES" dirty="0"/>
              <a:t>El sentido del olfato se accede a través de las plantas de olor fuerte, como las rosas y varias hierbas.</a:t>
            </a:r>
          </a:p>
          <a:p>
            <a:r>
              <a:rPr lang="es-ES" dirty="0"/>
              <a:t> La siembra en arriates elevados permite a los usuarios de sillas de ruedas para tocar las diferentes texturas, como las hojas en bruto de la bola de nieve chinos, o las rosas con espinas. </a:t>
            </a:r>
            <a:br>
              <a:rPr lang="es-ES" dirty="0"/>
            </a:b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03081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Garten der Sin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4003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Gardebn der Sinne.-3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8502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Garden der Sinne.-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39115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Garden der Sinne.-3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25984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Garten der Sinn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03946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Garten der Sinn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6678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Garten der Sinn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91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Garten der Sinn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7383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Garten der Sinn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70825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Garten der Sinn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29963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Garten der Sinn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6951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Garten der Sinne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74988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Garten der Sinne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4583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Garten der Sinne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56127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Garten der Sinne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1424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Garten der Sinne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11743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2 Imagen" descr="Garten der Sinne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97596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Garten der Sinne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6288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Garten der Sinne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90016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Garten der Sinne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76612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Garten der Sinne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92546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Garten der Sinne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17266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Garten der Sinne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0634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Garten der Sinne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58430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Garten der Sinne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895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garten der Sinne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07571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Garten der Sinne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44281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Garten der Sinne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74904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Garten der Sinne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65420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Garten der Sinne.-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73426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Garten der Sinne.-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040178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Garten der Sinne.-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5991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Garten der Sinne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94467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Hannover.-Park der Sine.-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082724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Hannover.-Park der Sinne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25958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Hannover.-Park der Sinne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322098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Hannover.-Park der Sinne.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01194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Hannover.-Park der Sinne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27107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Hannover.-Park der Sinne.-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793003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Hannover.-Park der Sinne.-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7929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Hannover.-Park der Sinne.-1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461820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Hannover.-Park der Sinne.-1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24840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Hannover.-Park der Sinne.-1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549434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Hannover.-Park der Sinne.-1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37602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Hannover.-Park der Sinne.-1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4584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Hannover.-Park der Sinne.-1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360766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Hannover.-Park der Sinne.-1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570737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Hannover.-Park der Sinne.-1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609938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Hannover.-Park der Sinne.-1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646738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Hannover.-Park der Sinne.-1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198344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Hannover.-Park der Sinne.-2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465040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Hannover.-Park der Sinne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116921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Hannover .-Park  de Sinnge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227512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Hannover .-Park der Sinne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956015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Hannover Park des Sinne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5032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2 Imagen" descr="Grugapark.-Essen.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426092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/>
          <a:lstStyle/>
          <a:p>
            <a:pPr eaLnBrk="1" hangingPunct="1"/>
            <a:r>
              <a:rPr lang="es-ES" dirty="0"/>
              <a:t>Garten Moorriem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897960" cy="5293568"/>
          </a:xfrm>
        </p:spPr>
        <p:txBody>
          <a:bodyPr>
            <a:normAutofit fontScale="775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3100" dirty="0"/>
              <a:t>Asentamiento medieval con las oficinas de la corte muy estrechas y largas, con sus antiguos caserones en blanco distintivo de madera y techos de paja, y en el fondo-los tradicionales, exuberantes jardines caracterizan el paisaje de Moorriem.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3100" dirty="0"/>
              <a:t>Inspirados por los amantes del jardín de Inglaterra tenemos - Ute, y Ziburski Albrecht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3100" dirty="0"/>
              <a:t> Moorriem nuestro proyecto comenzó jardín en 2006. Un jardín que incluye la antigua casa y los prados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3100" dirty="0"/>
              <a:t>Un jardín que sigue las tradiciones de los jardines del entorno país, acoge también los modernos y las nuevas ideas de las plantaciones herbáceas seminaturales.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60251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Garten Moorriem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6366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Garten Moorriem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518560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Garten Moorriem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247986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Garten Moorriem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68054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Garten Moorriem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39467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Garten Moorriem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46051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Garten Moorriem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88350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Garten Moorriem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81637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Garten Moorriem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06440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Garten Moorriem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634640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Garten Moorriem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1352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Garten Moorriem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691052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Garten Moorriem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033258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Garten Moorriem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474153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Garten Moorriem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838682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Garten Moorriem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510699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2 Imagen" descr="Garten Moorriem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034273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Garten Moorriem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73988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</TotalTime>
  <Words>887</Words>
  <Application>Microsoft Office PowerPoint</Application>
  <PresentationFormat>Presentación en pantalla (4:3)</PresentationFormat>
  <Paragraphs>243</Paragraphs>
  <Slides>113</Slides>
  <Notes>103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113</vt:i4>
      </vt:variant>
    </vt:vector>
  </HeadingPairs>
  <TitlesOfParts>
    <vt:vector size="118" baseType="lpstr">
      <vt:lpstr>Calibri</vt:lpstr>
      <vt:lpstr>Century Schoolbook</vt:lpstr>
      <vt:lpstr>Wingdings</vt:lpstr>
      <vt:lpstr>Wingdings 2</vt:lpstr>
      <vt:lpstr>Default Theme</vt:lpstr>
      <vt:lpstr>EUROPA.-LA VUELTA AL MUNDO EN 885 JARDINES ALEMANIA.-E.-TURQUIA</vt:lpstr>
      <vt:lpstr>Dolmabahçe Palace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Eremitage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Essen.-Gruga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Garten der Sinne.-Hannover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Garten Moorriem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13</cp:revision>
  <dcterms:created xsi:type="dcterms:W3CDTF">2013-08-24T06:13:10Z</dcterms:created>
  <dcterms:modified xsi:type="dcterms:W3CDTF">2018-03-15T16:29:11Z</dcterms:modified>
</cp:coreProperties>
</file>