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91CBA4-C1E3-4763-AE35-339E189ED44A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8786B9-4509-401B-80D8-E721056B327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4507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Comenius-Garten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CE2833C-C5ED-4E12-AABB-F5A916BD78D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Comenius-Garten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9546F61-680E-41FF-BDA6-A5D2150F443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Comenius-Garten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986F693-96D0-4417-8045-C1115D0642E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Comenius-Garten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54A5447-1833-4DBF-9ACE-A5B87A37B53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Comenius-Garten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A2BD266-27AB-4C4A-B4E1-D83EE02DDD4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Comenius-Garten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7F656C0-EF51-459E-9D8B-13BA0A1CF06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Comenius-Garten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AD1195A-1D1E-41AF-8234-64DDB2FD4AC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Comenius-Garten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7AC07AA-F037-4E35-AFC9-9939EE9EDE0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Comenius-Garten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CAF76F0-6159-473F-9284-2D5061EEF4D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5506E24-F094-4955-97B5-83FC82EF64A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Prinz Georg Garten.-Darmstad.1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8920B6E-F3B7-4063-9CD1-FC3D5AB2DC8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Prinz Georg Garten.-Darmstad.1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267654E-5247-4877-8C86-9D2924FB0EC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Prinz Georg Garten.-Darmstad.1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40EE89A-75D0-41A4-818F-DEDA9C1C4C8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Prinz Georg Garten.-Darmstad.1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A3036A3-35BE-42E7-8346-0BC7F8E6430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Darmstadt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D2ABCFB-A26A-420C-9C64-01A0D944661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Darmstadt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3403FEC-1268-4016-B545-ABAC5B30F34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Darmstadt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7F5EFBF-1276-4BBB-8986-2EFF13265DE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Darmstadt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23863B1-1128-4E4E-B75A-36C0A8F5016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Darmstadt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3971114-6D33-4A80-B871-8609EF26A2F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Darmstadt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9E11935-A1C5-47F3-A456-1F3D530CA64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 Zwinger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4F1B9C8-EA15-45AB-96A3-0D3E309D6BE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 Zwinger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4DF1D80-9031-4169-851D-17F19FF7964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 Zwinger Platz.-Alemania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DDC4821-5D57-4BAE-9F91-FA194E33925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 Zwinger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36D563A-26D1-452E-8341-403B0792BDC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 Zwinger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6D63204-3F8C-4956-91B6-60EE91F2462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 Zwinger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CF74691-EABB-43DF-82AB-06297CF5FD7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 Zwinger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9A4F11B-CAF9-46E7-B5C2-9F97F02D929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 Zwinger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F56FEB2-78C4-48B4-9A84-A4199992CA3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Zwinger Palace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312CF1B-9B9D-44BE-8100-6BDE748C226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Dresden. Palace-Alemania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BF308B1-B783-4C6E-94C2-B0334C66C60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 Zwinger Palace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33ED826-A045-4989-BA5B-1B5931192BB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Zwinger Palace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489481C-F029-4D7C-BEF0-148DB665D2D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Zwinger Palace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C2275AA-C549-4F82-931D-0931FE207DC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DE" b="1"/>
              <a:t>Nymphenbad und Wasserspiele </a:t>
            </a:r>
            <a:endParaRPr lang="es-ES" dirty="0"/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0F8B8A1-C682-46C3-ADD6-C8163ABB360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DE" b="1"/>
              <a:t>Nymphenbad und Wasserspiele </a:t>
            </a:r>
            <a:endParaRPr lang="es-ES" dirty="0"/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5C06FF2-D48F-421D-AF0D-5F88C3F06F8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Dresden.-Alemania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00BE95D-BFD3-4057-8841-C37AEEB2D61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Dresden.-Alemania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1CDCF56-E4F4-4A50-86BB-6D0F09E84DC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Dresden.-Alemania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0F05CCA-1347-4C94-917D-3EC46D05659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Dresden.-Alemania.-Botanischer Garten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3ABE106-DBEC-492C-BACF-1347BDA0262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Dresden.-Alemania.-Botanischer Garten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ADA3579-F302-4BAE-A160-2F65B7D99DB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Dresden.Rose Garden-Alemania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98B6298-D1A4-4187-9F76-E29A75A2CE4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Dresden. Rosen Garden-Alemania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BA19F76-45C0-46B2-A576-2328F737058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 Rosen Garten.-Alemania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62C6066-02DF-47E1-9A1C-8EE2754DE00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 Rosen Garten .-Alemania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CC6189B-814B-4F19-8504-E95948EA526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Dresden.-Palais Grossen Garten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ABF809B-9CBC-49A6-A92E-81DB8C3EDEC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Dresden.-Alemania.-Opera House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5BF9C8E-7274-4541-B0AE-C2498D63621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Palais Grosser Garten Dresden.2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09691FC-EDAC-4307-8347-B4221FF71CC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Palais Grosser Garten Dresden.2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92E979B-334C-4081-9B33-68A4876775F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Palais Grosser Garten Dresden.2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34EC88F-03F5-48DB-A9AC-6A4F54D487C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Palais Grosser Garten Dresden.2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798B883-DE1D-43DA-81C3-9E10F7CE164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Palais Grosser Garten Dresden.2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990088E-C8FC-4A45-98D9-177B8955B9F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C6BC8C7-3915-4733-A157-69DB4CC1941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Englicher Garten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5CF14DD-F599-4FBE-8530-8242F287C67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1C0F55B-05B8-495E-94E2-5F88D90C234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F863F5F-FB7C-4DB4-9EAE-3066F52B736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043ADF9-7203-46A9-9297-D153EACFEFC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C31793C-5246-4C39-985F-345ACF3B96D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Englicher Garten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E67718F-A698-4EBE-A55A-DF3887457FB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FF63DB9-E00F-4954-9DF6-44EBB49C4C1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Englicher Garten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1791058-8246-473A-8081-5C327B7A10D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Englicher Garten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FDAAE89-0254-4F5F-A0EC-327B2760470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Englicher Garten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6D64FE1-BE92-4ABE-83F8-8B81480A856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3A913D1-39FF-4959-8101-190BB8C8370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3FC62C3-A8F5-4BB6-92A9-B2754B33FFE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4E86DC9-B64B-4FF5-B6FF-4D0CBECC5F5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B72B479-D367-4076-9508-7FEB3D7A31F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6E639B1-FBB3-4FDA-A12E-7239289A667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EB81E51-027C-44FD-A6D2-955572736B4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8D4AE7E-78FD-4E90-95C8-ACFA28877C3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4ECCF76-CA6C-4399-BB7D-9CBA84483F5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CCDFB2F-A55E-4D32-A87E-FDA4939E3D2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72D1E05-C483-4087-856E-07D2E07EF9E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02F85E8-9AC5-46A1-BBBA-96B5E2135CF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Garten.-Tea House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0C4F6EE-5C78-4CB4-8642-4ED31160484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b="1" dirty="0"/>
              <a:t>Japonés Teahouse</a:t>
            </a:r>
            <a:endParaRPr lang="es-ES" dirty="0"/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6B16B7F-D20F-4C4C-8A20-8CC3CFB249A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A37C979-DEB4-44AA-863A-B58A7F43F8B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4C39087-61A9-4C5E-A69C-AC22E011A3B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B66E811-0F44-4AE2-A0C1-7521024B9C8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6223FBF-E012-433B-BA4F-0EF379AD86B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1553D34-DC3B-4468-83FF-6C2E0F822C3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BA137D8-294C-4E19-9E12-1DC92C714AF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A49F84C-1148-4483-82C1-E9CCA63F8BC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225E11E-06E6-4BA7-873E-58CC06C5B97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Englischer Garten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D04948E-4F49-4CA7-B469-E7AF1FDC18E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3/39/Comenius-Garten_Monument1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e/e4/Comenius-Garten1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0/0c/Comenius-Garten3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2/26/Comenius-Garten5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5/53/Comenius-Garten8.J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9/9d/Comenius-Garten7.JP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//upload.wikimedia.org/wikipedia/commons/3/36/Rix_Auge_Gottes.jpg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//upload.wikimedia.org/wikipedia/commons/a/a6/Zwingerluft.jpg" TargetMode="Externa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//upload.wikimedia.org/wikipedia/commons/5/51/Dresden-Zwinger.courtyard.04.JPG" TargetMode="Externa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e/e7/Dresden-Nymphenbad-gp.jpg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b/b6/Nymphenbad1.jpg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c/c9/Japanese_Teahouse.JPG" TargetMode="Externa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172200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</a:t>
            </a:r>
            <a:br>
              <a:rPr lang="es-ES" sz="3600" dirty="0"/>
            </a:br>
            <a:r>
              <a:rPr lang="es-ES" sz="3200" dirty="0"/>
              <a:t>ALEMANIA.-G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Comenius-Garten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de-DE" dirty="0"/>
              <a:t>El </a:t>
            </a:r>
            <a:r>
              <a:rPr lang="de-DE" b="1" dirty="0"/>
              <a:t>Jardín de Comenius</a:t>
            </a:r>
            <a:r>
              <a:rPr lang="de-DE" dirty="0"/>
              <a:t> es un jardín público en la </a:t>
            </a:r>
            <a:r>
              <a:rPr lang="de-DE" i="1" dirty="0"/>
              <a:t>localidad de Bohemia</a:t>
            </a:r>
            <a:r>
              <a:rPr lang="de-DE" dirty="0"/>
              <a:t> , en Berlín-Neukölln .</a:t>
            </a:r>
          </a:p>
          <a:p>
            <a:pPr eaLnBrk="1" hangingPunct="1"/>
            <a:r>
              <a:rPr lang="de-DE" dirty="0"/>
              <a:t>Patrocinio de la organización es la recaudación de fondos de Bohemia en el pueblo de Berlín-Neukölln eV, para el país de Berlín,está subvencionado. </a:t>
            </a:r>
          </a:p>
          <a:p>
            <a:pPr eaLnBrk="1" hangingPunct="1"/>
            <a:r>
              <a:rPr lang="de-DE" dirty="0"/>
              <a:t>La Primátor de Praga y el alcalde de Berlín son los patronos de la huerta. </a:t>
            </a:r>
          </a:p>
          <a:p>
            <a:pPr eaLnBrk="1" hangingPunct="1"/>
            <a:r>
              <a:rPr lang="de-DE" dirty="0"/>
              <a:t>El jardín es una reconstrucción histórica de la ciencia-la obra de Juan Amos Comenius (1592-1670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1516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3 Imagen" descr="Comenius-Garten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611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Comenius-Garten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1939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Comenius-Garten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8133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Comenius-Garten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591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atei:Comenius-Garten Monument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9590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atei:Comenius-Garten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230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atei:Comenius-Garten3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6146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atei:Comenius-Garten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221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atei:Comenius-Garten8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916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atei:Comenius-Garten7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279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atei:Rix Auge Gotte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729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xn--parksundgrten-jfb.de/wp-content/uploads/2011/09/SDC140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607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6953200" cy="1570186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b="1" dirty="0"/>
              <a:t>Darmstadt</a:t>
            </a:r>
            <a:br>
              <a:rPr lang="es-ES" sz="3600" dirty="0"/>
            </a:br>
            <a:endParaRPr lang="es-ES" sz="3600" dirty="0"/>
          </a:p>
        </p:txBody>
      </p:sp>
      <p:sp>
        <p:nvSpPr>
          <p:cNvPr id="2048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Las primeras fotos son del palacio es de estilo rococó, hecho por el príncipe Georg William. </a:t>
            </a:r>
          </a:p>
          <a:p>
            <a:pPr eaLnBrk="1" hangingPunct="1"/>
            <a:r>
              <a:rPr lang="es-ES" dirty="0"/>
              <a:t>Friedrich Ludwig von Sckell participó en el diseño de la economía informal Herrengarten ("jardín de caballeros ').</a:t>
            </a:r>
          </a:p>
          <a:p>
            <a:pPr eaLnBrk="1" hangingPunct="1"/>
            <a:r>
              <a:rPr lang="es-ES" dirty="0"/>
              <a:t>Las segundas del Botanischer Garten.</a:t>
            </a:r>
          </a:p>
          <a:p>
            <a:pPr eaLnBrk="1" hangingPunct="1"/>
            <a:r>
              <a:rPr lang="es-ES" dirty="0"/>
              <a:t>El </a:t>
            </a:r>
            <a:r>
              <a:rPr lang="es-ES" b="1" dirty="0"/>
              <a:t>Botanischer Garten der TU Darmstadt</a:t>
            </a:r>
            <a:r>
              <a:rPr lang="es-ES" dirty="0"/>
              <a:t> (4,5 hectáreas), también conocido como el </a:t>
            </a:r>
            <a:r>
              <a:rPr lang="es-ES" b="1" dirty="0"/>
              <a:t>de Darmstadt Botanischer Garten,</a:t>
            </a:r>
            <a:r>
              <a:rPr lang="es-ES" dirty="0"/>
              <a:t> es un jardín botánico que mantiene la Universidad Tecnológica de Darmstadt . </a:t>
            </a:r>
          </a:p>
        </p:txBody>
      </p:sp>
    </p:spTree>
    <p:extLst>
      <p:ext uri="{BB962C8B-B14F-4D97-AF65-F5344CB8AC3E}">
        <p14:creationId xmlns:p14="http://schemas.microsoft.com/office/powerpoint/2010/main" val="1510465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2 Marcador de contenido"/>
          <p:cNvSpPr>
            <a:spLocks noGrp="1"/>
          </p:cNvSpPr>
          <p:nvPr>
            <p:ph sz="quarter" idx="1"/>
          </p:nvPr>
        </p:nvSpPr>
        <p:spPr>
          <a:xfrm>
            <a:off x="684213" y="476250"/>
            <a:ext cx="8002587" cy="6192838"/>
          </a:xfrm>
        </p:spPr>
        <p:txBody>
          <a:bodyPr/>
          <a:lstStyle/>
          <a:p>
            <a:pPr eaLnBrk="1" hangingPunct="1"/>
            <a:r>
              <a:rPr lang="es-ES" dirty="0"/>
              <a:t>El jardín se remonta a 1814, cuando Johannes Hess (1786-1837) propuso la creación de un jardín botánico en un terreno recientemente adquirido en frente del castillo de Darmstädter. </a:t>
            </a:r>
          </a:p>
          <a:p>
            <a:pPr eaLnBrk="1" hangingPunct="1"/>
            <a:r>
              <a:rPr lang="es-ES" dirty="0"/>
              <a:t>Contenía principalmente nativas, plantas herbáceas en un acuerdo científico.</a:t>
            </a:r>
          </a:p>
          <a:p>
            <a:pPr eaLnBrk="1" hangingPunct="1"/>
            <a:r>
              <a:rPr lang="es-ES" dirty="0"/>
              <a:t>Hoy, el jardín cuenta con unas 9.000 plantas las especies , con una notable colección de árboles raros en su jardín botánico (1,5 hectáreas), así como un jardín alpino y brezos . </a:t>
            </a:r>
          </a:p>
          <a:p>
            <a:pPr eaLnBrk="1" hangingPunct="1"/>
            <a:r>
              <a:rPr lang="es-ES" dirty="0"/>
              <a:t>También contiene una extensa colección de plantas tropicales y subtropicales en sus invernaderos (1.200 m²), incluyendo tropicales  plantas acuáticas, cactus y bromelias y orquídeas.</a:t>
            </a:r>
          </a:p>
        </p:txBody>
      </p:sp>
    </p:spTree>
    <p:extLst>
      <p:ext uri="{BB962C8B-B14F-4D97-AF65-F5344CB8AC3E}">
        <p14:creationId xmlns:p14="http://schemas.microsoft.com/office/powerpoint/2010/main" val="2238691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Darmstad Rosengarten.-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357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Darmstad Rosengarten (3)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91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Prinz Georg Garten.-Darmstad.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7265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Prinz Georg Garten.-Darmstad.2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2098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Prinz Georg Garten.-Darmstad.3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4337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2 Imagen" descr="Prinz Georg Garten.-Darmstad.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0472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Prinz Georg Garten.-Darmstad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65713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daviding.com/webphotos/albums/201004g-Darmstadt-TU-WeddingTower/di_20100416-104302-darmstadt-park-mathildenhoh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4726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4.bp.blogspot.com/-jA5yBOzNbHY/Tt8_63TzmuI/AAAAAAAAGiI/p8OTsI5kAYA/s1600/GERMANGALER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51495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upload.wikimedia.org/wikipedia/commons/d/d9/Botanischer_Garten_der_TU_Darmstadt_-_IMG_70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019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Botanischer_Garten_der_TU_Darmstadt_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3707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Botanischer_Garten_der_TU_Darmstadt_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5903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Botanischer_Garten_der_TU_Darmstadt_-.-x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7459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Botanischer_Garten_der_TU_Darmstadt_-.-x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860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Botanischer_Garten_der_TU_Darmstadt_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9464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Dresden.-Alemania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de-DE" dirty="0"/>
              <a:t>La </a:t>
            </a:r>
            <a:r>
              <a:rPr lang="de-DE" b="1" dirty="0"/>
              <a:t>perrera ( Zwinger Gardens )</a:t>
            </a:r>
            <a:r>
              <a:rPr lang="de-DE" dirty="0"/>
              <a:t> es un complejo de jardines en el centro de Dresde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de-DE" dirty="0"/>
              <a:t>Bajo la dirección del arquitecto Matthäus Daniel Pöppelmann y el escultor Baltasar Permoser oído de la obra construida de la arquitectura el arte, la escultura y la pintura de los monumentos más importantes del barroco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de-DE" dirty="0"/>
              <a:t>La perrera fue diseñada como un atrio de un nuevo palacio, que fue a tomar el lugar hasta el Elba.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de-DE" dirty="0"/>
              <a:t>Este inicio de la construcción en 1709 por el príncipe elector Federico Augusto I, vistos concepto fue abandonado después de su muerte.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56216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6897960" cy="5327650"/>
          </a:xfrm>
        </p:spPr>
        <p:txBody>
          <a:bodyPr/>
          <a:lstStyle/>
          <a:p>
            <a:pPr eaLnBrk="1" hangingPunct="1"/>
            <a:r>
              <a:rPr lang="de-DE" dirty="0"/>
              <a:t>En el día de hoy la perrera, la Galería de los Viejos Maestros , de la Facultad de Matemáticas y Física del salón , la colección de porcelana y el arsenal de alojados. </a:t>
            </a:r>
          </a:p>
          <a:p>
            <a:pPr eaLnBrk="1" hangingPunct="1"/>
            <a:r>
              <a:rPr lang="de-DE" dirty="0"/>
              <a:t> Este uso del complejo de la perrera como un museo desde el siglo XVIII bajo la influencia ha crecido cada vez.</a:t>
            </a:r>
          </a:p>
          <a:p>
            <a:pPr eaLnBrk="1" hangingPunct="1"/>
            <a:r>
              <a:rPr lang="de-DE" dirty="0"/>
              <a:t> El propósito original, como un invernadero y un jardín, así como un área del prestigioso festival.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8173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Archivo: Zwingerluft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8323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Zwinger -post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88859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Zwinger 1900 - Wikipedia frances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5"/>
            <a:ext cx="9144000" cy="669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74658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Dresden Zwinger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5608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Zwinger.-resden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3442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Zwinger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3258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Zwinger en Dres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6391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Zwinger en Dres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08160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Zwinger Garten.Dresden.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68180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Zwinger Garten.Dres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88438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us.123rf.com/400wm/400/400/hiro1775/hiro17750910/hiro1775091000002/5709194-dresden-zwing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70045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www.digitalapoptosis.com/archives/germany/Zwinger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40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Dresden Pala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6065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Zwinger_Palace_(Arita_Porcelain_Park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0968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Archivo: Dresden-Zwinger.courtyard.04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32982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www.globeimages.net/data/media/180/zwinger_german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85778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commondatastorage.googleapis.com/static.panoramio.com/photos/original/240851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73368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Archivo: Dresden-ninfa-gp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7063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Archivo: Nymphenbad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20936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Dresden.-Swinger Nymphenbag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7916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Dresden.-Alemania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542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Dres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44299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Dresden Botanic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93270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Dresden Botanic Garde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2496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Dresden Gart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97294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Dresden Rose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6755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Dresden_Rosengarten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2990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Dresden_Rosengarten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952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Dresden_Rosengarten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79060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2 Imagen" descr="Palais Grosser Garten Dresden.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3 Imagen" descr="Dresden_Rosengarten_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45450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dresden.-Opera House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34516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Palais Grosser Garten Dres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5955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Palais Grosser Garten Dresden.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380863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Palais Grosser Garten Dresden.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366954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Palais Grosser Garten Dresden.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8831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Palais Grosser Garten Dresden.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63237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Englicher Garten</a:t>
            </a:r>
          </a:p>
        </p:txBody>
      </p:sp>
      <p:sp>
        <p:nvSpPr>
          <p:cNvPr id="7680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El </a:t>
            </a:r>
            <a:r>
              <a:rPr lang="es-ES" b="1" dirty="0"/>
              <a:t>Jardín Inglés,</a:t>
            </a:r>
            <a:r>
              <a:rPr lang="es-ES" dirty="0"/>
              <a:t> Alemán para "Jardín Inglés", es un gran parque público en el centro de Munich , Alemania , que se extiende desde el centro de la ciudad a los límites de la ciudad del noreste.</a:t>
            </a:r>
          </a:p>
          <a:p>
            <a:pPr eaLnBrk="1" hangingPunct="1"/>
            <a:r>
              <a:rPr lang="es-ES" dirty="0"/>
              <a:t>Fue creado en 1789 por Sir Benjamin Thompson (1753-1814), más tarde conde de Rumford </a:t>
            </a:r>
            <a:r>
              <a:rPr lang="es-ES" i="1" dirty="0"/>
              <a:t>(Reichsgraf von Rumford)</a:t>
            </a:r>
            <a:r>
              <a:rPr lang="es-ES" dirty="0"/>
              <a:t> y ampliado y mejorado por sus sucesores, Reinhard von Werneck (1757-1842) y Friedrich Ludwig von Sckell (1750-1823), la que había aconsejado en el proyecto desde el principio.</a:t>
            </a:r>
          </a:p>
        </p:txBody>
      </p:sp>
    </p:spTree>
    <p:extLst>
      <p:ext uri="{BB962C8B-B14F-4D97-AF65-F5344CB8AC3E}">
        <p14:creationId xmlns:p14="http://schemas.microsoft.com/office/powerpoint/2010/main" val="66468331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2 Marcador de contenido"/>
          <p:cNvSpPr>
            <a:spLocks noGrp="1"/>
          </p:cNvSpPr>
          <p:nvPr>
            <p:ph sz="quarter" idx="1"/>
          </p:nvPr>
        </p:nvSpPr>
        <p:spPr>
          <a:xfrm>
            <a:off x="683568" y="1052736"/>
            <a:ext cx="7128792" cy="4967064"/>
          </a:xfrm>
        </p:spPr>
        <p:txBody>
          <a:bodyPr/>
          <a:lstStyle/>
          <a:p>
            <a:pPr eaLnBrk="1" hangingPunct="1"/>
            <a:r>
              <a:rPr lang="es-ES" dirty="0"/>
              <a:t>Con una superficie de 3,7 km </a:t>
            </a:r>
            <a:r>
              <a:rPr lang="es-ES" baseline="30000" dirty="0"/>
              <a:t>2</a:t>
            </a:r>
            <a:r>
              <a:rPr lang="es-ES" dirty="0"/>
              <a:t>  (370 hectáreas ), el </a:t>
            </a:r>
            <a:r>
              <a:rPr lang="es-ES" i="1" dirty="0"/>
              <a:t>Jardín Inglés</a:t>
            </a:r>
            <a:r>
              <a:rPr lang="es-ES" dirty="0"/>
              <a:t> es uno de los más grandes parques públicos urbanos del mundo , más grande que Nueva York, Central Park, pero más pequeño que Richmond Park de Londres . </a:t>
            </a:r>
          </a:p>
          <a:p>
            <a:pPr eaLnBrk="1" hangingPunct="1"/>
            <a:r>
              <a:rPr lang="es-ES" dirty="0"/>
              <a:t>El nombre se refiere al estilo de la jardinería, el término </a:t>
            </a:r>
            <a:r>
              <a:rPr lang="es-ES" i="1" dirty="0"/>
              <a:t>Jardín Inglés</a:t>
            </a:r>
            <a:r>
              <a:rPr lang="es-ES" dirty="0"/>
              <a:t> se utiliza fuera del mundo de habla inglesa para referirse al estilo de la informal, jardinería , que era popular en el Reino Unido a partir de mediados del siglo XVII a principios del siglo XIX, y es particularmente asociado con  Capabilyty  Brown . </a:t>
            </a:r>
          </a:p>
        </p:txBody>
      </p:sp>
    </p:spTree>
    <p:extLst>
      <p:ext uri="{BB962C8B-B14F-4D97-AF65-F5344CB8AC3E}">
        <p14:creationId xmlns:p14="http://schemas.microsoft.com/office/powerpoint/2010/main" val="15999592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609928" cy="5470525"/>
          </a:xfrm>
        </p:spPr>
        <p:txBody>
          <a:bodyPr/>
          <a:lstStyle/>
          <a:p>
            <a:pPr eaLnBrk="1" hangingPunct="1"/>
            <a:r>
              <a:rPr lang="es-ES" dirty="0"/>
              <a:t>En abril de 1972, para celebrar los Juegos Olímpicos de Verano de ese año, que se celebrará en Munich, un salón de té japonés y un jardín japonés se crearon en una pequeña isla en el extremo sur del Jardín Inglés, detrás de la Haus der Kunst </a:t>
            </a:r>
          </a:p>
          <a:p>
            <a:pPr eaLnBrk="1" hangingPunct="1"/>
            <a:r>
              <a:rPr lang="es-ES" dirty="0"/>
              <a:t>El estanque en el que se establece en la isla había sido creado sólo unos pocos años antes, en 1969. </a:t>
            </a:r>
          </a:p>
          <a:p>
            <a:pPr eaLnBrk="1" hangingPunct="1"/>
            <a:r>
              <a:rPr lang="es-ES" dirty="0"/>
              <a:t>La casa de té fue un regalo de Baviera Soshitsu Sen, jefe de la Urasenke té en la escuela de Kioto . </a:t>
            </a:r>
          </a:p>
        </p:txBody>
      </p:sp>
    </p:spTree>
    <p:extLst>
      <p:ext uri="{BB962C8B-B14F-4D97-AF65-F5344CB8AC3E}">
        <p14:creationId xmlns:p14="http://schemas.microsoft.com/office/powerpoint/2010/main" val="42924211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772400" cy="5254625"/>
          </a:xfrm>
        </p:spPr>
        <p:txBody>
          <a:bodyPr/>
          <a:lstStyle/>
          <a:p>
            <a:pPr eaLnBrk="1" hangingPunct="1"/>
            <a:r>
              <a:rPr lang="es-ES" dirty="0"/>
              <a:t>Sus diseñadores fueron Soshitsu Sen y Nomura Mitsuo. </a:t>
            </a:r>
          </a:p>
          <a:p>
            <a:pPr eaLnBrk="1" hangingPunct="1"/>
            <a:r>
              <a:rPr lang="es-ES" dirty="0"/>
              <a:t> Una tradicional ceremonia japonesa del té se lleva a cabo aquí con regularidad.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95043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Munich.-Englisher Gart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8" y="0"/>
            <a:ext cx="9039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27633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Englicher Garten Chinesischer_Turm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9144000" cy="664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862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Englischer Garten.-Munich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982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Englischer Garten.-Munich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19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1" name="2 Imagen" descr="English Garden.-Beer-Garden-at-the-Chinese-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0"/>
            <a:ext cx="48593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99141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Englischer_Garten,_Chinesischer_Turm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16397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englisher garten cinese t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192704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Englischer Garten.-m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148858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English Garden.-Another-Beer-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996336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Englicher Garten .-a5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152343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Englischer Garten.-a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277838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Englischer Garten.-m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42064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Englisher Garten.-a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8920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Englischer Garten.-m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7" name="2 Imagen" descr="Englischer Garten.-m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19050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421170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englischer_gart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732064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Englischer Garten.-m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369152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Englischer Garten.-m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866722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Englischer_Garten_Muenchen-2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60942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Englischer Garten.-m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59356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Englisher Garten.-a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024177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Englisher Gart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30944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Englisher Garden.-Muni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676552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Englisher Garten in Munich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436057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English_Garden_in_Muni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92779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Englischer Garten.-m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30948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Englischer Garten.-Munich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19726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Englisher Garten.-tea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01599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Archivo: Japonés Teahous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64293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Englischer Garten.-Munich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90695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Englisher Garten.-Muni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789082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Englisher Garten.-a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268517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English Park.-Munich.-Monument-in-the-pa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716839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Englischer Garten.-Munich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055798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English-garden-munich-german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412008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Englischer Garten.-Munich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977740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Englischer_Gart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93838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English_garden_amphitheatr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531594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Englisher Garten.-m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4242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</TotalTime>
  <Words>1100</Words>
  <Application>Microsoft Office PowerPoint</Application>
  <PresentationFormat>Presentación en pantalla (4:3)</PresentationFormat>
  <Paragraphs>201</Paragraphs>
  <Slides>110</Slides>
  <Notes>84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110</vt:i4>
      </vt:variant>
    </vt:vector>
  </HeadingPairs>
  <TitlesOfParts>
    <vt:vector size="115" baseType="lpstr">
      <vt:lpstr>Calibri</vt:lpstr>
      <vt:lpstr>Century Schoolbook</vt:lpstr>
      <vt:lpstr>Wingdings</vt:lpstr>
      <vt:lpstr>Wingdings 2</vt:lpstr>
      <vt:lpstr>Default Theme</vt:lpstr>
      <vt:lpstr>EUROPA.-LA VUELTA AL MUNDO EN 885 JARDINES ALEMANIA.-G</vt:lpstr>
      <vt:lpstr>Comenius-Garten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Darmstadt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Dresden.-Alemania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Englicher Garten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12</cp:revision>
  <dcterms:created xsi:type="dcterms:W3CDTF">2013-08-24T06:13:10Z</dcterms:created>
  <dcterms:modified xsi:type="dcterms:W3CDTF">2018-03-08T12:35:30Z</dcterms:modified>
</cp:coreProperties>
</file>